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4" r:id="rId6"/>
    <p:sldId id="262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9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74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4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5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03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9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5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8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227817-BF55-4342-963B-7DECC188ADAB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BAA336-64A7-4D16-A871-19F167186221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B3C4D-7368-43E4-8A25-42DBFC0D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Zdravstveni odgoj starijih osoba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49276F-3D08-4B46-8D16-56ED1994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48" y="1762124"/>
            <a:ext cx="6381502" cy="4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413873-4EDB-406B-AF30-E1187FF4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Ishodi: 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9BD8D6-7F62-4A79-B714-7441E3F0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Definirati fiziološke promjene starije dobi</a:t>
            </a:r>
          </a:p>
          <a:p>
            <a:r>
              <a:rPr lang="hr-HR" dirty="0">
                <a:latin typeface="+mj-lt"/>
              </a:rPr>
              <a:t>Nabrojiti vodeće zdravstvene probleme starijih osoba </a:t>
            </a:r>
          </a:p>
          <a:p>
            <a:r>
              <a:rPr lang="hr-HR" dirty="0">
                <a:latin typeface="+mj-lt"/>
              </a:rPr>
              <a:t>Opisati </a:t>
            </a:r>
            <a:r>
              <a:rPr lang="hr-HR" dirty="0" err="1">
                <a:latin typeface="+mj-lt"/>
              </a:rPr>
              <a:t>zdravstvenoodgojne</a:t>
            </a:r>
            <a:r>
              <a:rPr lang="hr-HR" dirty="0">
                <a:latin typeface="+mj-lt"/>
              </a:rPr>
              <a:t> zadatke u starijih osoba</a:t>
            </a:r>
          </a:p>
          <a:p>
            <a:r>
              <a:rPr lang="hr-HR" dirty="0">
                <a:latin typeface="+mj-lt"/>
              </a:rPr>
              <a:t>Objasniti karakteristike u procesu učenja starijih osoba</a:t>
            </a:r>
          </a:p>
          <a:p>
            <a:r>
              <a:rPr lang="hr-HR" dirty="0">
                <a:latin typeface="+mj-lt"/>
              </a:rPr>
              <a:t>Objasniti metode u zdravstvenom odgoju starijih osoba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6C1213-92AE-4BD3-9A9F-82F6E816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344" y="0"/>
            <a:ext cx="517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8" y="471949"/>
            <a:ext cx="7566028" cy="1415845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Problemi visoke životne dobi  </a:t>
            </a: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0" y="2084692"/>
            <a:ext cx="10168620" cy="344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Porast rizika za nastanak raznih bolesti i specifične promjene u zdravstvenom funkcioniranju </a:t>
            </a:r>
          </a:p>
          <a:p>
            <a:pPr marL="0" indent="0">
              <a:buNone/>
            </a:pP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Kronične bolesti </a:t>
            </a:r>
          </a:p>
          <a:p>
            <a:pPr lvl="1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Alzheimerova demencija i Parkinsonova bolest</a:t>
            </a:r>
          </a:p>
          <a:p>
            <a:pPr lvl="1"/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Zloćudne bolesti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B493FD-4B04-4112-A717-6CA99D6F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63" y="2703618"/>
            <a:ext cx="4201542" cy="39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91539"/>
            <a:ext cx="7884457" cy="134669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Porast socijalne ovisnosti</a:t>
            </a:r>
            <a:b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1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33" y="1984320"/>
            <a:ext cx="6786639" cy="3563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Umirovljenje </a:t>
            </a: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Preporučeno održavanje radne aktivnosti </a:t>
            </a: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Održavanje intelektualnih aktivnosti i socijalnih kontakata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25F4C8-7E0A-428B-A0E6-E23E8B67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790" y="2487751"/>
            <a:ext cx="484871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64" y="929246"/>
            <a:ext cx="7445300" cy="134669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Problemi vezani uz izolaciju i osamljenost </a:t>
            </a:r>
            <a:b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1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72" y="2144854"/>
            <a:ext cx="5505051" cy="4403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Održavanje kontakata unutar obitelji</a:t>
            </a: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Briga za unuke </a:t>
            </a: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Omogućiti društvenu pomoć kod samozbrinjavanja</a:t>
            </a:r>
          </a:p>
          <a:p>
            <a:pPr lvl="1"/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Uključivanje u udruge za starije osobe </a:t>
            </a:r>
          </a:p>
          <a:p>
            <a:pPr marL="457200" lvl="1" indent="0">
              <a:buNone/>
            </a:pPr>
            <a:endParaRPr lang="hr-HR" sz="20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6813E04-E486-4D01-8537-E6FF2B8AF76A}"/>
              </a:ext>
            </a:extLst>
          </p:cNvPr>
          <p:cNvSpPr/>
          <p:nvPr/>
        </p:nvSpPr>
        <p:spPr>
          <a:xfrm>
            <a:off x="7220932" y="6231118"/>
            <a:ext cx="4971068" cy="433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3AE7047-EB12-4CBC-81AB-4AE56E71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352" y="2017336"/>
            <a:ext cx="2829672" cy="4081953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CEDC4C1-DBC1-4F4B-A109-47030FA68BE2}"/>
              </a:ext>
            </a:extLst>
          </p:cNvPr>
          <p:cNvSpPr/>
          <p:nvPr/>
        </p:nvSpPr>
        <p:spPr>
          <a:xfrm>
            <a:off x="8041064" y="5665656"/>
            <a:ext cx="324282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EBE5A-1C4A-41F3-86AC-573C5209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98" y="610857"/>
            <a:ext cx="10673158" cy="1308295"/>
          </a:xfrm>
        </p:spPr>
        <p:txBody>
          <a:bodyPr>
            <a:normAutofit/>
          </a:bodyPr>
          <a:lstStyle/>
          <a:p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Fiziološke promjene u starijih osoba</a:t>
            </a:r>
            <a:endParaRPr lang="hr-H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66B23-0D05-4FC6-A7C0-5D6C9FAA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74715"/>
            <a:ext cx="8579842" cy="3519648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Promjene koje mogu utjecati na </a:t>
            </a:r>
            <a:r>
              <a:rPr lang="hr-HR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zdravstvenoodgojne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akcije su vezane za promjene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sluha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vida 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motorike</a:t>
            </a:r>
          </a:p>
          <a:p>
            <a:pPr marL="0" indent="0">
              <a:buNone/>
            </a:pP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C13554-59AD-4E14-B240-98944E4D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58525"/>
            <a:ext cx="4538122" cy="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88" y="67786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hr-HR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Kognitivne karakteristike starijih osoba </a:t>
            </a:r>
            <a:endParaRPr lang="en-US" b="1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4" y="2236763"/>
            <a:ext cx="6555544" cy="39433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Mogu i ne moraju biti promijenjene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Sama dob i starenje nisu kriterij za određivanje kognitivnih funkcija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Okolni uvjeti ( stres, lijekovi, bolest...) mogu utjecati na kognitivne funkcije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D4FD6C5-8AEA-42DA-A9F5-B98D91A3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13" y="1666654"/>
            <a:ext cx="4413053" cy="476609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211A376F-424B-420E-82DA-4ABC8B78AF22}"/>
              </a:ext>
            </a:extLst>
          </p:cNvPr>
          <p:cNvSpPr/>
          <p:nvPr/>
        </p:nvSpPr>
        <p:spPr>
          <a:xfrm>
            <a:off x="6872140" y="5957740"/>
            <a:ext cx="4751109" cy="81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27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 učenja u starijih osoba</a:t>
            </a:r>
            <a:endParaRPr lang="en-US" b="1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6" y="1933574"/>
            <a:ext cx="6194472" cy="4558666"/>
          </a:xfrm>
        </p:spPr>
        <p:txBody>
          <a:bodyPr>
            <a:noAutofit/>
          </a:bodyPr>
          <a:lstStyle/>
          <a:p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produženo vrijeme za usvajanje sadržaja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omogućiti dovoljno vremena</a:t>
            </a: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snižena motivacija i želja za učenjem </a:t>
            </a:r>
          </a:p>
          <a:p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Načini spoznavanja:</a:t>
            </a:r>
          </a:p>
          <a:p>
            <a:pPr marL="274320" lvl="1" indent="0">
              <a:buNone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-vidno, slušno, dodirom i pisanjem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povezivanje dobro upamćenih činjenica s novim podatcima</a:t>
            </a:r>
          </a:p>
          <a:p>
            <a:pPr marL="0" indent="0">
              <a:buNone/>
            </a:pPr>
            <a:endParaRPr lang="hr-H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0012B4-3715-4FCE-9A60-6C1D15D7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65" y="2570351"/>
            <a:ext cx="4393087" cy="34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Poučavanje starijih osoba </a:t>
            </a:r>
            <a:endParaRPr lang="en-US" b="1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2153995"/>
            <a:ext cx="5522704" cy="40261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sporije nego u mlađih osoba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govoriti normalno i razgovijetno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ukloniti ometajuće čimbenike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procijeniti zdravstvene poteškoće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učenje u maloj grupi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C45762-C9EA-4917-ADA7-726D1BF9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2" y="2014243"/>
            <a:ext cx="596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</TotalTime>
  <Words>221</Words>
  <Application>Microsoft Office PowerPoint</Application>
  <PresentationFormat>Široki zaslon</PresentationFormat>
  <Paragraphs>48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Calibri Light</vt:lpstr>
      <vt:lpstr>Tw Cen MT</vt:lpstr>
      <vt:lpstr>Tw Cen MT Condensed</vt:lpstr>
      <vt:lpstr>Wingdings</vt:lpstr>
      <vt:lpstr>Wingdings 3</vt:lpstr>
      <vt:lpstr>Integral</vt:lpstr>
      <vt:lpstr>Zdravstveni odgoj starijih osoba</vt:lpstr>
      <vt:lpstr>Ishodi: </vt:lpstr>
      <vt:lpstr>Problemi visoke životne dobi  </vt:lpstr>
      <vt:lpstr>Porast socijalne ovisnosti </vt:lpstr>
      <vt:lpstr>Problemi vezani uz izolaciju i osamljenost  </vt:lpstr>
      <vt:lpstr>Fiziološke promjene u starijih osoba</vt:lpstr>
      <vt:lpstr>Kognitivne karakteristike starijih osoba </vt:lpstr>
      <vt:lpstr>Proces učenja u starijih osoba</vt:lpstr>
      <vt:lpstr>Poučavanje starijih osoba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Zdravstveni odgoj starijih osoba</dc:title>
  <dc:creator>martina trncevic</dc:creator>
  <cp:lastModifiedBy>Korisnik</cp:lastModifiedBy>
  <cp:revision>11</cp:revision>
  <dcterms:created xsi:type="dcterms:W3CDTF">2020-04-26T05:46:11Z</dcterms:created>
  <dcterms:modified xsi:type="dcterms:W3CDTF">2020-05-26T18:15:35Z</dcterms:modified>
</cp:coreProperties>
</file>