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4425" spc="-75" baseline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165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40993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27133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86977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763440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4425" b="0" spc="-75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65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24227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348494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40041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034904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76496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defRPr sz="2400" b="0" baseline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11648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3008"/>
            <a:ext cx="212598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0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hr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421035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DD16949-97C7-42C7-B92F-0DBE1CCEAFC5}" type="datetimeFigureOut">
              <a:rPr lang="hr-BA" smtClean="0"/>
              <a:t>26. 5. 2020.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AB0E8227-7A4D-4A10-AD2E-839948BB3947}" type="slidenum">
              <a:rPr lang="hr-BA" smtClean="0"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943984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 spc="-45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3716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188"/>
        </a:spcBef>
        <a:spcAft>
          <a:spcPts val="188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b="1" dirty="0" err="1">
                <a:solidFill>
                  <a:schemeClr val="tx1"/>
                </a:solidFill>
              </a:rPr>
              <a:t>Zdravstvenoodgoji</a:t>
            </a:r>
            <a:r>
              <a:rPr lang="hr-HR" b="1" dirty="0">
                <a:solidFill>
                  <a:schemeClr val="tx1"/>
                </a:solidFill>
              </a:rPr>
              <a:t> rad u udrugama bolesnika</a:t>
            </a:r>
            <a:endParaRPr lang="hr-BA" b="1" dirty="0">
              <a:solidFill>
                <a:schemeClr val="tx1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4371D75-5027-4C26-9DB4-A8AABF04ED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B8A552C-A91C-4806-AA33-F06AFB42C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6836" y="1075190"/>
            <a:ext cx="28575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hr-HR" sz="4800" b="1" dirty="0">
                <a:solidFill>
                  <a:schemeClr val="tx2">
                    <a:lumMod val="50000"/>
                  </a:schemeClr>
                </a:solidFill>
              </a:rPr>
              <a:t>Sadržaj</a:t>
            </a:r>
            <a:endParaRPr lang="hr-BA" sz="4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950" y="864108"/>
            <a:ext cx="6422577" cy="5120640"/>
          </a:xfrm>
        </p:spPr>
        <p:txBody>
          <a:bodyPr/>
          <a:lstStyle/>
          <a:p>
            <a:pPr>
              <a:buNone/>
            </a:pPr>
            <a:r>
              <a:rPr lang="hr-HR" dirty="0"/>
              <a:t> </a:t>
            </a:r>
            <a:endParaRPr lang="hr-HR" sz="2800" dirty="0"/>
          </a:p>
          <a:p>
            <a:pPr marL="514350" indent="-514350">
              <a:buFont typeface="+mj-lt"/>
              <a:buAutoNum type="arabicParenR"/>
            </a:pPr>
            <a:r>
              <a:rPr lang="hr-HR" sz="2800" dirty="0"/>
              <a:t> udruga bolesnika</a:t>
            </a:r>
          </a:p>
          <a:p>
            <a:pPr marL="514350" indent="-514350">
              <a:buFont typeface="+mj-lt"/>
              <a:buAutoNum type="arabicParenR"/>
            </a:pPr>
            <a:r>
              <a:rPr lang="hr-HR" sz="2800" dirty="0"/>
              <a:t> rad udruge bolesnika</a:t>
            </a:r>
          </a:p>
          <a:p>
            <a:pPr marL="514350" indent="-514350">
              <a:buFont typeface="+mj-lt"/>
              <a:buAutoNum type="arabicParenR"/>
            </a:pPr>
            <a:r>
              <a:rPr lang="hr-HR" sz="2800" dirty="0"/>
              <a:t> prednost udruga</a:t>
            </a:r>
          </a:p>
          <a:p>
            <a:pPr marL="514350" indent="-514350">
              <a:buFont typeface="+mj-lt"/>
              <a:buAutoNum type="arabicParenR"/>
            </a:pPr>
            <a:r>
              <a:rPr lang="hr-HR" sz="2800" dirty="0"/>
              <a:t> uloga medicinske sestre/tehničara u radu udruga</a:t>
            </a:r>
          </a:p>
          <a:p>
            <a:endParaRPr lang="hr-BA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52B1407-8C54-4905-8A5B-F86F74F4AB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1869" y="89991"/>
            <a:ext cx="3675900" cy="20676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hr-HR" sz="3200" b="1" dirty="0">
                <a:solidFill>
                  <a:schemeClr val="tx2">
                    <a:lumMod val="50000"/>
                  </a:schemeClr>
                </a:solidFill>
              </a:rPr>
              <a:t>Definicija udruge bolesnika</a:t>
            </a:r>
            <a:endParaRPr lang="hr-BA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16" y="1383565"/>
            <a:ext cx="5486400" cy="5120640"/>
          </a:xfrm>
        </p:spPr>
        <p:txBody>
          <a:bodyPr/>
          <a:lstStyle/>
          <a:p>
            <a:pPr>
              <a:buNone/>
            </a:pPr>
            <a:endParaRPr lang="hr-HR" sz="3600" dirty="0"/>
          </a:p>
          <a:p>
            <a:r>
              <a:rPr lang="hr-HR" sz="3600" dirty="0"/>
              <a:t>to je poseban oblik grupe ljudi koja ima zajednički interes ili iskustvo</a:t>
            </a:r>
          </a:p>
          <a:p>
            <a:pPr>
              <a:buNone/>
            </a:pPr>
            <a:endParaRPr lang="hr-HR" sz="3600" dirty="0"/>
          </a:p>
          <a:p>
            <a:r>
              <a:rPr lang="hr-HR" sz="3600" dirty="0"/>
              <a:t> ne mora biti zemljopisno povezana</a:t>
            </a:r>
          </a:p>
          <a:p>
            <a:pPr>
              <a:buNone/>
            </a:pPr>
            <a:endParaRPr lang="hr-BA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8D300CB0-DF08-4442-A733-32BFF39FFE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0648"/>
            <a:ext cx="2627784" cy="19199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Rad udruge bolesnika</a:t>
            </a:r>
            <a:endParaRPr lang="hr-BA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 </a:t>
            </a:r>
            <a:r>
              <a:rPr lang="hr-HR" sz="3200" dirty="0"/>
              <a:t>rad u grupi koju čine bolesnici i   zdravstveni djelatnici</a:t>
            </a:r>
          </a:p>
          <a:p>
            <a:r>
              <a:rPr lang="hr-HR" sz="3200" dirty="0"/>
              <a:t> samo udruženje vode bolesnici uz potporu zajednice</a:t>
            </a:r>
          </a:p>
          <a:p>
            <a:pPr>
              <a:buNone/>
            </a:pPr>
            <a:endParaRPr lang="hr-BA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A00558B9-D907-4A86-9F66-10FBA982D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07" y="4437112"/>
            <a:ext cx="4896544" cy="217624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hr-HR" sz="3600" b="1" dirty="0">
                <a:solidFill>
                  <a:schemeClr val="tx2">
                    <a:lumMod val="50000"/>
                  </a:schemeClr>
                </a:solidFill>
              </a:rPr>
              <a:t>Prednost udruga bolesnika</a:t>
            </a:r>
            <a:endParaRPr lang="hr-BA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950" y="864108"/>
            <a:ext cx="5630489" cy="5120640"/>
          </a:xfrm>
        </p:spPr>
        <p:txBody>
          <a:bodyPr>
            <a:normAutofit/>
          </a:bodyPr>
          <a:lstStyle/>
          <a:p>
            <a:r>
              <a:rPr lang="hr-HR" sz="2000" dirty="0"/>
              <a:t> zajednički interes članova  </a:t>
            </a:r>
          </a:p>
          <a:p>
            <a:r>
              <a:rPr lang="hr-HR" sz="2000" dirty="0"/>
              <a:t> iskustvom vođeni bolesnici sami vode druge   osobe kroz: postupke </a:t>
            </a:r>
            <a:r>
              <a:rPr lang="hr-HR" sz="2000" dirty="0" err="1"/>
              <a:t>prevencijei</a:t>
            </a:r>
            <a:r>
              <a:rPr lang="hr-HR" sz="2000" dirty="0"/>
              <a:t>  liječenje ili rehabilitaciju</a:t>
            </a:r>
          </a:p>
          <a:p>
            <a:pPr>
              <a:buNone/>
            </a:pPr>
            <a:endParaRPr lang="hr-HR" sz="2000" dirty="0"/>
          </a:p>
          <a:p>
            <a:r>
              <a:rPr lang="hr-HR" sz="2000" dirty="0"/>
              <a:t> pružanje međusobne potpore</a:t>
            </a:r>
          </a:p>
          <a:p>
            <a:r>
              <a:rPr lang="hr-HR" sz="2000" dirty="0"/>
              <a:t> troškovi</a:t>
            </a:r>
            <a:endParaRPr lang="hr-BA" sz="2000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2822861B-BDCF-46E2-BD56-175333338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955" y="4653136"/>
            <a:ext cx="6167356" cy="22011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hr-HR" sz="2400" b="1" dirty="0">
                <a:solidFill>
                  <a:schemeClr val="tx2">
                    <a:lumMod val="50000"/>
                  </a:schemeClr>
                </a:solidFill>
              </a:rPr>
              <a:t>Uloga medicinske sestre/tehničara u radu udruga</a:t>
            </a:r>
            <a:endParaRPr lang="hr-BA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 </a:t>
            </a:r>
            <a:r>
              <a:rPr lang="hr-HR" sz="2800" dirty="0"/>
              <a:t>medicinske sestre/tehničari mogu sudjelovati u radu udruge</a:t>
            </a:r>
          </a:p>
          <a:p>
            <a:r>
              <a:rPr lang="hr-HR" sz="2800" dirty="0"/>
              <a:t> uključivati bolesnike u rad udruga </a:t>
            </a:r>
          </a:p>
          <a:p>
            <a:r>
              <a:rPr lang="hr-HR" sz="2800" dirty="0"/>
              <a:t> promoviranje udruga</a:t>
            </a:r>
          </a:p>
          <a:p>
            <a:r>
              <a:rPr lang="hr-HR" sz="2800" dirty="0"/>
              <a:t> inicijatori organiziranja udruženja bolesnika</a:t>
            </a:r>
            <a:endParaRPr lang="hr-BA" sz="2800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7ADC90E-B47F-46C1-8239-E4F8C407B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2656"/>
            <a:ext cx="2627784" cy="220828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r-HR" sz="3200" b="1" dirty="0">
                <a:solidFill>
                  <a:schemeClr val="tx2">
                    <a:lumMod val="50000"/>
                  </a:schemeClr>
                </a:solidFill>
              </a:rPr>
              <a:t>Ponovimo..</a:t>
            </a:r>
            <a:endParaRPr lang="hr-BA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 </a:t>
            </a:r>
            <a:r>
              <a:rPr lang="hr-HR" sz="2000" dirty="0"/>
              <a:t>Definiraj udrugu bolesnika.</a:t>
            </a:r>
          </a:p>
          <a:p>
            <a:r>
              <a:rPr lang="hr-HR" sz="2000" dirty="0"/>
              <a:t> Opiši rad udruge bolesnika.</a:t>
            </a:r>
          </a:p>
          <a:p>
            <a:r>
              <a:rPr lang="hr-HR" sz="2000" dirty="0"/>
              <a:t> Navedi prednost udruga.</a:t>
            </a:r>
          </a:p>
          <a:p>
            <a:r>
              <a:rPr lang="hr-HR" sz="2000" dirty="0"/>
              <a:t> Koja je uloga medicinske sestre/tehničara u radu udruga?</a:t>
            </a:r>
          </a:p>
          <a:p>
            <a:r>
              <a:rPr lang="hr-HR" sz="2000" dirty="0"/>
              <a:t> Imenuj i opiši  5 udruga bolesnika u RH, a da nisu na slajdovima prezentacije.</a:t>
            </a:r>
          </a:p>
          <a:p>
            <a:endParaRPr lang="hr-BA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CF09F921-FD02-4E1A-839C-CDED0B95B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3" y="4869159"/>
            <a:ext cx="3960367" cy="19554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uda">
  <a:themeElements>
    <a:clrScheme name="Okvir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kvir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kvi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uda" id="{6BEE8570-8062-44D7-A9B9-92225DB5EA87}" vid="{1CDFAEB0-4C9D-463C-976A-5F030B1949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duda</Template>
  <TotalTime>50</TotalTime>
  <Words>175</Words>
  <Application>Microsoft Office PowerPoint</Application>
  <PresentationFormat>Prikaz na zaslonu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duda</vt:lpstr>
      <vt:lpstr>Zdravstvenoodgoji rad u udrugama bolesnika</vt:lpstr>
      <vt:lpstr>Sadržaj</vt:lpstr>
      <vt:lpstr>Definicija udruge bolesnika</vt:lpstr>
      <vt:lpstr>Rad udruge bolesnika</vt:lpstr>
      <vt:lpstr>Prednost udruga bolesnika</vt:lpstr>
      <vt:lpstr>Uloga medicinske sestre/tehničara u radu udruga</vt:lpstr>
      <vt:lpstr>Ponovimo..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Zdravstvenoodgoji rad u udrugama bolesnika</dc:title>
  <dc:creator>Corporate Edition</dc:creator>
  <cp:lastModifiedBy>Korisnik</cp:lastModifiedBy>
  <cp:revision>13</cp:revision>
  <dcterms:created xsi:type="dcterms:W3CDTF">2020-03-30T12:50:47Z</dcterms:created>
  <dcterms:modified xsi:type="dcterms:W3CDTF">2020-05-26T15:23:08Z</dcterms:modified>
</cp:coreProperties>
</file>