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40993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7133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6977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6344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4227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4849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40041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3490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6496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1648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1035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D16949-97C7-42C7-B92F-0DBE1CCEAFC5}" type="datetimeFigureOut">
              <a:rPr lang="hr-BA" smtClean="0"/>
              <a:t>26. 5. 2020.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AB0E8227-7A4D-4A10-AD2E-839948BB394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4398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b="1" dirty="0" err="1">
                <a:solidFill>
                  <a:schemeClr val="tx1"/>
                </a:solidFill>
              </a:rPr>
              <a:t>Zdravstvenoodgoji</a:t>
            </a:r>
            <a:r>
              <a:rPr lang="hr-HR" b="1" dirty="0">
                <a:solidFill>
                  <a:schemeClr val="tx1"/>
                </a:solidFill>
              </a:rPr>
              <a:t> rad u udrugama bolesnika</a:t>
            </a:r>
            <a:endParaRPr lang="hr-BA" b="1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371D75-5027-4C26-9DB4-A8AABF04ED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B8A552C-A91C-4806-AA33-F06AFB42C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836" y="1075190"/>
            <a:ext cx="2857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4800" b="1" dirty="0">
                <a:solidFill>
                  <a:schemeClr val="tx2">
                    <a:lumMod val="50000"/>
                  </a:schemeClr>
                </a:solidFill>
              </a:rPr>
              <a:t>Sadržaj</a:t>
            </a:r>
            <a:endParaRPr lang="hr-BA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6422577" cy="5120640"/>
          </a:xfrm>
        </p:spPr>
        <p:txBody>
          <a:bodyPr/>
          <a:lstStyle/>
          <a:p>
            <a:pPr>
              <a:buNone/>
            </a:pPr>
            <a:r>
              <a:rPr lang="hr-HR" dirty="0"/>
              <a:t> </a:t>
            </a:r>
            <a:endParaRPr lang="hr-HR" sz="2800" dirty="0"/>
          </a:p>
          <a:p>
            <a:pPr marL="514350" indent="-514350">
              <a:buFont typeface="+mj-lt"/>
              <a:buAutoNum type="arabicParenR"/>
            </a:pPr>
            <a:r>
              <a:rPr lang="hr-HR" sz="2800" dirty="0"/>
              <a:t> udruga bolesnika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800" dirty="0"/>
              <a:t> rad udruge bolesnika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800" dirty="0"/>
              <a:t> prednost udruga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800" dirty="0"/>
              <a:t> uloga medicinske sestre/tehničara u radu udruga</a:t>
            </a:r>
          </a:p>
          <a:p>
            <a:endParaRPr lang="hr-BA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52B1407-8C54-4905-8A5B-F86F74F4A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869" y="89991"/>
            <a:ext cx="3675900" cy="2067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tx2">
                    <a:lumMod val="50000"/>
                  </a:schemeClr>
                </a:solidFill>
              </a:rPr>
              <a:t>Definicija udruge bolesnika</a:t>
            </a:r>
            <a:endParaRPr lang="hr-BA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383565"/>
            <a:ext cx="5486400" cy="5120640"/>
          </a:xfrm>
        </p:spPr>
        <p:txBody>
          <a:bodyPr/>
          <a:lstStyle/>
          <a:p>
            <a:pPr>
              <a:buNone/>
            </a:pPr>
            <a:endParaRPr lang="hr-HR" sz="3600" dirty="0"/>
          </a:p>
          <a:p>
            <a:r>
              <a:rPr lang="hr-HR" sz="3600" dirty="0"/>
              <a:t>to je poseban oblik grupe ljudi koja ima zajednički interes ili iskustvo</a:t>
            </a:r>
          </a:p>
          <a:p>
            <a:pPr>
              <a:buNone/>
            </a:pPr>
            <a:endParaRPr lang="hr-HR" sz="3600" dirty="0"/>
          </a:p>
          <a:p>
            <a:r>
              <a:rPr lang="hr-HR" sz="3600" dirty="0"/>
              <a:t> ne mora biti zemljopisno povezana</a:t>
            </a:r>
          </a:p>
          <a:p>
            <a:pPr>
              <a:buNone/>
            </a:pPr>
            <a:endParaRPr lang="hr-BA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D300CB0-DF08-4442-A733-32BFF39FF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648"/>
            <a:ext cx="2627784" cy="19199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Rad udruge bolesnika</a:t>
            </a:r>
            <a:endParaRPr lang="hr-BA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sz="3200" dirty="0"/>
              <a:t>rad u grupi koju čine bolesnici i   zdravstveni djelatnici</a:t>
            </a:r>
          </a:p>
          <a:p>
            <a:r>
              <a:rPr lang="hr-HR" sz="3200" dirty="0"/>
              <a:t> samo udruženje vode bolesnici uz potporu zajednice</a:t>
            </a:r>
          </a:p>
          <a:p>
            <a:pPr>
              <a:buNone/>
            </a:pPr>
            <a:endParaRPr lang="hr-BA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00558B9-D907-4A86-9F66-10FBA982D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07" y="4437112"/>
            <a:ext cx="4896544" cy="21762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Prednost udruga bolesnika</a:t>
            </a:r>
            <a:endParaRPr lang="hr-BA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630489" cy="5120640"/>
          </a:xfrm>
        </p:spPr>
        <p:txBody>
          <a:bodyPr>
            <a:normAutofit/>
          </a:bodyPr>
          <a:lstStyle/>
          <a:p>
            <a:r>
              <a:rPr lang="hr-HR" sz="2000" dirty="0"/>
              <a:t> zajednički interes članova  </a:t>
            </a:r>
          </a:p>
          <a:p>
            <a:r>
              <a:rPr lang="hr-HR" sz="2000" dirty="0"/>
              <a:t> iskustvom vođeni bolesnici sami vode druge   osobe kroz: postupke </a:t>
            </a:r>
            <a:r>
              <a:rPr lang="hr-HR" sz="2000" dirty="0" err="1"/>
              <a:t>prevencijei</a:t>
            </a:r>
            <a:r>
              <a:rPr lang="hr-HR" sz="2000" dirty="0"/>
              <a:t>  liječenje ili rehabilitaciju</a:t>
            </a:r>
          </a:p>
          <a:p>
            <a:pPr>
              <a:buNone/>
            </a:pPr>
            <a:endParaRPr lang="hr-HR" sz="2000" dirty="0"/>
          </a:p>
          <a:p>
            <a:r>
              <a:rPr lang="hr-HR" sz="2000" dirty="0"/>
              <a:t> pružanje međusobne potpore</a:t>
            </a:r>
          </a:p>
          <a:p>
            <a:r>
              <a:rPr lang="hr-HR" sz="2000" dirty="0"/>
              <a:t> troškovi</a:t>
            </a:r>
            <a:endParaRPr lang="hr-BA" sz="20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822861B-BDCF-46E2-BD56-175333338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955" y="4653136"/>
            <a:ext cx="6167356" cy="22011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Uloga medicinske sestre/tehničara u radu udruga</a:t>
            </a:r>
            <a:endParaRPr lang="hr-BA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sz="2800" dirty="0"/>
              <a:t>medicinske sestre/tehničari mogu sudjelovati u radu udruge</a:t>
            </a:r>
          </a:p>
          <a:p>
            <a:r>
              <a:rPr lang="hr-HR" sz="2800" dirty="0"/>
              <a:t> uključivati bolesnike u rad udruga </a:t>
            </a:r>
          </a:p>
          <a:p>
            <a:r>
              <a:rPr lang="hr-HR" sz="2800" dirty="0"/>
              <a:t> promoviranje udruga</a:t>
            </a:r>
          </a:p>
          <a:p>
            <a:r>
              <a:rPr lang="hr-HR" sz="2800" dirty="0"/>
              <a:t> inicijatori organiziranja udruženja bolesnika</a:t>
            </a:r>
            <a:endParaRPr lang="hr-BA" sz="28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7ADC90E-B47F-46C1-8239-E4F8C407B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6"/>
            <a:ext cx="2627784" cy="22082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tx2">
                    <a:lumMod val="50000"/>
                  </a:schemeClr>
                </a:solidFill>
              </a:rPr>
              <a:t>Ponovimo..</a:t>
            </a:r>
            <a:endParaRPr lang="hr-BA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sz="2000" dirty="0"/>
              <a:t>Definiraj udrugu bolesnika.</a:t>
            </a:r>
          </a:p>
          <a:p>
            <a:r>
              <a:rPr lang="hr-HR" sz="2000" dirty="0"/>
              <a:t> Opiši rad udruge bolesnika.</a:t>
            </a:r>
          </a:p>
          <a:p>
            <a:r>
              <a:rPr lang="hr-HR" sz="2000" dirty="0"/>
              <a:t> Navedi prednost udruga.</a:t>
            </a:r>
          </a:p>
          <a:p>
            <a:r>
              <a:rPr lang="hr-HR" sz="2000" dirty="0"/>
              <a:t> Koja je uloga medicinske sestre/tehničara u radu udruga?</a:t>
            </a:r>
          </a:p>
          <a:p>
            <a:r>
              <a:rPr lang="hr-HR" sz="2000" dirty="0"/>
              <a:t> Imenuj i opiši  5 udruga bolesnika u RH, a da nisu na slajdovima prezentacije.</a:t>
            </a:r>
          </a:p>
          <a:p>
            <a:endParaRPr lang="hr-BA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F09F921-FD02-4E1A-839C-CDED0B95B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3" y="4869159"/>
            <a:ext cx="3960367" cy="19554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uda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uda" id="{6BEE8570-8062-44D7-A9B9-92225DB5EA87}" vid="{1CDFAEB0-4C9D-463C-976A-5F030B1949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duda</Template>
  <TotalTime>50</TotalTime>
  <Words>175</Words>
  <Application>Microsoft Office PowerPoint</Application>
  <PresentationFormat>Prikaz na zaslonu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duda</vt:lpstr>
      <vt:lpstr>Zdravstvenoodgoji rad u udrugama bolesnika</vt:lpstr>
      <vt:lpstr>Sadržaj</vt:lpstr>
      <vt:lpstr>Definicija udruge bolesnika</vt:lpstr>
      <vt:lpstr>Rad udruge bolesnika</vt:lpstr>
      <vt:lpstr>Prednost udruga bolesnika</vt:lpstr>
      <vt:lpstr>Uloga medicinske sestre/tehničara u radu udruga</vt:lpstr>
      <vt:lpstr>Ponovimo..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Zdravstvenoodgoji rad u udrugama bolesnika</dc:title>
  <dc:creator>Corporate Edition</dc:creator>
  <cp:lastModifiedBy>Korisnik</cp:lastModifiedBy>
  <cp:revision>13</cp:revision>
  <dcterms:created xsi:type="dcterms:W3CDTF">2020-03-30T12:50:47Z</dcterms:created>
  <dcterms:modified xsi:type="dcterms:W3CDTF">2020-05-26T15:23:08Z</dcterms:modified>
</cp:coreProperties>
</file>