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9"/>
  </p:notesMasterIdLst>
  <p:sldIdLst>
    <p:sldId id="557" r:id="rId2"/>
    <p:sldId id="332" r:id="rId3"/>
    <p:sldId id="546" r:id="rId4"/>
    <p:sldId id="331" r:id="rId5"/>
    <p:sldId id="333" r:id="rId6"/>
    <p:sldId id="334" r:id="rId7"/>
    <p:sldId id="555" r:id="rId8"/>
    <p:sldId id="558" r:id="rId9"/>
    <p:sldId id="583" r:id="rId10"/>
    <p:sldId id="560" r:id="rId11"/>
    <p:sldId id="571" r:id="rId12"/>
    <p:sldId id="572" r:id="rId13"/>
    <p:sldId id="337" r:id="rId14"/>
    <p:sldId id="338" r:id="rId15"/>
    <p:sldId id="341" r:id="rId16"/>
    <p:sldId id="340" r:id="rId17"/>
    <p:sldId id="342" r:id="rId18"/>
    <p:sldId id="343" r:id="rId19"/>
    <p:sldId id="344" r:id="rId20"/>
    <p:sldId id="543" r:id="rId21"/>
    <p:sldId id="544" r:id="rId22"/>
    <p:sldId id="345" r:id="rId23"/>
    <p:sldId id="573" r:id="rId24"/>
    <p:sldId id="346" r:id="rId25"/>
    <p:sldId id="347" r:id="rId26"/>
    <p:sldId id="348" r:id="rId27"/>
    <p:sldId id="579" r:id="rId28"/>
    <p:sldId id="584" r:id="rId29"/>
    <p:sldId id="585" r:id="rId30"/>
    <p:sldId id="586" r:id="rId31"/>
    <p:sldId id="349" r:id="rId32"/>
    <p:sldId id="350" r:id="rId33"/>
    <p:sldId id="352" r:id="rId34"/>
    <p:sldId id="353" r:id="rId35"/>
    <p:sldId id="354" r:id="rId36"/>
    <p:sldId id="355" r:id="rId37"/>
    <p:sldId id="574" r:id="rId38"/>
    <p:sldId id="356" r:id="rId39"/>
    <p:sldId id="357" r:id="rId40"/>
    <p:sldId id="587" r:id="rId41"/>
    <p:sldId id="588" r:id="rId42"/>
    <p:sldId id="358" r:id="rId43"/>
    <p:sldId id="359" r:id="rId44"/>
    <p:sldId id="360" r:id="rId45"/>
    <p:sldId id="361" r:id="rId46"/>
    <p:sldId id="362" r:id="rId47"/>
    <p:sldId id="363" r:id="rId48"/>
    <p:sldId id="364" r:id="rId49"/>
    <p:sldId id="366" r:id="rId50"/>
    <p:sldId id="525" r:id="rId51"/>
    <p:sldId id="526" r:id="rId52"/>
    <p:sldId id="527" r:id="rId53"/>
    <p:sldId id="528" r:id="rId54"/>
    <p:sldId id="561" r:id="rId55"/>
    <p:sldId id="530" r:id="rId56"/>
    <p:sldId id="535" r:id="rId57"/>
    <p:sldId id="368" r:id="rId58"/>
    <p:sldId id="371" r:id="rId59"/>
    <p:sldId id="541" r:id="rId60"/>
    <p:sldId id="372" r:id="rId61"/>
    <p:sldId id="536" r:id="rId62"/>
    <p:sldId id="542" r:id="rId63"/>
    <p:sldId id="575" r:id="rId64"/>
    <p:sldId id="576" r:id="rId65"/>
    <p:sldId id="373" r:id="rId66"/>
    <p:sldId id="374" r:id="rId67"/>
    <p:sldId id="375" r:id="rId68"/>
    <p:sldId id="376" r:id="rId69"/>
    <p:sldId id="377" r:id="rId70"/>
    <p:sldId id="387" r:id="rId71"/>
    <p:sldId id="378" r:id="rId72"/>
    <p:sldId id="379" r:id="rId73"/>
    <p:sldId id="380" r:id="rId74"/>
    <p:sldId id="381" r:id="rId75"/>
    <p:sldId id="382" r:id="rId76"/>
    <p:sldId id="383" r:id="rId77"/>
    <p:sldId id="391" r:id="rId78"/>
    <p:sldId id="393" r:id="rId79"/>
    <p:sldId id="394" r:id="rId80"/>
    <p:sldId id="395" r:id="rId81"/>
    <p:sldId id="396" r:id="rId82"/>
    <p:sldId id="397" r:id="rId83"/>
    <p:sldId id="398" r:id="rId84"/>
    <p:sldId id="399" r:id="rId85"/>
    <p:sldId id="405" r:id="rId86"/>
    <p:sldId id="409" r:id="rId87"/>
    <p:sldId id="406" r:id="rId88"/>
    <p:sldId id="408" r:id="rId89"/>
    <p:sldId id="401" r:id="rId90"/>
    <p:sldId id="402" r:id="rId91"/>
    <p:sldId id="403" r:id="rId92"/>
    <p:sldId id="411" r:id="rId93"/>
    <p:sldId id="412" r:id="rId94"/>
    <p:sldId id="414" r:id="rId95"/>
    <p:sldId id="388" r:id="rId96"/>
    <p:sldId id="434" r:id="rId97"/>
    <p:sldId id="436" r:id="rId98"/>
    <p:sldId id="432" r:id="rId99"/>
    <p:sldId id="440" r:id="rId100"/>
    <p:sldId id="441" r:id="rId101"/>
    <p:sldId id="439" r:id="rId102"/>
    <p:sldId id="416" r:id="rId103"/>
    <p:sldId id="417" r:id="rId104"/>
    <p:sldId id="418" r:id="rId105"/>
    <p:sldId id="419" r:id="rId106"/>
    <p:sldId id="420" r:id="rId107"/>
    <p:sldId id="421" r:id="rId108"/>
    <p:sldId id="568" r:id="rId109"/>
    <p:sldId id="422" r:id="rId110"/>
    <p:sldId id="564" r:id="rId111"/>
    <p:sldId id="569" r:id="rId112"/>
    <p:sldId id="570" r:id="rId113"/>
    <p:sldId id="423" r:id="rId114"/>
    <p:sldId id="424" r:id="rId115"/>
    <p:sldId id="425" r:id="rId116"/>
    <p:sldId id="426" r:id="rId117"/>
    <p:sldId id="427" r:id="rId118"/>
    <p:sldId id="428" r:id="rId119"/>
    <p:sldId id="430" r:id="rId120"/>
    <p:sldId id="431" r:id="rId121"/>
    <p:sldId id="548" r:id="rId122"/>
    <p:sldId id="547" r:id="rId123"/>
    <p:sldId id="444" r:id="rId124"/>
    <p:sldId id="549" r:id="rId125"/>
    <p:sldId id="550" r:id="rId126"/>
    <p:sldId id="445" r:id="rId127"/>
    <p:sldId id="446" r:id="rId128"/>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0000"/>
    <a:srgbClr val="FF2D2D"/>
    <a:srgbClr val="FF5050"/>
    <a:srgbClr val="FFC5C5"/>
    <a:srgbClr val="66FFFF"/>
    <a:srgbClr val="FF85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8" autoAdjust="0"/>
    <p:restoredTop sz="94660"/>
  </p:normalViewPr>
  <p:slideViewPr>
    <p:cSldViewPr>
      <p:cViewPr varScale="1">
        <p:scale>
          <a:sx n="81" d="100"/>
          <a:sy n="81" d="100"/>
        </p:scale>
        <p:origin x="1531"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2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image" Target="../media/image108.png"/></Relationships>
</file>

<file path=ppt/diagrams/_rels/drawing2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image" Target="../media/image108.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C3A57F-5658-4478-8A35-A413DD880495}" type="doc">
      <dgm:prSet loTypeId="urn:microsoft.com/office/officeart/2005/8/layout/hProcess9" loCatId="process" qsTypeId="urn:microsoft.com/office/officeart/2005/8/quickstyle/simple1" qsCatId="simple" csTypeId="urn:microsoft.com/office/officeart/2005/8/colors/accent0_2" csCatId="mainScheme" phldr="1"/>
      <dgm:spPr/>
    </dgm:pt>
    <dgm:pt modelId="{8B8CFB3D-FD9F-48C0-A0C5-51EF5D5C2782}">
      <dgm:prSet phldrT="[Text]"/>
      <dgm:spPr/>
      <dgm:t>
        <a:bodyPr/>
        <a:lstStyle/>
        <a:p>
          <a:r>
            <a:rPr lang="hr-HR" b="1" dirty="0"/>
            <a:t>stajališta </a:t>
          </a:r>
        </a:p>
      </dgm:t>
    </dgm:pt>
    <dgm:pt modelId="{48DDCAF9-B677-4314-BCBA-4F49AAF18164}" type="parTrans" cxnId="{208989BA-CCA0-42CA-B090-DDAC3F722884}">
      <dgm:prSet/>
      <dgm:spPr/>
      <dgm:t>
        <a:bodyPr/>
        <a:lstStyle/>
        <a:p>
          <a:endParaRPr lang="hr-HR"/>
        </a:p>
      </dgm:t>
    </dgm:pt>
    <dgm:pt modelId="{13495856-D32C-4535-82DE-22A1182A3D9D}" type="sibTrans" cxnId="{208989BA-CCA0-42CA-B090-DDAC3F722884}">
      <dgm:prSet/>
      <dgm:spPr/>
      <dgm:t>
        <a:bodyPr/>
        <a:lstStyle/>
        <a:p>
          <a:endParaRPr lang="hr-HR"/>
        </a:p>
      </dgm:t>
    </dgm:pt>
    <dgm:pt modelId="{E3FBE412-B573-4848-93B0-98D4A7C183F4}">
      <dgm:prSet phldrT="[Text]"/>
      <dgm:spPr/>
      <dgm:t>
        <a:bodyPr/>
        <a:lstStyle/>
        <a:p>
          <a:r>
            <a:rPr lang="hr-HR" b="1" dirty="0"/>
            <a:t>vrijednosti </a:t>
          </a:r>
        </a:p>
      </dgm:t>
    </dgm:pt>
    <dgm:pt modelId="{D889E7CB-D2E2-45DD-B8DA-2582C8D5445B}" type="parTrans" cxnId="{5677EFD3-812E-4EB8-AC31-0051C77DE485}">
      <dgm:prSet/>
      <dgm:spPr/>
      <dgm:t>
        <a:bodyPr/>
        <a:lstStyle/>
        <a:p>
          <a:endParaRPr lang="hr-HR"/>
        </a:p>
      </dgm:t>
    </dgm:pt>
    <dgm:pt modelId="{14F9E3D0-37B1-4F13-852F-7A55A5375518}" type="sibTrans" cxnId="{5677EFD3-812E-4EB8-AC31-0051C77DE485}">
      <dgm:prSet/>
      <dgm:spPr/>
      <dgm:t>
        <a:bodyPr/>
        <a:lstStyle/>
        <a:p>
          <a:endParaRPr lang="hr-HR"/>
        </a:p>
      </dgm:t>
    </dgm:pt>
    <dgm:pt modelId="{7B5E12EB-1E7B-4916-9F55-824C6B6A6BBF}">
      <dgm:prSet phldrT="[Text]"/>
      <dgm:spPr/>
      <dgm:t>
        <a:bodyPr/>
        <a:lstStyle/>
        <a:p>
          <a:r>
            <a:rPr lang="hr-HR" b="1" dirty="0"/>
            <a:t>navike </a:t>
          </a:r>
        </a:p>
      </dgm:t>
    </dgm:pt>
    <dgm:pt modelId="{B95A8AB4-B091-4491-BFAD-8BB88004545E}" type="parTrans" cxnId="{86E1DEE0-3A1B-4664-876C-D1C25DCBEA7D}">
      <dgm:prSet/>
      <dgm:spPr/>
      <dgm:t>
        <a:bodyPr/>
        <a:lstStyle/>
        <a:p>
          <a:endParaRPr lang="hr-HR"/>
        </a:p>
      </dgm:t>
    </dgm:pt>
    <dgm:pt modelId="{61D8B98B-68A5-4EB9-8855-A2E620A7F3AE}" type="sibTrans" cxnId="{86E1DEE0-3A1B-4664-876C-D1C25DCBEA7D}">
      <dgm:prSet/>
      <dgm:spPr/>
      <dgm:t>
        <a:bodyPr/>
        <a:lstStyle/>
        <a:p>
          <a:endParaRPr lang="hr-HR"/>
        </a:p>
      </dgm:t>
    </dgm:pt>
    <dgm:pt modelId="{70557FF9-4815-43B4-8DDE-B3DFA25A4FF6}" type="pres">
      <dgm:prSet presAssocID="{1EC3A57F-5658-4478-8A35-A413DD880495}" presName="CompostProcess" presStyleCnt="0">
        <dgm:presLayoutVars>
          <dgm:dir/>
          <dgm:resizeHandles val="exact"/>
        </dgm:presLayoutVars>
      </dgm:prSet>
      <dgm:spPr/>
    </dgm:pt>
    <dgm:pt modelId="{EBD4937C-DA0A-4A68-9061-B71877B9DF6F}" type="pres">
      <dgm:prSet presAssocID="{1EC3A57F-5658-4478-8A35-A413DD880495}" presName="arrow" presStyleLbl="bgShp" presStyleIdx="0" presStyleCnt="1" custLinFactNeighborX="-8824" custLinFactNeighborY="-7695"/>
      <dgm:spPr/>
    </dgm:pt>
    <dgm:pt modelId="{839D2D4C-AC0D-4432-96A3-F58ADB33FCB8}" type="pres">
      <dgm:prSet presAssocID="{1EC3A57F-5658-4478-8A35-A413DD880495}" presName="linearProcess" presStyleCnt="0"/>
      <dgm:spPr/>
    </dgm:pt>
    <dgm:pt modelId="{09E7A549-8736-4DFB-8883-FC9B9ACA8327}" type="pres">
      <dgm:prSet presAssocID="{8B8CFB3D-FD9F-48C0-A0C5-51EF5D5C2782}" presName="textNode" presStyleLbl="node1" presStyleIdx="0" presStyleCnt="3">
        <dgm:presLayoutVars>
          <dgm:bulletEnabled val="1"/>
        </dgm:presLayoutVars>
      </dgm:prSet>
      <dgm:spPr/>
    </dgm:pt>
    <dgm:pt modelId="{96E58BCD-63F5-48CE-9C95-31B2547E2DB0}" type="pres">
      <dgm:prSet presAssocID="{13495856-D32C-4535-82DE-22A1182A3D9D}" presName="sibTrans" presStyleCnt="0"/>
      <dgm:spPr/>
    </dgm:pt>
    <dgm:pt modelId="{94ED0B48-7A09-4078-9615-A530E4C06D37}" type="pres">
      <dgm:prSet presAssocID="{E3FBE412-B573-4848-93B0-98D4A7C183F4}" presName="textNode" presStyleLbl="node1" presStyleIdx="1" presStyleCnt="3" custLinFactNeighborX="-8944" custLinFactNeighborY="-487">
        <dgm:presLayoutVars>
          <dgm:bulletEnabled val="1"/>
        </dgm:presLayoutVars>
      </dgm:prSet>
      <dgm:spPr/>
    </dgm:pt>
    <dgm:pt modelId="{EDAD1FC8-FF10-4C0C-8EDE-79D6641D3C1C}" type="pres">
      <dgm:prSet presAssocID="{14F9E3D0-37B1-4F13-852F-7A55A5375518}" presName="sibTrans" presStyleCnt="0"/>
      <dgm:spPr/>
    </dgm:pt>
    <dgm:pt modelId="{E6F34539-7B4A-413B-B02C-8C1EA3981AEB}" type="pres">
      <dgm:prSet presAssocID="{7B5E12EB-1E7B-4916-9F55-824C6B6A6BBF}" presName="textNode" presStyleLbl="node1" presStyleIdx="2" presStyleCnt="3">
        <dgm:presLayoutVars>
          <dgm:bulletEnabled val="1"/>
        </dgm:presLayoutVars>
      </dgm:prSet>
      <dgm:spPr/>
    </dgm:pt>
  </dgm:ptLst>
  <dgm:cxnLst>
    <dgm:cxn modelId="{9A3BE83F-5651-4B0D-981C-81330FDD56FF}" type="presOf" srcId="{8B8CFB3D-FD9F-48C0-A0C5-51EF5D5C2782}" destId="{09E7A549-8736-4DFB-8883-FC9B9ACA8327}" srcOrd="0" destOrd="0" presId="urn:microsoft.com/office/officeart/2005/8/layout/hProcess9"/>
    <dgm:cxn modelId="{2CD68C66-F0EE-407B-B819-E64F40AA50E8}" type="presOf" srcId="{1EC3A57F-5658-4478-8A35-A413DD880495}" destId="{70557FF9-4815-43B4-8DDE-B3DFA25A4FF6}" srcOrd="0" destOrd="0" presId="urn:microsoft.com/office/officeart/2005/8/layout/hProcess9"/>
    <dgm:cxn modelId="{8C60BF53-C707-4C5C-BE0C-2331E6A5DB21}" type="presOf" srcId="{E3FBE412-B573-4848-93B0-98D4A7C183F4}" destId="{94ED0B48-7A09-4078-9615-A530E4C06D37}" srcOrd="0" destOrd="0" presId="urn:microsoft.com/office/officeart/2005/8/layout/hProcess9"/>
    <dgm:cxn modelId="{208989BA-CCA0-42CA-B090-DDAC3F722884}" srcId="{1EC3A57F-5658-4478-8A35-A413DD880495}" destId="{8B8CFB3D-FD9F-48C0-A0C5-51EF5D5C2782}" srcOrd="0" destOrd="0" parTransId="{48DDCAF9-B677-4314-BCBA-4F49AAF18164}" sibTransId="{13495856-D32C-4535-82DE-22A1182A3D9D}"/>
    <dgm:cxn modelId="{5677EFD3-812E-4EB8-AC31-0051C77DE485}" srcId="{1EC3A57F-5658-4478-8A35-A413DD880495}" destId="{E3FBE412-B573-4848-93B0-98D4A7C183F4}" srcOrd="1" destOrd="0" parTransId="{D889E7CB-D2E2-45DD-B8DA-2582C8D5445B}" sibTransId="{14F9E3D0-37B1-4F13-852F-7A55A5375518}"/>
    <dgm:cxn modelId="{86E1DEE0-3A1B-4664-876C-D1C25DCBEA7D}" srcId="{1EC3A57F-5658-4478-8A35-A413DD880495}" destId="{7B5E12EB-1E7B-4916-9F55-824C6B6A6BBF}" srcOrd="2" destOrd="0" parTransId="{B95A8AB4-B091-4491-BFAD-8BB88004545E}" sibTransId="{61D8B98B-68A5-4EB9-8855-A2E620A7F3AE}"/>
    <dgm:cxn modelId="{7D72C8F6-4255-4425-840F-402DD713C197}" type="presOf" srcId="{7B5E12EB-1E7B-4916-9F55-824C6B6A6BBF}" destId="{E6F34539-7B4A-413B-B02C-8C1EA3981AEB}" srcOrd="0" destOrd="0" presId="urn:microsoft.com/office/officeart/2005/8/layout/hProcess9"/>
    <dgm:cxn modelId="{7DCC4822-8FFE-45B6-90A3-288D2F3936E1}" type="presParOf" srcId="{70557FF9-4815-43B4-8DDE-B3DFA25A4FF6}" destId="{EBD4937C-DA0A-4A68-9061-B71877B9DF6F}" srcOrd="0" destOrd="0" presId="urn:microsoft.com/office/officeart/2005/8/layout/hProcess9"/>
    <dgm:cxn modelId="{D9CBA8DE-5C7A-4662-998F-28CDF2F0BE7E}" type="presParOf" srcId="{70557FF9-4815-43B4-8DDE-B3DFA25A4FF6}" destId="{839D2D4C-AC0D-4432-96A3-F58ADB33FCB8}" srcOrd="1" destOrd="0" presId="urn:microsoft.com/office/officeart/2005/8/layout/hProcess9"/>
    <dgm:cxn modelId="{5DE08EF3-BBE6-4B9D-8ED8-26E131A6F89D}" type="presParOf" srcId="{839D2D4C-AC0D-4432-96A3-F58ADB33FCB8}" destId="{09E7A549-8736-4DFB-8883-FC9B9ACA8327}" srcOrd="0" destOrd="0" presId="urn:microsoft.com/office/officeart/2005/8/layout/hProcess9"/>
    <dgm:cxn modelId="{E9A9745B-154E-48F9-A952-E09DCE869917}" type="presParOf" srcId="{839D2D4C-AC0D-4432-96A3-F58ADB33FCB8}" destId="{96E58BCD-63F5-48CE-9C95-31B2547E2DB0}" srcOrd="1" destOrd="0" presId="urn:microsoft.com/office/officeart/2005/8/layout/hProcess9"/>
    <dgm:cxn modelId="{9835BE36-0F2B-4FD9-ACEC-62D4F24D8AD6}" type="presParOf" srcId="{839D2D4C-AC0D-4432-96A3-F58ADB33FCB8}" destId="{94ED0B48-7A09-4078-9615-A530E4C06D37}" srcOrd="2" destOrd="0" presId="urn:microsoft.com/office/officeart/2005/8/layout/hProcess9"/>
    <dgm:cxn modelId="{EA9B6D1A-6A21-4561-A095-D692DE0C1DE7}" type="presParOf" srcId="{839D2D4C-AC0D-4432-96A3-F58ADB33FCB8}" destId="{EDAD1FC8-FF10-4C0C-8EDE-79D6641D3C1C}" srcOrd="3" destOrd="0" presId="urn:microsoft.com/office/officeart/2005/8/layout/hProcess9"/>
    <dgm:cxn modelId="{77D2C4A3-D9D9-409D-B17B-634E7AAF094A}" type="presParOf" srcId="{839D2D4C-AC0D-4432-96A3-F58ADB33FCB8}" destId="{E6F34539-7B4A-413B-B02C-8C1EA3981AEB}"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6F39E01-962D-4346-B3CC-9F712937A5E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hr-HR"/>
        </a:p>
      </dgm:t>
    </dgm:pt>
    <dgm:pt modelId="{82E85ED9-EA37-4574-B898-9A7123CF9A98}">
      <dgm:prSet/>
      <dgm:spPr/>
      <dgm:t>
        <a:bodyPr/>
        <a:lstStyle/>
        <a:p>
          <a:r>
            <a:rPr lang="hr-HR">
              <a:solidFill>
                <a:srgbClr val="002060"/>
              </a:solidFill>
            </a:rPr>
            <a:t>Muškarci vole sport, žene šoping</a:t>
          </a:r>
          <a:endParaRPr lang="hr-HR" dirty="0">
            <a:solidFill>
              <a:srgbClr val="002060"/>
            </a:solidFill>
          </a:endParaRPr>
        </a:p>
      </dgm:t>
    </dgm:pt>
    <dgm:pt modelId="{308DFD91-0DCF-4615-A521-40F7581D847A}" type="parTrans" cxnId="{F5CD5537-EDE2-4910-9A01-0B4BB57E938F}">
      <dgm:prSet/>
      <dgm:spPr/>
      <dgm:t>
        <a:bodyPr/>
        <a:lstStyle/>
        <a:p>
          <a:endParaRPr lang="hr-HR"/>
        </a:p>
      </dgm:t>
    </dgm:pt>
    <dgm:pt modelId="{FFBE0775-D1B2-440E-87A2-17CD3E51E192}" type="sibTrans" cxnId="{F5CD5537-EDE2-4910-9A01-0B4BB57E938F}">
      <dgm:prSet/>
      <dgm:spPr/>
      <dgm:t>
        <a:bodyPr/>
        <a:lstStyle/>
        <a:p>
          <a:endParaRPr lang="hr-HR"/>
        </a:p>
      </dgm:t>
    </dgm:pt>
    <dgm:pt modelId="{0114DA1C-F7F0-4775-AC67-B3BEBE8D1528}">
      <dgm:prSet/>
      <dgm:spPr/>
      <dgm:t>
        <a:bodyPr/>
        <a:lstStyle/>
        <a:p>
          <a:r>
            <a:rPr lang="hr-HR">
              <a:solidFill>
                <a:srgbClr val="002060"/>
              </a:solidFill>
            </a:rPr>
            <a:t>Ljudi s psihičkim problemima opasni su po okolinu</a:t>
          </a:r>
          <a:endParaRPr lang="hr-HR" dirty="0">
            <a:solidFill>
              <a:srgbClr val="002060"/>
            </a:solidFill>
          </a:endParaRPr>
        </a:p>
      </dgm:t>
    </dgm:pt>
    <dgm:pt modelId="{79CE7C25-8E37-45ED-BB98-9BEB025CDC06}" type="parTrans" cxnId="{EB7FCCC3-47B4-4161-B80B-4848B93B7779}">
      <dgm:prSet/>
      <dgm:spPr/>
      <dgm:t>
        <a:bodyPr/>
        <a:lstStyle/>
        <a:p>
          <a:endParaRPr lang="hr-HR"/>
        </a:p>
      </dgm:t>
    </dgm:pt>
    <dgm:pt modelId="{E0AF2398-80C0-4C02-9AC1-4DC61C824BF1}" type="sibTrans" cxnId="{EB7FCCC3-47B4-4161-B80B-4848B93B7779}">
      <dgm:prSet/>
      <dgm:spPr/>
      <dgm:t>
        <a:bodyPr/>
        <a:lstStyle/>
        <a:p>
          <a:endParaRPr lang="hr-HR"/>
        </a:p>
      </dgm:t>
    </dgm:pt>
    <dgm:pt modelId="{F8B98CBE-6DB3-4ADC-BD8F-79123F3DB1CD}">
      <dgm:prSet/>
      <dgm:spPr/>
      <dgm:t>
        <a:bodyPr/>
        <a:lstStyle/>
        <a:p>
          <a:r>
            <a:rPr lang="hr-HR">
              <a:solidFill>
                <a:srgbClr val="002060"/>
              </a:solidFill>
            </a:rPr>
            <a:t>Žene su loše vozačice</a:t>
          </a:r>
          <a:endParaRPr lang="hr-HR" dirty="0">
            <a:solidFill>
              <a:srgbClr val="002060"/>
            </a:solidFill>
          </a:endParaRPr>
        </a:p>
      </dgm:t>
    </dgm:pt>
    <dgm:pt modelId="{A2ECCED3-B68C-4749-BE08-6FD50C3415C0}" type="parTrans" cxnId="{B6787C59-A045-488E-B6C0-3F12D6E73E6E}">
      <dgm:prSet/>
      <dgm:spPr/>
      <dgm:t>
        <a:bodyPr/>
        <a:lstStyle/>
        <a:p>
          <a:endParaRPr lang="hr-HR"/>
        </a:p>
      </dgm:t>
    </dgm:pt>
    <dgm:pt modelId="{D3DFEF45-A24B-4F39-B0F5-EC7AF773E4C7}" type="sibTrans" cxnId="{B6787C59-A045-488E-B6C0-3F12D6E73E6E}">
      <dgm:prSet/>
      <dgm:spPr/>
      <dgm:t>
        <a:bodyPr/>
        <a:lstStyle/>
        <a:p>
          <a:endParaRPr lang="hr-HR"/>
        </a:p>
      </dgm:t>
    </dgm:pt>
    <dgm:pt modelId="{482526F8-6E84-4B18-B476-C9C18A8DA1E6}">
      <dgm:prSet/>
      <dgm:spPr/>
      <dgm:t>
        <a:bodyPr/>
        <a:lstStyle/>
        <a:p>
          <a:r>
            <a:rPr lang="hr-HR">
              <a:solidFill>
                <a:srgbClr val="002060"/>
              </a:solidFill>
            </a:rPr>
            <a:t>Stariji profesori više nemaju živaca za rad s učenicima</a:t>
          </a:r>
          <a:endParaRPr lang="hr-HR" dirty="0">
            <a:solidFill>
              <a:srgbClr val="002060"/>
            </a:solidFill>
          </a:endParaRPr>
        </a:p>
      </dgm:t>
    </dgm:pt>
    <dgm:pt modelId="{152AE222-E416-4630-89B5-655FC4619209}" type="parTrans" cxnId="{4840DD16-C991-4023-BA26-9F1AAC7DE33C}">
      <dgm:prSet/>
      <dgm:spPr/>
      <dgm:t>
        <a:bodyPr/>
        <a:lstStyle/>
        <a:p>
          <a:endParaRPr lang="hr-HR"/>
        </a:p>
      </dgm:t>
    </dgm:pt>
    <dgm:pt modelId="{4FAA0B47-9493-444D-8422-D01FB9402A2D}" type="sibTrans" cxnId="{4840DD16-C991-4023-BA26-9F1AAC7DE33C}">
      <dgm:prSet/>
      <dgm:spPr/>
      <dgm:t>
        <a:bodyPr/>
        <a:lstStyle/>
        <a:p>
          <a:endParaRPr lang="hr-HR"/>
        </a:p>
      </dgm:t>
    </dgm:pt>
    <dgm:pt modelId="{0D920933-5E23-444D-9544-65B55F894625}">
      <dgm:prSet/>
      <dgm:spPr/>
      <dgm:t>
        <a:bodyPr/>
        <a:lstStyle/>
        <a:p>
          <a:r>
            <a:rPr lang="hr-HR">
              <a:solidFill>
                <a:srgbClr val="002060"/>
              </a:solidFill>
            </a:rPr>
            <a:t>Nogometni navijači su agresivni</a:t>
          </a:r>
          <a:endParaRPr lang="hr-HR" dirty="0">
            <a:solidFill>
              <a:srgbClr val="002060"/>
            </a:solidFill>
          </a:endParaRPr>
        </a:p>
      </dgm:t>
    </dgm:pt>
    <dgm:pt modelId="{BDE2A42A-89E1-4DA3-9B6F-E9C8DD7C200B}" type="parTrans" cxnId="{DF4ECB46-D407-4A45-B62A-942D11990ECB}">
      <dgm:prSet/>
      <dgm:spPr/>
      <dgm:t>
        <a:bodyPr/>
        <a:lstStyle/>
        <a:p>
          <a:endParaRPr lang="hr-HR"/>
        </a:p>
      </dgm:t>
    </dgm:pt>
    <dgm:pt modelId="{1A80908B-E8DF-4E60-95BF-A79264521742}" type="sibTrans" cxnId="{DF4ECB46-D407-4A45-B62A-942D11990ECB}">
      <dgm:prSet/>
      <dgm:spPr/>
      <dgm:t>
        <a:bodyPr/>
        <a:lstStyle/>
        <a:p>
          <a:endParaRPr lang="hr-HR"/>
        </a:p>
      </dgm:t>
    </dgm:pt>
    <dgm:pt modelId="{6E3E1AB7-2E82-492F-9CF5-7580EFF3B28E}">
      <dgm:prSet/>
      <dgm:spPr/>
      <dgm:t>
        <a:bodyPr/>
        <a:lstStyle/>
        <a:p>
          <a:r>
            <a:rPr lang="hr-HR">
              <a:solidFill>
                <a:srgbClr val="002060"/>
              </a:solidFill>
            </a:rPr>
            <a:t>Dalmatinci ne vole raditi</a:t>
          </a:r>
          <a:endParaRPr lang="hr-HR" dirty="0">
            <a:solidFill>
              <a:srgbClr val="002060"/>
            </a:solidFill>
          </a:endParaRPr>
        </a:p>
      </dgm:t>
    </dgm:pt>
    <dgm:pt modelId="{4FAF25DC-7CAE-4B31-845B-A8C2C9088A82}" type="parTrans" cxnId="{EACAF9D3-6DFC-4ED7-A84B-1C1A593FB7BA}">
      <dgm:prSet/>
      <dgm:spPr/>
      <dgm:t>
        <a:bodyPr/>
        <a:lstStyle/>
        <a:p>
          <a:endParaRPr lang="hr-HR"/>
        </a:p>
      </dgm:t>
    </dgm:pt>
    <dgm:pt modelId="{D89B1378-8D5E-4BBC-B1BC-21FEA8510CF6}" type="sibTrans" cxnId="{EACAF9D3-6DFC-4ED7-A84B-1C1A593FB7BA}">
      <dgm:prSet/>
      <dgm:spPr/>
      <dgm:t>
        <a:bodyPr/>
        <a:lstStyle/>
        <a:p>
          <a:endParaRPr lang="hr-HR"/>
        </a:p>
      </dgm:t>
    </dgm:pt>
    <dgm:pt modelId="{FF861CDF-6C28-4239-9858-B0EAED21F699}">
      <dgm:prSet/>
      <dgm:spPr/>
      <dgm:t>
        <a:bodyPr/>
        <a:lstStyle/>
        <a:p>
          <a:r>
            <a:rPr lang="hr-HR">
              <a:solidFill>
                <a:srgbClr val="002060"/>
              </a:solidFill>
            </a:rPr>
            <a:t>Učenici koji  su neuspješni u matematici bit će neuspješni u fizici</a:t>
          </a:r>
          <a:endParaRPr lang="hr-HR" dirty="0">
            <a:solidFill>
              <a:srgbClr val="002060"/>
            </a:solidFill>
          </a:endParaRPr>
        </a:p>
      </dgm:t>
    </dgm:pt>
    <dgm:pt modelId="{2DFF5161-B152-4058-88DA-5887A41B53A8}" type="parTrans" cxnId="{A8694AFE-3D36-42A3-986F-D6537DC1B5EA}">
      <dgm:prSet/>
      <dgm:spPr/>
      <dgm:t>
        <a:bodyPr/>
        <a:lstStyle/>
        <a:p>
          <a:endParaRPr lang="hr-HR"/>
        </a:p>
      </dgm:t>
    </dgm:pt>
    <dgm:pt modelId="{B0AE434B-5219-41FD-840C-9C783342B0A5}" type="sibTrans" cxnId="{A8694AFE-3D36-42A3-986F-D6537DC1B5EA}">
      <dgm:prSet/>
      <dgm:spPr/>
      <dgm:t>
        <a:bodyPr/>
        <a:lstStyle/>
        <a:p>
          <a:endParaRPr lang="hr-HR"/>
        </a:p>
      </dgm:t>
    </dgm:pt>
    <dgm:pt modelId="{86B4BD26-ED1F-4DF6-AC91-366DDE8D0940}">
      <dgm:prSet/>
      <dgm:spPr/>
      <dgm:t>
        <a:bodyPr/>
        <a:lstStyle/>
        <a:p>
          <a:r>
            <a:rPr lang="hr-HR">
              <a:solidFill>
                <a:srgbClr val="002060"/>
              </a:solidFill>
            </a:rPr>
            <a:t>Nastavnici koji sami nemaju djecu ne mogu razumjeti učenike u potpunosti</a:t>
          </a:r>
          <a:endParaRPr lang="hr-HR" dirty="0">
            <a:solidFill>
              <a:srgbClr val="002060"/>
            </a:solidFill>
          </a:endParaRPr>
        </a:p>
      </dgm:t>
    </dgm:pt>
    <dgm:pt modelId="{8259440F-CB55-4F88-A441-30B77CFB323F}" type="parTrans" cxnId="{64125DB8-5E2A-4029-8208-EA10FBA35358}">
      <dgm:prSet/>
      <dgm:spPr/>
      <dgm:t>
        <a:bodyPr/>
        <a:lstStyle/>
        <a:p>
          <a:endParaRPr lang="hr-HR"/>
        </a:p>
      </dgm:t>
    </dgm:pt>
    <dgm:pt modelId="{B4CFE585-1B37-4E19-94FF-7405345A333C}" type="sibTrans" cxnId="{64125DB8-5E2A-4029-8208-EA10FBA35358}">
      <dgm:prSet/>
      <dgm:spPr/>
      <dgm:t>
        <a:bodyPr/>
        <a:lstStyle/>
        <a:p>
          <a:endParaRPr lang="hr-HR"/>
        </a:p>
      </dgm:t>
    </dgm:pt>
    <dgm:pt modelId="{1C91DC64-EB49-40DA-8FFF-EEFC8CCFDA5E}">
      <dgm:prSet/>
      <dgm:spPr/>
      <dgm:t>
        <a:bodyPr/>
        <a:lstStyle/>
        <a:p>
          <a:r>
            <a:rPr lang="hr-HR">
              <a:solidFill>
                <a:srgbClr val="002060"/>
              </a:solidFill>
            </a:rPr>
            <a:t>Bosanci imaju dobar smisao za humor</a:t>
          </a:r>
          <a:endParaRPr lang="hr-HR" dirty="0">
            <a:solidFill>
              <a:srgbClr val="002060"/>
            </a:solidFill>
          </a:endParaRPr>
        </a:p>
      </dgm:t>
    </dgm:pt>
    <dgm:pt modelId="{B17567DF-93F7-44E2-AB28-CBC10FB8873F}" type="parTrans" cxnId="{7202486C-6AB5-407B-A1FF-38B691F35DB8}">
      <dgm:prSet/>
      <dgm:spPr/>
      <dgm:t>
        <a:bodyPr/>
        <a:lstStyle/>
        <a:p>
          <a:endParaRPr lang="hr-HR"/>
        </a:p>
      </dgm:t>
    </dgm:pt>
    <dgm:pt modelId="{807B7067-3280-415C-BCE2-CF0320219485}" type="sibTrans" cxnId="{7202486C-6AB5-407B-A1FF-38B691F35DB8}">
      <dgm:prSet/>
      <dgm:spPr/>
      <dgm:t>
        <a:bodyPr/>
        <a:lstStyle/>
        <a:p>
          <a:endParaRPr lang="hr-HR"/>
        </a:p>
      </dgm:t>
    </dgm:pt>
    <dgm:pt modelId="{3BD1063D-7AB4-48C2-B14A-815B0885F0E6}">
      <dgm:prSet/>
      <dgm:spPr/>
      <dgm:t>
        <a:bodyPr/>
        <a:lstStyle/>
        <a:p>
          <a:r>
            <a:rPr lang="hr-HR">
              <a:solidFill>
                <a:srgbClr val="002060"/>
              </a:solidFill>
            </a:rPr>
            <a:t>Romi će vas okrasti</a:t>
          </a:r>
          <a:endParaRPr lang="hr-HR" dirty="0">
            <a:solidFill>
              <a:srgbClr val="002060"/>
            </a:solidFill>
          </a:endParaRPr>
        </a:p>
      </dgm:t>
    </dgm:pt>
    <dgm:pt modelId="{FA8DE19F-E420-48B5-8131-A55DB1616564}" type="parTrans" cxnId="{B6DB96B2-D7AE-4300-824B-DD11A8F615B2}">
      <dgm:prSet/>
      <dgm:spPr/>
      <dgm:t>
        <a:bodyPr/>
        <a:lstStyle/>
        <a:p>
          <a:endParaRPr lang="hr-HR"/>
        </a:p>
      </dgm:t>
    </dgm:pt>
    <dgm:pt modelId="{1E8ED46B-67B0-471F-AF2D-B5EC6EDA49F0}" type="sibTrans" cxnId="{B6DB96B2-D7AE-4300-824B-DD11A8F615B2}">
      <dgm:prSet/>
      <dgm:spPr/>
      <dgm:t>
        <a:bodyPr/>
        <a:lstStyle/>
        <a:p>
          <a:endParaRPr lang="hr-HR"/>
        </a:p>
      </dgm:t>
    </dgm:pt>
    <dgm:pt modelId="{1FD7B2B8-7023-4D73-B580-0D9C6C66DB84}">
      <dgm:prSet/>
      <dgm:spPr/>
      <dgm:t>
        <a:bodyPr/>
        <a:lstStyle/>
        <a:p>
          <a:r>
            <a:rPr lang="hr-HR">
              <a:solidFill>
                <a:srgbClr val="002060"/>
              </a:solidFill>
            </a:rPr>
            <a:t>Plavuše su jednostavno glupe</a:t>
          </a:r>
          <a:endParaRPr lang="hr-HR" dirty="0">
            <a:solidFill>
              <a:srgbClr val="002060"/>
            </a:solidFill>
          </a:endParaRPr>
        </a:p>
      </dgm:t>
    </dgm:pt>
    <dgm:pt modelId="{C292A224-AC43-4C14-96B7-3F298A4B3327}" type="parTrans" cxnId="{012C1ECB-FB0D-4F22-B13B-CDBFB49813A4}">
      <dgm:prSet/>
      <dgm:spPr/>
      <dgm:t>
        <a:bodyPr/>
        <a:lstStyle/>
        <a:p>
          <a:endParaRPr lang="hr-HR"/>
        </a:p>
      </dgm:t>
    </dgm:pt>
    <dgm:pt modelId="{FF2838A7-29EA-4216-B994-18A05FF68733}" type="sibTrans" cxnId="{012C1ECB-FB0D-4F22-B13B-CDBFB49813A4}">
      <dgm:prSet/>
      <dgm:spPr/>
      <dgm:t>
        <a:bodyPr/>
        <a:lstStyle/>
        <a:p>
          <a:endParaRPr lang="hr-HR"/>
        </a:p>
      </dgm:t>
    </dgm:pt>
    <dgm:pt modelId="{EA838D65-47ED-447B-96D1-B5B1653947C5}" type="pres">
      <dgm:prSet presAssocID="{46F39E01-962D-4346-B3CC-9F712937A5E5}" presName="vert0" presStyleCnt="0">
        <dgm:presLayoutVars>
          <dgm:dir/>
          <dgm:animOne val="branch"/>
          <dgm:animLvl val="lvl"/>
        </dgm:presLayoutVars>
      </dgm:prSet>
      <dgm:spPr/>
    </dgm:pt>
    <dgm:pt modelId="{B61F4C67-1D83-4048-9633-E19B79E07AE4}" type="pres">
      <dgm:prSet presAssocID="{82E85ED9-EA37-4574-B898-9A7123CF9A98}" presName="thickLine" presStyleLbl="alignNode1" presStyleIdx="0" presStyleCnt="11"/>
      <dgm:spPr/>
    </dgm:pt>
    <dgm:pt modelId="{D0B7E30B-82B6-4D8F-A501-0EC440F29F73}" type="pres">
      <dgm:prSet presAssocID="{82E85ED9-EA37-4574-B898-9A7123CF9A98}" presName="horz1" presStyleCnt="0"/>
      <dgm:spPr/>
    </dgm:pt>
    <dgm:pt modelId="{84432806-B7AD-4962-B6AA-95037378D7E9}" type="pres">
      <dgm:prSet presAssocID="{82E85ED9-EA37-4574-B898-9A7123CF9A98}" presName="tx1" presStyleLbl="revTx" presStyleIdx="0" presStyleCnt="11"/>
      <dgm:spPr/>
    </dgm:pt>
    <dgm:pt modelId="{D9EF439E-3158-46C3-960E-2DEEE2B53868}" type="pres">
      <dgm:prSet presAssocID="{82E85ED9-EA37-4574-B898-9A7123CF9A98}" presName="vert1" presStyleCnt="0"/>
      <dgm:spPr/>
    </dgm:pt>
    <dgm:pt modelId="{ED452115-23FC-4E59-A4B3-D5C696D90AD3}" type="pres">
      <dgm:prSet presAssocID="{0114DA1C-F7F0-4775-AC67-B3BEBE8D1528}" presName="thickLine" presStyleLbl="alignNode1" presStyleIdx="1" presStyleCnt="11"/>
      <dgm:spPr/>
    </dgm:pt>
    <dgm:pt modelId="{2066E454-D66F-492E-AE1C-5987CE994BFA}" type="pres">
      <dgm:prSet presAssocID="{0114DA1C-F7F0-4775-AC67-B3BEBE8D1528}" presName="horz1" presStyleCnt="0"/>
      <dgm:spPr/>
    </dgm:pt>
    <dgm:pt modelId="{F7A41463-E6D3-4CF1-B235-546F530A5660}" type="pres">
      <dgm:prSet presAssocID="{0114DA1C-F7F0-4775-AC67-B3BEBE8D1528}" presName="tx1" presStyleLbl="revTx" presStyleIdx="1" presStyleCnt="11"/>
      <dgm:spPr/>
    </dgm:pt>
    <dgm:pt modelId="{F1F19DF5-CBB5-4A40-B2DF-FF6C332771BF}" type="pres">
      <dgm:prSet presAssocID="{0114DA1C-F7F0-4775-AC67-B3BEBE8D1528}" presName="vert1" presStyleCnt="0"/>
      <dgm:spPr/>
    </dgm:pt>
    <dgm:pt modelId="{5D168BE2-393D-40CF-830D-79579FB8F420}" type="pres">
      <dgm:prSet presAssocID="{F8B98CBE-6DB3-4ADC-BD8F-79123F3DB1CD}" presName="thickLine" presStyleLbl="alignNode1" presStyleIdx="2" presStyleCnt="11"/>
      <dgm:spPr/>
    </dgm:pt>
    <dgm:pt modelId="{229E1B57-277B-49FE-9ACB-25BD4EB34632}" type="pres">
      <dgm:prSet presAssocID="{F8B98CBE-6DB3-4ADC-BD8F-79123F3DB1CD}" presName="horz1" presStyleCnt="0"/>
      <dgm:spPr/>
    </dgm:pt>
    <dgm:pt modelId="{43181D78-40B0-4293-ABC4-8AAD8A46A716}" type="pres">
      <dgm:prSet presAssocID="{F8B98CBE-6DB3-4ADC-BD8F-79123F3DB1CD}" presName="tx1" presStyleLbl="revTx" presStyleIdx="2" presStyleCnt="11"/>
      <dgm:spPr/>
    </dgm:pt>
    <dgm:pt modelId="{82D65BCC-276B-4130-A2FD-38BC2EF99911}" type="pres">
      <dgm:prSet presAssocID="{F8B98CBE-6DB3-4ADC-BD8F-79123F3DB1CD}" presName="vert1" presStyleCnt="0"/>
      <dgm:spPr/>
    </dgm:pt>
    <dgm:pt modelId="{57876471-E96D-4140-8651-F75EA2671CBB}" type="pres">
      <dgm:prSet presAssocID="{482526F8-6E84-4B18-B476-C9C18A8DA1E6}" presName="thickLine" presStyleLbl="alignNode1" presStyleIdx="3" presStyleCnt="11"/>
      <dgm:spPr/>
    </dgm:pt>
    <dgm:pt modelId="{D5CF44CF-00DE-4E93-AAA4-05BEA715C448}" type="pres">
      <dgm:prSet presAssocID="{482526F8-6E84-4B18-B476-C9C18A8DA1E6}" presName="horz1" presStyleCnt="0"/>
      <dgm:spPr/>
    </dgm:pt>
    <dgm:pt modelId="{B33BAFBB-2D00-4D50-85FE-E68799D91161}" type="pres">
      <dgm:prSet presAssocID="{482526F8-6E84-4B18-B476-C9C18A8DA1E6}" presName="tx1" presStyleLbl="revTx" presStyleIdx="3" presStyleCnt="11"/>
      <dgm:spPr/>
    </dgm:pt>
    <dgm:pt modelId="{A2082687-E938-49EC-8698-37A6967B5D4F}" type="pres">
      <dgm:prSet presAssocID="{482526F8-6E84-4B18-B476-C9C18A8DA1E6}" presName="vert1" presStyleCnt="0"/>
      <dgm:spPr/>
    </dgm:pt>
    <dgm:pt modelId="{F7A513E7-797F-48C5-A712-23CA93316059}" type="pres">
      <dgm:prSet presAssocID="{0D920933-5E23-444D-9544-65B55F894625}" presName="thickLine" presStyleLbl="alignNode1" presStyleIdx="4" presStyleCnt="11"/>
      <dgm:spPr/>
    </dgm:pt>
    <dgm:pt modelId="{441ABF52-5B9D-440F-91A0-0C6858E09505}" type="pres">
      <dgm:prSet presAssocID="{0D920933-5E23-444D-9544-65B55F894625}" presName="horz1" presStyleCnt="0"/>
      <dgm:spPr/>
    </dgm:pt>
    <dgm:pt modelId="{39C86A3D-518D-49F4-BE47-EC267E30540F}" type="pres">
      <dgm:prSet presAssocID="{0D920933-5E23-444D-9544-65B55F894625}" presName="tx1" presStyleLbl="revTx" presStyleIdx="4" presStyleCnt="11"/>
      <dgm:spPr/>
    </dgm:pt>
    <dgm:pt modelId="{35DB43A6-0C22-4493-84A0-AC7F869ACDA8}" type="pres">
      <dgm:prSet presAssocID="{0D920933-5E23-444D-9544-65B55F894625}" presName="vert1" presStyleCnt="0"/>
      <dgm:spPr/>
    </dgm:pt>
    <dgm:pt modelId="{FA6E1C20-6845-449F-8006-B7BBEF6A1D16}" type="pres">
      <dgm:prSet presAssocID="{6E3E1AB7-2E82-492F-9CF5-7580EFF3B28E}" presName="thickLine" presStyleLbl="alignNode1" presStyleIdx="5" presStyleCnt="11"/>
      <dgm:spPr/>
    </dgm:pt>
    <dgm:pt modelId="{E79F8448-6D15-4FE1-8F80-1C4F5E54A6A7}" type="pres">
      <dgm:prSet presAssocID="{6E3E1AB7-2E82-492F-9CF5-7580EFF3B28E}" presName="horz1" presStyleCnt="0"/>
      <dgm:spPr/>
    </dgm:pt>
    <dgm:pt modelId="{487C0CBE-5943-4690-8FCA-9AFD0888E0C6}" type="pres">
      <dgm:prSet presAssocID="{6E3E1AB7-2E82-492F-9CF5-7580EFF3B28E}" presName="tx1" presStyleLbl="revTx" presStyleIdx="5" presStyleCnt="11"/>
      <dgm:spPr/>
    </dgm:pt>
    <dgm:pt modelId="{973663EC-0AF9-494D-AF45-883579112D32}" type="pres">
      <dgm:prSet presAssocID="{6E3E1AB7-2E82-492F-9CF5-7580EFF3B28E}" presName="vert1" presStyleCnt="0"/>
      <dgm:spPr/>
    </dgm:pt>
    <dgm:pt modelId="{5F8F58D8-55CA-40D1-87E5-20D002DB16DE}" type="pres">
      <dgm:prSet presAssocID="{FF861CDF-6C28-4239-9858-B0EAED21F699}" presName="thickLine" presStyleLbl="alignNode1" presStyleIdx="6" presStyleCnt="11"/>
      <dgm:spPr/>
    </dgm:pt>
    <dgm:pt modelId="{7678F33E-E100-4DF4-9A17-7A98115929DE}" type="pres">
      <dgm:prSet presAssocID="{FF861CDF-6C28-4239-9858-B0EAED21F699}" presName="horz1" presStyleCnt="0"/>
      <dgm:spPr/>
    </dgm:pt>
    <dgm:pt modelId="{E77C9933-4AA8-499D-BF1F-00C16C185734}" type="pres">
      <dgm:prSet presAssocID="{FF861CDF-6C28-4239-9858-B0EAED21F699}" presName="tx1" presStyleLbl="revTx" presStyleIdx="6" presStyleCnt="11"/>
      <dgm:spPr/>
    </dgm:pt>
    <dgm:pt modelId="{01CC7EEF-D454-4E99-85B7-89B68B078617}" type="pres">
      <dgm:prSet presAssocID="{FF861CDF-6C28-4239-9858-B0EAED21F699}" presName="vert1" presStyleCnt="0"/>
      <dgm:spPr/>
    </dgm:pt>
    <dgm:pt modelId="{A614C942-DD2F-4D81-A1AE-9C29CDBD47CD}" type="pres">
      <dgm:prSet presAssocID="{86B4BD26-ED1F-4DF6-AC91-366DDE8D0940}" presName="thickLine" presStyleLbl="alignNode1" presStyleIdx="7" presStyleCnt="11"/>
      <dgm:spPr/>
    </dgm:pt>
    <dgm:pt modelId="{9E59F457-195E-4A6D-B7CB-E3163BCE63F1}" type="pres">
      <dgm:prSet presAssocID="{86B4BD26-ED1F-4DF6-AC91-366DDE8D0940}" presName="horz1" presStyleCnt="0"/>
      <dgm:spPr/>
    </dgm:pt>
    <dgm:pt modelId="{298018A2-9513-4151-886B-75310A1DF632}" type="pres">
      <dgm:prSet presAssocID="{86B4BD26-ED1F-4DF6-AC91-366DDE8D0940}" presName="tx1" presStyleLbl="revTx" presStyleIdx="7" presStyleCnt="11"/>
      <dgm:spPr/>
    </dgm:pt>
    <dgm:pt modelId="{D4760ACD-357F-4EE9-A5EE-00AEA8209016}" type="pres">
      <dgm:prSet presAssocID="{86B4BD26-ED1F-4DF6-AC91-366DDE8D0940}" presName="vert1" presStyleCnt="0"/>
      <dgm:spPr/>
    </dgm:pt>
    <dgm:pt modelId="{57ABCA61-DD8D-4DEA-A0AA-0B5DC3376C60}" type="pres">
      <dgm:prSet presAssocID="{1C91DC64-EB49-40DA-8FFF-EEFC8CCFDA5E}" presName="thickLine" presStyleLbl="alignNode1" presStyleIdx="8" presStyleCnt="11"/>
      <dgm:spPr/>
    </dgm:pt>
    <dgm:pt modelId="{E6618671-9A4C-4E6C-9A75-5C9ACC9DF22D}" type="pres">
      <dgm:prSet presAssocID="{1C91DC64-EB49-40DA-8FFF-EEFC8CCFDA5E}" presName="horz1" presStyleCnt="0"/>
      <dgm:spPr/>
    </dgm:pt>
    <dgm:pt modelId="{C2591DFD-B9C2-4530-8658-DBF2296389EE}" type="pres">
      <dgm:prSet presAssocID="{1C91DC64-EB49-40DA-8FFF-EEFC8CCFDA5E}" presName="tx1" presStyleLbl="revTx" presStyleIdx="8" presStyleCnt="11"/>
      <dgm:spPr/>
    </dgm:pt>
    <dgm:pt modelId="{A1DA4DB9-E59C-4891-BF35-EDE52779FCCA}" type="pres">
      <dgm:prSet presAssocID="{1C91DC64-EB49-40DA-8FFF-EEFC8CCFDA5E}" presName="vert1" presStyleCnt="0"/>
      <dgm:spPr/>
    </dgm:pt>
    <dgm:pt modelId="{C9D129A7-C27B-49B7-B873-0EC21DD88535}" type="pres">
      <dgm:prSet presAssocID="{3BD1063D-7AB4-48C2-B14A-815B0885F0E6}" presName="thickLine" presStyleLbl="alignNode1" presStyleIdx="9" presStyleCnt="11"/>
      <dgm:spPr/>
    </dgm:pt>
    <dgm:pt modelId="{939C7C1B-7E36-4099-9D1B-715284134F80}" type="pres">
      <dgm:prSet presAssocID="{3BD1063D-7AB4-48C2-B14A-815B0885F0E6}" presName="horz1" presStyleCnt="0"/>
      <dgm:spPr/>
    </dgm:pt>
    <dgm:pt modelId="{2675B189-8967-4A6B-9DC5-A2A76CE320C8}" type="pres">
      <dgm:prSet presAssocID="{3BD1063D-7AB4-48C2-B14A-815B0885F0E6}" presName="tx1" presStyleLbl="revTx" presStyleIdx="9" presStyleCnt="11"/>
      <dgm:spPr/>
    </dgm:pt>
    <dgm:pt modelId="{FFC7BC56-1606-4773-AA7D-48A235CEA7FE}" type="pres">
      <dgm:prSet presAssocID="{3BD1063D-7AB4-48C2-B14A-815B0885F0E6}" presName="vert1" presStyleCnt="0"/>
      <dgm:spPr/>
    </dgm:pt>
    <dgm:pt modelId="{047A8AA5-5E33-429B-B2DC-2197BF975FDE}" type="pres">
      <dgm:prSet presAssocID="{1FD7B2B8-7023-4D73-B580-0D9C6C66DB84}" presName="thickLine" presStyleLbl="alignNode1" presStyleIdx="10" presStyleCnt="11"/>
      <dgm:spPr/>
    </dgm:pt>
    <dgm:pt modelId="{AEED000E-6258-43E2-A65D-8E27C4BC506C}" type="pres">
      <dgm:prSet presAssocID="{1FD7B2B8-7023-4D73-B580-0D9C6C66DB84}" presName="horz1" presStyleCnt="0"/>
      <dgm:spPr/>
    </dgm:pt>
    <dgm:pt modelId="{FA0FAD8A-0AFF-4836-AD68-C5565D659024}" type="pres">
      <dgm:prSet presAssocID="{1FD7B2B8-7023-4D73-B580-0D9C6C66DB84}" presName="tx1" presStyleLbl="revTx" presStyleIdx="10" presStyleCnt="11"/>
      <dgm:spPr/>
    </dgm:pt>
    <dgm:pt modelId="{E4E875B0-76CE-43B5-8F15-7E2F354C1C40}" type="pres">
      <dgm:prSet presAssocID="{1FD7B2B8-7023-4D73-B580-0D9C6C66DB84}" presName="vert1" presStyleCnt="0"/>
      <dgm:spPr/>
    </dgm:pt>
  </dgm:ptLst>
  <dgm:cxnLst>
    <dgm:cxn modelId="{5BD1DE02-1F09-4CE3-845F-7DF183DF7E43}" type="presOf" srcId="{6E3E1AB7-2E82-492F-9CF5-7580EFF3B28E}" destId="{487C0CBE-5943-4690-8FCA-9AFD0888E0C6}" srcOrd="0" destOrd="0" presId="urn:microsoft.com/office/officeart/2008/layout/LinedList"/>
    <dgm:cxn modelId="{1A41C906-73CF-4F75-B519-44F5D08D6A22}" type="presOf" srcId="{F8B98CBE-6DB3-4ADC-BD8F-79123F3DB1CD}" destId="{43181D78-40B0-4293-ABC4-8AAD8A46A716}" srcOrd="0" destOrd="0" presId="urn:microsoft.com/office/officeart/2008/layout/LinedList"/>
    <dgm:cxn modelId="{4840DD16-C991-4023-BA26-9F1AAC7DE33C}" srcId="{46F39E01-962D-4346-B3CC-9F712937A5E5}" destId="{482526F8-6E84-4B18-B476-C9C18A8DA1E6}" srcOrd="3" destOrd="0" parTransId="{152AE222-E416-4630-89B5-655FC4619209}" sibTransId="{4FAA0B47-9493-444D-8422-D01FB9402A2D}"/>
    <dgm:cxn modelId="{01DD3918-834B-4D8F-8E46-6E3AF5B0B0D6}" type="presOf" srcId="{0114DA1C-F7F0-4775-AC67-B3BEBE8D1528}" destId="{F7A41463-E6D3-4CF1-B235-546F530A5660}" srcOrd="0" destOrd="0" presId="urn:microsoft.com/office/officeart/2008/layout/LinedList"/>
    <dgm:cxn modelId="{F5CD5537-EDE2-4910-9A01-0B4BB57E938F}" srcId="{46F39E01-962D-4346-B3CC-9F712937A5E5}" destId="{82E85ED9-EA37-4574-B898-9A7123CF9A98}" srcOrd="0" destOrd="0" parTransId="{308DFD91-0DCF-4615-A521-40F7581D847A}" sibTransId="{FFBE0775-D1B2-440E-87A2-17CD3E51E192}"/>
    <dgm:cxn modelId="{F48E1144-A8DF-4D7F-A9CC-E5412B1A3B65}" type="presOf" srcId="{82E85ED9-EA37-4574-B898-9A7123CF9A98}" destId="{84432806-B7AD-4962-B6AA-95037378D7E9}" srcOrd="0" destOrd="0" presId="urn:microsoft.com/office/officeart/2008/layout/LinedList"/>
    <dgm:cxn modelId="{DF4ECB46-D407-4A45-B62A-942D11990ECB}" srcId="{46F39E01-962D-4346-B3CC-9F712937A5E5}" destId="{0D920933-5E23-444D-9544-65B55F894625}" srcOrd="4" destOrd="0" parTransId="{BDE2A42A-89E1-4DA3-9B6F-E9C8DD7C200B}" sibTransId="{1A80908B-E8DF-4E60-95BF-A79264521742}"/>
    <dgm:cxn modelId="{7202486C-6AB5-407B-A1FF-38B691F35DB8}" srcId="{46F39E01-962D-4346-B3CC-9F712937A5E5}" destId="{1C91DC64-EB49-40DA-8FFF-EEFC8CCFDA5E}" srcOrd="8" destOrd="0" parTransId="{B17567DF-93F7-44E2-AB28-CBC10FB8873F}" sibTransId="{807B7067-3280-415C-BCE2-CF0320219485}"/>
    <dgm:cxn modelId="{C708DE6C-CD96-44D6-92F4-3546BD28EC92}" type="presOf" srcId="{482526F8-6E84-4B18-B476-C9C18A8DA1E6}" destId="{B33BAFBB-2D00-4D50-85FE-E68799D91161}" srcOrd="0" destOrd="0" presId="urn:microsoft.com/office/officeart/2008/layout/LinedList"/>
    <dgm:cxn modelId="{85FA4C4F-7DDD-437B-B945-B4BED684EA3A}" type="presOf" srcId="{0D920933-5E23-444D-9544-65B55F894625}" destId="{39C86A3D-518D-49F4-BE47-EC267E30540F}" srcOrd="0" destOrd="0" presId="urn:microsoft.com/office/officeart/2008/layout/LinedList"/>
    <dgm:cxn modelId="{B6787C59-A045-488E-B6C0-3F12D6E73E6E}" srcId="{46F39E01-962D-4346-B3CC-9F712937A5E5}" destId="{F8B98CBE-6DB3-4ADC-BD8F-79123F3DB1CD}" srcOrd="2" destOrd="0" parTransId="{A2ECCED3-B68C-4749-BE08-6FD50C3415C0}" sibTransId="{D3DFEF45-A24B-4F39-B0F5-EC7AF773E4C7}"/>
    <dgm:cxn modelId="{C9820584-F8D8-4821-B667-B9129569EA93}" type="presOf" srcId="{1FD7B2B8-7023-4D73-B580-0D9C6C66DB84}" destId="{FA0FAD8A-0AFF-4836-AD68-C5565D659024}" srcOrd="0" destOrd="0" presId="urn:microsoft.com/office/officeart/2008/layout/LinedList"/>
    <dgm:cxn modelId="{4529768B-0FB1-4A4A-A86D-0DFF8E3B3DFE}" type="presOf" srcId="{FF861CDF-6C28-4239-9858-B0EAED21F699}" destId="{E77C9933-4AA8-499D-BF1F-00C16C185734}" srcOrd="0" destOrd="0" presId="urn:microsoft.com/office/officeart/2008/layout/LinedList"/>
    <dgm:cxn modelId="{048C0392-6544-4ADB-A396-36E1FFB8A98B}" type="presOf" srcId="{3BD1063D-7AB4-48C2-B14A-815B0885F0E6}" destId="{2675B189-8967-4A6B-9DC5-A2A76CE320C8}" srcOrd="0" destOrd="0" presId="urn:microsoft.com/office/officeart/2008/layout/LinedList"/>
    <dgm:cxn modelId="{6B16D9AE-FBE0-41E6-A82C-CBC916CB4E20}" type="presOf" srcId="{46F39E01-962D-4346-B3CC-9F712937A5E5}" destId="{EA838D65-47ED-447B-96D1-B5B1653947C5}" srcOrd="0" destOrd="0" presId="urn:microsoft.com/office/officeart/2008/layout/LinedList"/>
    <dgm:cxn modelId="{92EA21B2-FA3B-4E41-B600-A96F6A01C0CF}" type="presOf" srcId="{1C91DC64-EB49-40DA-8FFF-EEFC8CCFDA5E}" destId="{C2591DFD-B9C2-4530-8658-DBF2296389EE}" srcOrd="0" destOrd="0" presId="urn:microsoft.com/office/officeart/2008/layout/LinedList"/>
    <dgm:cxn modelId="{B6DB96B2-D7AE-4300-824B-DD11A8F615B2}" srcId="{46F39E01-962D-4346-B3CC-9F712937A5E5}" destId="{3BD1063D-7AB4-48C2-B14A-815B0885F0E6}" srcOrd="9" destOrd="0" parTransId="{FA8DE19F-E420-48B5-8131-A55DB1616564}" sibTransId="{1E8ED46B-67B0-471F-AF2D-B5EC6EDA49F0}"/>
    <dgm:cxn modelId="{64125DB8-5E2A-4029-8208-EA10FBA35358}" srcId="{46F39E01-962D-4346-B3CC-9F712937A5E5}" destId="{86B4BD26-ED1F-4DF6-AC91-366DDE8D0940}" srcOrd="7" destOrd="0" parTransId="{8259440F-CB55-4F88-A441-30B77CFB323F}" sibTransId="{B4CFE585-1B37-4E19-94FF-7405345A333C}"/>
    <dgm:cxn modelId="{EB7FCCC3-47B4-4161-B80B-4848B93B7779}" srcId="{46F39E01-962D-4346-B3CC-9F712937A5E5}" destId="{0114DA1C-F7F0-4775-AC67-B3BEBE8D1528}" srcOrd="1" destOrd="0" parTransId="{79CE7C25-8E37-45ED-BB98-9BEB025CDC06}" sibTransId="{E0AF2398-80C0-4C02-9AC1-4DC61C824BF1}"/>
    <dgm:cxn modelId="{012C1ECB-FB0D-4F22-B13B-CDBFB49813A4}" srcId="{46F39E01-962D-4346-B3CC-9F712937A5E5}" destId="{1FD7B2B8-7023-4D73-B580-0D9C6C66DB84}" srcOrd="10" destOrd="0" parTransId="{C292A224-AC43-4C14-96B7-3F298A4B3327}" sibTransId="{FF2838A7-29EA-4216-B994-18A05FF68733}"/>
    <dgm:cxn modelId="{EACAF9D3-6DFC-4ED7-A84B-1C1A593FB7BA}" srcId="{46F39E01-962D-4346-B3CC-9F712937A5E5}" destId="{6E3E1AB7-2E82-492F-9CF5-7580EFF3B28E}" srcOrd="5" destOrd="0" parTransId="{4FAF25DC-7CAE-4B31-845B-A8C2C9088A82}" sibTransId="{D89B1378-8D5E-4BBC-B1BC-21FEA8510CF6}"/>
    <dgm:cxn modelId="{A42354DB-A71C-46F8-AA67-02B3037BF97F}" type="presOf" srcId="{86B4BD26-ED1F-4DF6-AC91-366DDE8D0940}" destId="{298018A2-9513-4151-886B-75310A1DF632}" srcOrd="0" destOrd="0" presId="urn:microsoft.com/office/officeart/2008/layout/LinedList"/>
    <dgm:cxn modelId="{A8694AFE-3D36-42A3-986F-D6537DC1B5EA}" srcId="{46F39E01-962D-4346-B3CC-9F712937A5E5}" destId="{FF861CDF-6C28-4239-9858-B0EAED21F699}" srcOrd="6" destOrd="0" parTransId="{2DFF5161-B152-4058-88DA-5887A41B53A8}" sibTransId="{B0AE434B-5219-41FD-840C-9C783342B0A5}"/>
    <dgm:cxn modelId="{A91E7133-E15B-4BA5-84A1-D9B047203094}" type="presParOf" srcId="{EA838D65-47ED-447B-96D1-B5B1653947C5}" destId="{B61F4C67-1D83-4048-9633-E19B79E07AE4}" srcOrd="0" destOrd="0" presId="urn:microsoft.com/office/officeart/2008/layout/LinedList"/>
    <dgm:cxn modelId="{7387DA4E-EB9D-45C9-82CB-7D6DC118DE7A}" type="presParOf" srcId="{EA838D65-47ED-447B-96D1-B5B1653947C5}" destId="{D0B7E30B-82B6-4D8F-A501-0EC440F29F73}" srcOrd="1" destOrd="0" presId="urn:microsoft.com/office/officeart/2008/layout/LinedList"/>
    <dgm:cxn modelId="{520745D3-94B9-47D6-BE9D-5A4D5D0E3837}" type="presParOf" srcId="{D0B7E30B-82B6-4D8F-A501-0EC440F29F73}" destId="{84432806-B7AD-4962-B6AA-95037378D7E9}" srcOrd="0" destOrd="0" presId="urn:microsoft.com/office/officeart/2008/layout/LinedList"/>
    <dgm:cxn modelId="{1F6763C3-567D-4AA7-A623-4E17E00A5AD7}" type="presParOf" srcId="{D0B7E30B-82B6-4D8F-A501-0EC440F29F73}" destId="{D9EF439E-3158-46C3-960E-2DEEE2B53868}" srcOrd="1" destOrd="0" presId="urn:microsoft.com/office/officeart/2008/layout/LinedList"/>
    <dgm:cxn modelId="{C1042A1A-3BFE-4350-91A8-00CEB6285043}" type="presParOf" srcId="{EA838D65-47ED-447B-96D1-B5B1653947C5}" destId="{ED452115-23FC-4E59-A4B3-D5C696D90AD3}" srcOrd="2" destOrd="0" presId="urn:microsoft.com/office/officeart/2008/layout/LinedList"/>
    <dgm:cxn modelId="{40599C9A-C026-491B-AA41-40099BBCA2FF}" type="presParOf" srcId="{EA838D65-47ED-447B-96D1-B5B1653947C5}" destId="{2066E454-D66F-492E-AE1C-5987CE994BFA}" srcOrd="3" destOrd="0" presId="urn:microsoft.com/office/officeart/2008/layout/LinedList"/>
    <dgm:cxn modelId="{06DE6256-5B58-4A8D-AC58-8641D65F4229}" type="presParOf" srcId="{2066E454-D66F-492E-AE1C-5987CE994BFA}" destId="{F7A41463-E6D3-4CF1-B235-546F530A5660}" srcOrd="0" destOrd="0" presId="urn:microsoft.com/office/officeart/2008/layout/LinedList"/>
    <dgm:cxn modelId="{BB206F4B-DCCF-4A37-9F37-2CA7BC2FE93F}" type="presParOf" srcId="{2066E454-D66F-492E-AE1C-5987CE994BFA}" destId="{F1F19DF5-CBB5-4A40-B2DF-FF6C332771BF}" srcOrd="1" destOrd="0" presId="urn:microsoft.com/office/officeart/2008/layout/LinedList"/>
    <dgm:cxn modelId="{1534A5AA-F8EC-426C-86D3-6F351623A6DC}" type="presParOf" srcId="{EA838D65-47ED-447B-96D1-B5B1653947C5}" destId="{5D168BE2-393D-40CF-830D-79579FB8F420}" srcOrd="4" destOrd="0" presId="urn:microsoft.com/office/officeart/2008/layout/LinedList"/>
    <dgm:cxn modelId="{8E419AF4-4414-4258-AEAE-E24047DDBDF2}" type="presParOf" srcId="{EA838D65-47ED-447B-96D1-B5B1653947C5}" destId="{229E1B57-277B-49FE-9ACB-25BD4EB34632}" srcOrd="5" destOrd="0" presId="urn:microsoft.com/office/officeart/2008/layout/LinedList"/>
    <dgm:cxn modelId="{6A6A1AF1-B004-448C-9978-C740595F1199}" type="presParOf" srcId="{229E1B57-277B-49FE-9ACB-25BD4EB34632}" destId="{43181D78-40B0-4293-ABC4-8AAD8A46A716}" srcOrd="0" destOrd="0" presId="urn:microsoft.com/office/officeart/2008/layout/LinedList"/>
    <dgm:cxn modelId="{752C5D09-D970-4C18-87E0-E469E8D686DD}" type="presParOf" srcId="{229E1B57-277B-49FE-9ACB-25BD4EB34632}" destId="{82D65BCC-276B-4130-A2FD-38BC2EF99911}" srcOrd="1" destOrd="0" presId="urn:microsoft.com/office/officeart/2008/layout/LinedList"/>
    <dgm:cxn modelId="{478BD468-DD84-4348-AAD7-002444A8D894}" type="presParOf" srcId="{EA838D65-47ED-447B-96D1-B5B1653947C5}" destId="{57876471-E96D-4140-8651-F75EA2671CBB}" srcOrd="6" destOrd="0" presId="urn:microsoft.com/office/officeart/2008/layout/LinedList"/>
    <dgm:cxn modelId="{A8DDDEDD-D59D-4970-9D82-C57494C9CB78}" type="presParOf" srcId="{EA838D65-47ED-447B-96D1-B5B1653947C5}" destId="{D5CF44CF-00DE-4E93-AAA4-05BEA715C448}" srcOrd="7" destOrd="0" presId="urn:microsoft.com/office/officeart/2008/layout/LinedList"/>
    <dgm:cxn modelId="{29848AA0-9F9B-4910-84C6-080064382588}" type="presParOf" srcId="{D5CF44CF-00DE-4E93-AAA4-05BEA715C448}" destId="{B33BAFBB-2D00-4D50-85FE-E68799D91161}" srcOrd="0" destOrd="0" presId="urn:microsoft.com/office/officeart/2008/layout/LinedList"/>
    <dgm:cxn modelId="{FA583B4A-D90B-432A-9B25-7FEA9C4F299E}" type="presParOf" srcId="{D5CF44CF-00DE-4E93-AAA4-05BEA715C448}" destId="{A2082687-E938-49EC-8698-37A6967B5D4F}" srcOrd="1" destOrd="0" presId="urn:microsoft.com/office/officeart/2008/layout/LinedList"/>
    <dgm:cxn modelId="{B86075A9-7504-4C40-9033-6D685B7205C4}" type="presParOf" srcId="{EA838D65-47ED-447B-96D1-B5B1653947C5}" destId="{F7A513E7-797F-48C5-A712-23CA93316059}" srcOrd="8" destOrd="0" presId="urn:microsoft.com/office/officeart/2008/layout/LinedList"/>
    <dgm:cxn modelId="{4ACD021F-E59D-4CB1-9412-ADB9781586FD}" type="presParOf" srcId="{EA838D65-47ED-447B-96D1-B5B1653947C5}" destId="{441ABF52-5B9D-440F-91A0-0C6858E09505}" srcOrd="9" destOrd="0" presId="urn:microsoft.com/office/officeart/2008/layout/LinedList"/>
    <dgm:cxn modelId="{EBADC502-8E61-4101-BDE6-ECD0C5993E4A}" type="presParOf" srcId="{441ABF52-5B9D-440F-91A0-0C6858E09505}" destId="{39C86A3D-518D-49F4-BE47-EC267E30540F}" srcOrd="0" destOrd="0" presId="urn:microsoft.com/office/officeart/2008/layout/LinedList"/>
    <dgm:cxn modelId="{E78C5A47-EC7B-43DF-BEDC-D713634FFA72}" type="presParOf" srcId="{441ABF52-5B9D-440F-91A0-0C6858E09505}" destId="{35DB43A6-0C22-4493-84A0-AC7F869ACDA8}" srcOrd="1" destOrd="0" presId="urn:microsoft.com/office/officeart/2008/layout/LinedList"/>
    <dgm:cxn modelId="{26738B3C-D888-4D8C-A9C1-E4C5185D8C78}" type="presParOf" srcId="{EA838D65-47ED-447B-96D1-B5B1653947C5}" destId="{FA6E1C20-6845-449F-8006-B7BBEF6A1D16}" srcOrd="10" destOrd="0" presId="urn:microsoft.com/office/officeart/2008/layout/LinedList"/>
    <dgm:cxn modelId="{A718424D-9FD2-4A3A-B6D8-3A3BC0B92C0F}" type="presParOf" srcId="{EA838D65-47ED-447B-96D1-B5B1653947C5}" destId="{E79F8448-6D15-4FE1-8F80-1C4F5E54A6A7}" srcOrd="11" destOrd="0" presId="urn:microsoft.com/office/officeart/2008/layout/LinedList"/>
    <dgm:cxn modelId="{DF51DE53-D2BB-4DE6-89F8-9BCAACB3DB33}" type="presParOf" srcId="{E79F8448-6D15-4FE1-8F80-1C4F5E54A6A7}" destId="{487C0CBE-5943-4690-8FCA-9AFD0888E0C6}" srcOrd="0" destOrd="0" presId="urn:microsoft.com/office/officeart/2008/layout/LinedList"/>
    <dgm:cxn modelId="{B297C58B-3106-4390-8995-E64079196573}" type="presParOf" srcId="{E79F8448-6D15-4FE1-8F80-1C4F5E54A6A7}" destId="{973663EC-0AF9-494D-AF45-883579112D32}" srcOrd="1" destOrd="0" presId="urn:microsoft.com/office/officeart/2008/layout/LinedList"/>
    <dgm:cxn modelId="{9F6A9C53-93DD-437C-8B2A-3318FCE9C7F7}" type="presParOf" srcId="{EA838D65-47ED-447B-96D1-B5B1653947C5}" destId="{5F8F58D8-55CA-40D1-87E5-20D002DB16DE}" srcOrd="12" destOrd="0" presId="urn:microsoft.com/office/officeart/2008/layout/LinedList"/>
    <dgm:cxn modelId="{613BD43A-B6AF-41E3-AD1F-406EEC18B67E}" type="presParOf" srcId="{EA838D65-47ED-447B-96D1-B5B1653947C5}" destId="{7678F33E-E100-4DF4-9A17-7A98115929DE}" srcOrd="13" destOrd="0" presId="urn:microsoft.com/office/officeart/2008/layout/LinedList"/>
    <dgm:cxn modelId="{2217A70E-8744-43D6-A60D-90D7B36435DF}" type="presParOf" srcId="{7678F33E-E100-4DF4-9A17-7A98115929DE}" destId="{E77C9933-4AA8-499D-BF1F-00C16C185734}" srcOrd="0" destOrd="0" presId="urn:microsoft.com/office/officeart/2008/layout/LinedList"/>
    <dgm:cxn modelId="{556B76D5-7E82-4CE2-AF0B-8FD8BD8B9B52}" type="presParOf" srcId="{7678F33E-E100-4DF4-9A17-7A98115929DE}" destId="{01CC7EEF-D454-4E99-85B7-89B68B078617}" srcOrd="1" destOrd="0" presId="urn:microsoft.com/office/officeart/2008/layout/LinedList"/>
    <dgm:cxn modelId="{F4E2EB4A-90DA-41A1-B1E7-FA072D68F4E0}" type="presParOf" srcId="{EA838D65-47ED-447B-96D1-B5B1653947C5}" destId="{A614C942-DD2F-4D81-A1AE-9C29CDBD47CD}" srcOrd="14" destOrd="0" presId="urn:microsoft.com/office/officeart/2008/layout/LinedList"/>
    <dgm:cxn modelId="{63AFD802-EE6E-4E7C-9994-1D05D90CFDCC}" type="presParOf" srcId="{EA838D65-47ED-447B-96D1-B5B1653947C5}" destId="{9E59F457-195E-4A6D-B7CB-E3163BCE63F1}" srcOrd="15" destOrd="0" presId="urn:microsoft.com/office/officeart/2008/layout/LinedList"/>
    <dgm:cxn modelId="{B5BA53B6-AEB5-4245-BBA2-14E730F0283C}" type="presParOf" srcId="{9E59F457-195E-4A6D-B7CB-E3163BCE63F1}" destId="{298018A2-9513-4151-886B-75310A1DF632}" srcOrd="0" destOrd="0" presId="urn:microsoft.com/office/officeart/2008/layout/LinedList"/>
    <dgm:cxn modelId="{DEE17EEA-5FC2-4483-9902-ACD40129D583}" type="presParOf" srcId="{9E59F457-195E-4A6D-B7CB-E3163BCE63F1}" destId="{D4760ACD-357F-4EE9-A5EE-00AEA8209016}" srcOrd="1" destOrd="0" presId="urn:microsoft.com/office/officeart/2008/layout/LinedList"/>
    <dgm:cxn modelId="{E3AF2758-A31C-4EEB-9995-7AA52F2CC341}" type="presParOf" srcId="{EA838D65-47ED-447B-96D1-B5B1653947C5}" destId="{57ABCA61-DD8D-4DEA-A0AA-0B5DC3376C60}" srcOrd="16" destOrd="0" presId="urn:microsoft.com/office/officeart/2008/layout/LinedList"/>
    <dgm:cxn modelId="{80762CE9-380C-4AF6-A605-817A30062E8C}" type="presParOf" srcId="{EA838D65-47ED-447B-96D1-B5B1653947C5}" destId="{E6618671-9A4C-4E6C-9A75-5C9ACC9DF22D}" srcOrd="17" destOrd="0" presId="urn:microsoft.com/office/officeart/2008/layout/LinedList"/>
    <dgm:cxn modelId="{2A311948-14C6-46AE-B177-C4988F4CA4B5}" type="presParOf" srcId="{E6618671-9A4C-4E6C-9A75-5C9ACC9DF22D}" destId="{C2591DFD-B9C2-4530-8658-DBF2296389EE}" srcOrd="0" destOrd="0" presId="urn:microsoft.com/office/officeart/2008/layout/LinedList"/>
    <dgm:cxn modelId="{5B4969AD-8ADB-45C8-9FC7-5241E8AE7438}" type="presParOf" srcId="{E6618671-9A4C-4E6C-9A75-5C9ACC9DF22D}" destId="{A1DA4DB9-E59C-4891-BF35-EDE52779FCCA}" srcOrd="1" destOrd="0" presId="urn:microsoft.com/office/officeart/2008/layout/LinedList"/>
    <dgm:cxn modelId="{FA113BCD-1000-42E9-9AEA-03302F7B610E}" type="presParOf" srcId="{EA838D65-47ED-447B-96D1-B5B1653947C5}" destId="{C9D129A7-C27B-49B7-B873-0EC21DD88535}" srcOrd="18" destOrd="0" presId="urn:microsoft.com/office/officeart/2008/layout/LinedList"/>
    <dgm:cxn modelId="{45E47AF7-705D-4586-87FE-D3AF99B2D8D1}" type="presParOf" srcId="{EA838D65-47ED-447B-96D1-B5B1653947C5}" destId="{939C7C1B-7E36-4099-9D1B-715284134F80}" srcOrd="19" destOrd="0" presId="urn:microsoft.com/office/officeart/2008/layout/LinedList"/>
    <dgm:cxn modelId="{42CA35AA-2489-4DE8-B366-6C70E9829C34}" type="presParOf" srcId="{939C7C1B-7E36-4099-9D1B-715284134F80}" destId="{2675B189-8967-4A6B-9DC5-A2A76CE320C8}" srcOrd="0" destOrd="0" presId="urn:microsoft.com/office/officeart/2008/layout/LinedList"/>
    <dgm:cxn modelId="{0449F562-2F67-48FB-87C6-5156969B2815}" type="presParOf" srcId="{939C7C1B-7E36-4099-9D1B-715284134F80}" destId="{FFC7BC56-1606-4773-AA7D-48A235CEA7FE}" srcOrd="1" destOrd="0" presId="urn:microsoft.com/office/officeart/2008/layout/LinedList"/>
    <dgm:cxn modelId="{9C9D9EA3-1E56-41CA-B28A-DDDBE84D92DF}" type="presParOf" srcId="{EA838D65-47ED-447B-96D1-B5B1653947C5}" destId="{047A8AA5-5E33-429B-B2DC-2197BF975FDE}" srcOrd="20" destOrd="0" presId="urn:microsoft.com/office/officeart/2008/layout/LinedList"/>
    <dgm:cxn modelId="{CCC10409-E390-4BB3-83DD-7780D8009AD2}" type="presParOf" srcId="{EA838D65-47ED-447B-96D1-B5B1653947C5}" destId="{AEED000E-6258-43E2-A65D-8E27C4BC506C}" srcOrd="21" destOrd="0" presId="urn:microsoft.com/office/officeart/2008/layout/LinedList"/>
    <dgm:cxn modelId="{1AB2260A-4496-473C-B66D-81A8E9A23721}" type="presParOf" srcId="{AEED000E-6258-43E2-A65D-8E27C4BC506C}" destId="{FA0FAD8A-0AFF-4836-AD68-C5565D659024}" srcOrd="0" destOrd="0" presId="urn:microsoft.com/office/officeart/2008/layout/LinedList"/>
    <dgm:cxn modelId="{CBA45845-8988-482F-B944-0677E219D013}" type="presParOf" srcId="{AEED000E-6258-43E2-A65D-8E27C4BC506C}" destId="{E4E875B0-76CE-43B5-8F15-7E2F354C1C4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21AB844-0CA9-40B1-AFD7-7E8270B046D8}" type="doc">
      <dgm:prSet loTypeId="urn:microsoft.com/office/officeart/2005/8/layout/hProcess9" loCatId="process" qsTypeId="urn:microsoft.com/office/officeart/2005/8/quickstyle/simple1" qsCatId="simple" csTypeId="urn:microsoft.com/office/officeart/2005/8/colors/accent0_1" csCatId="mainScheme" phldr="1"/>
      <dgm:spPr/>
    </dgm:pt>
    <dgm:pt modelId="{FE8405EC-EAAF-409F-B722-7BC1BB58ADE3}">
      <dgm:prSet phldrT="[Text]"/>
      <dgm:spPr/>
      <dgm:t>
        <a:bodyPr/>
        <a:lstStyle/>
        <a:p>
          <a:r>
            <a:rPr lang="hr-HR" b="1"/>
            <a:t>2. mišljenje</a:t>
          </a:r>
          <a:endParaRPr lang="hr-HR" b="1" dirty="0"/>
        </a:p>
      </dgm:t>
    </dgm:pt>
    <dgm:pt modelId="{9845F0C6-8BC3-447A-9F1A-F934091CD8BB}" type="parTrans" cxnId="{4C481987-0034-4C4D-B93C-AB413363DBE0}">
      <dgm:prSet/>
      <dgm:spPr/>
      <dgm:t>
        <a:bodyPr/>
        <a:lstStyle/>
        <a:p>
          <a:endParaRPr lang="hr-HR"/>
        </a:p>
      </dgm:t>
    </dgm:pt>
    <dgm:pt modelId="{58687342-03B4-4E17-9853-C8CC7B275A04}" type="sibTrans" cxnId="{4C481987-0034-4C4D-B93C-AB413363DBE0}">
      <dgm:prSet/>
      <dgm:spPr/>
      <dgm:t>
        <a:bodyPr/>
        <a:lstStyle/>
        <a:p>
          <a:endParaRPr lang="hr-HR"/>
        </a:p>
      </dgm:t>
    </dgm:pt>
    <dgm:pt modelId="{84D39FCE-99FC-4543-9DA5-804DBDFD8020}">
      <dgm:prSet phldrT="[Text]"/>
      <dgm:spPr/>
      <dgm:t>
        <a:bodyPr/>
        <a:lstStyle/>
        <a:p>
          <a:r>
            <a:rPr lang="hr-HR" b="1"/>
            <a:t>3. osjećanja</a:t>
          </a:r>
          <a:endParaRPr lang="hr-HR" b="1" dirty="0"/>
        </a:p>
      </dgm:t>
    </dgm:pt>
    <dgm:pt modelId="{3AA9D27C-A5E0-4A64-8AB0-A47765028172}" type="parTrans" cxnId="{CEC30EFE-167C-4799-9DB1-453D00AE881A}">
      <dgm:prSet/>
      <dgm:spPr/>
      <dgm:t>
        <a:bodyPr/>
        <a:lstStyle/>
        <a:p>
          <a:endParaRPr lang="hr-HR"/>
        </a:p>
      </dgm:t>
    </dgm:pt>
    <dgm:pt modelId="{52EBDCB1-C58E-47B3-955E-C71798A983F5}" type="sibTrans" cxnId="{CEC30EFE-167C-4799-9DB1-453D00AE881A}">
      <dgm:prSet/>
      <dgm:spPr/>
      <dgm:t>
        <a:bodyPr/>
        <a:lstStyle/>
        <a:p>
          <a:endParaRPr lang="hr-HR"/>
        </a:p>
      </dgm:t>
    </dgm:pt>
    <dgm:pt modelId="{4C4F25F3-94C1-42A3-AFAA-C66A91D00229}">
      <dgm:prSet phldrT="[Text]"/>
      <dgm:spPr/>
      <dgm:t>
        <a:bodyPr/>
        <a:lstStyle/>
        <a:p>
          <a:r>
            <a:rPr lang="hr-HR" b="1"/>
            <a:t>4. fiziologija</a:t>
          </a:r>
          <a:endParaRPr lang="hr-HR" b="1" dirty="0"/>
        </a:p>
      </dgm:t>
    </dgm:pt>
    <dgm:pt modelId="{E3189A80-CE29-4C52-9FD0-0C7B641C33B6}" type="parTrans" cxnId="{F9087DF6-F4B1-4783-879A-66B7947B0C3E}">
      <dgm:prSet/>
      <dgm:spPr/>
      <dgm:t>
        <a:bodyPr/>
        <a:lstStyle/>
        <a:p>
          <a:endParaRPr lang="hr-HR"/>
        </a:p>
      </dgm:t>
    </dgm:pt>
    <dgm:pt modelId="{AFE9F244-FC90-499D-82C4-B693448A7863}" type="sibTrans" cxnId="{F9087DF6-F4B1-4783-879A-66B7947B0C3E}">
      <dgm:prSet/>
      <dgm:spPr/>
      <dgm:t>
        <a:bodyPr/>
        <a:lstStyle/>
        <a:p>
          <a:endParaRPr lang="hr-HR"/>
        </a:p>
      </dgm:t>
    </dgm:pt>
    <dgm:pt modelId="{FBD40ACA-9F9D-4D89-9B9E-9C39F87999EE}">
      <dgm:prSet/>
      <dgm:spPr/>
      <dgm:t>
        <a:bodyPr/>
        <a:lstStyle/>
        <a:p>
          <a:r>
            <a:rPr lang="hr-HR" b="1"/>
            <a:t>1. Aktivnost</a:t>
          </a:r>
          <a:endParaRPr lang="hr-HR" b="1" dirty="0"/>
        </a:p>
      </dgm:t>
    </dgm:pt>
    <dgm:pt modelId="{33EFBD3E-4DA8-4EC6-B74E-0EC9F0B9ADB8}" type="parTrans" cxnId="{11276789-3AA8-400C-8AC7-57615C02D749}">
      <dgm:prSet/>
      <dgm:spPr/>
      <dgm:t>
        <a:bodyPr/>
        <a:lstStyle/>
        <a:p>
          <a:endParaRPr lang="hr-HR"/>
        </a:p>
      </dgm:t>
    </dgm:pt>
    <dgm:pt modelId="{1A141265-1BAE-4A5F-BC36-336C28620BCC}" type="sibTrans" cxnId="{11276789-3AA8-400C-8AC7-57615C02D749}">
      <dgm:prSet/>
      <dgm:spPr/>
      <dgm:t>
        <a:bodyPr/>
        <a:lstStyle/>
        <a:p>
          <a:endParaRPr lang="hr-HR"/>
        </a:p>
      </dgm:t>
    </dgm:pt>
    <dgm:pt modelId="{32BBD68A-3E9D-4D32-9C41-7AF7ACE148EF}" type="pres">
      <dgm:prSet presAssocID="{C21AB844-0CA9-40B1-AFD7-7E8270B046D8}" presName="CompostProcess" presStyleCnt="0">
        <dgm:presLayoutVars>
          <dgm:dir/>
          <dgm:resizeHandles val="exact"/>
        </dgm:presLayoutVars>
      </dgm:prSet>
      <dgm:spPr/>
    </dgm:pt>
    <dgm:pt modelId="{05C0233E-EEA6-46B6-97EF-0CF092361674}" type="pres">
      <dgm:prSet presAssocID="{C21AB844-0CA9-40B1-AFD7-7E8270B046D8}" presName="arrow" presStyleLbl="bgShp" presStyleIdx="0" presStyleCnt="1"/>
      <dgm:spPr/>
    </dgm:pt>
    <dgm:pt modelId="{2D4E628E-23B4-4286-89A0-A946A52FE11A}" type="pres">
      <dgm:prSet presAssocID="{C21AB844-0CA9-40B1-AFD7-7E8270B046D8}" presName="linearProcess" presStyleCnt="0"/>
      <dgm:spPr/>
    </dgm:pt>
    <dgm:pt modelId="{4FBC30AB-5C54-449D-8260-827B4CD24950}" type="pres">
      <dgm:prSet presAssocID="{FBD40ACA-9F9D-4D89-9B9E-9C39F87999EE}" presName="textNode" presStyleLbl="node1" presStyleIdx="0" presStyleCnt="4" custLinFactNeighborX="35305" custLinFactNeighborY="-6073">
        <dgm:presLayoutVars>
          <dgm:bulletEnabled val="1"/>
        </dgm:presLayoutVars>
      </dgm:prSet>
      <dgm:spPr/>
    </dgm:pt>
    <dgm:pt modelId="{C17DA965-D923-4833-85B9-067749E7C84F}" type="pres">
      <dgm:prSet presAssocID="{1A141265-1BAE-4A5F-BC36-336C28620BCC}" presName="sibTrans" presStyleCnt="0"/>
      <dgm:spPr/>
    </dgm:pt>
    <dgm:pt modelId="{3DF94E6E-CC8E-49C1-ABF8-741CED65F706}" type="pres">
      <dgm:prSet presAssocID="{FE8405EC-EAAF-409F-B722-7BC1BB58ADE3}" presName="textNode" presStyleLbl="node1" presStyleIdx="1" presStyleCnt="4" custLinFactNeighborX="163" custLinFactNeighborY="-7448">
        <dgm:presLayoutVars>
          <dgm:bulletEnabled val="1"/>
        </dgm:presLayoutVars>
      </dgm:prSet>
      <dgm:spPr/>
    </dgm:pt>
    <dgm:pt modelId="{D78624AB-DF5A-41F1-865F-BDD109D1D65E}" type="pres">
      <dgm:prSet presAssocID="{58687342-03B4-4E17-9853-C8CC7B275A04}" presName="sibTrans" presStyleCnt="0"/>
      <dgm:spPr/>
    </dgm:pt>
    <dgm:pt modelId="{7772F0E5-0BA3-433B-A4E3-74C94527B432}" type="pres">
      <dgm:prSet presAssocID="{84D39FCE-99FC-4543-9DA5-804DBDFD8020}" presName="textNode" presStyleLbl="node1" presStyleIdx="2" presStyleCnt="4" custLinFactNeighborX="7089" custLinFactNeighborY="-8720">
        <dgm:presLayoutVars>
          <dgm:bulletEnabled val="1"/>
        </dgm:presLayoutVars>
      </dgm:prSet>
      <dgm:spPr/>
    </dgm:pt>
    <dgm:pt modelId="{7B26F517-A357-4362-9BF7-DE4D4C121DC5}" type="pres">
      <dgm:prSet presAssocID="{52EBDCB1-C58E-47B3-955E-C71798A983F5}" presName="sibTrans" presStyleCnt="0"/>
      <dgm:spPr/>
    </dgm:pt>
    <dgm:pt modelId="{6F64EB68-E89F-49E2-ADFF-7D290E8C14FD}" type="pres">
      <dgm:prSet presAssocID="{4C4F25F3-94C1-42A3-AFAA-C66A91D00229}" presName="textNode" presStyleLbl="node1" presStyleIdx="3" presStyleCnt="4" custLinFactNeighborX="-11623" custLinFactNeighborY="-6735">
        <dgm:presLayoutVars>
          <dgm:bulletEnabled val="1"/>
        </dgm:presLayoutVars>
      </dgm:prSet>
      <dgm:spPr/>
    </dgm:pt>
  </dgm:ptLst>
  <dgm:cxnLst>
    <dgm:cxn modelId="{CC707A15-84B2-4DB1-A599-6D00E592D78A}" type="presOf" srcId="{C21AB844-0CA9-40B1-AFD7-7E8270B046D8}" destId="{32BBD68A-3E9D-4D32-9C41-7AF7ACE148EF}" srcOrd="0" destOrd="0" presId="urn:microsoft.com/office/officeart/2005/8/layout/hProcess9"/>
    <dgm:cxn modelId="{97A34154-83C3-40F6-B802-8A15CE1E6222}" type="presOf" srcId="{4C4F25F3-94C1-42A3-AFAA-C66A91D00229}" destId="{6F64EB68-E89F-49E2-ADFF-7D290E8C14FD}" srcOrd="0" destOrd="0" presId="urn:microsoft.com/office/officeart/2005/8/layout/hProcess9"/>
    <dgm:cxn modelId="{4C481987-0034-4C4D-B93C-AB413363DBE0}" srcId="{C21AB844-0CA9-40B1-AFD7-7E8270B046D8}" destId="{FE8405EC-EAAF-409F-B722-7BC1BB58ADE3}" srcOrd="1" destOrd="0" parTransId="{9845F0C6-8BC3-447A-9F1A-F934091CD8BB}" sibTransId="{58687342-03B4-4E17-9853-C8CC7B275A04}"/>
    <dgm:cxn modelId="{11276789-3AA8-400C-8AC7-57615C02D749}" srcId="{C21AB844-0CA9-40B1-AFD7-7E8270B046D8}" destId="{FBD40ACA-9F9D-4D89-9B9E-9C39F87999EE}" srcOrd="0" destOrd="0" parTransId="{33EFBD3E-4DA8-4EC6-B74E-0EC9F0B9ADB8}" sibTransId="{1A141265-1BAE-4A5F-BC36-336C28620BCC}"/>
    <dgm:cxn modelId="{728CC8BA-3BA1-42F7-829C-E75D32FE7800}" type="presOf" srcId="{FE8405EC-EAAF-409F-B722-7BC1BB58ADE3}" destId="{3DF94E6E-CC8E-49C1-ABF8-741CED65F706}" srcOrd="0" destOrd="0" presId="urn:microsoft.com/office/officeart/2005/8/layout/hProcess9"/>
    <dgm:cxn modelId="{A1F475C4-0D79-4A95-969A-AD4A58C264D1}" type="presOf" srcId="{FBD40ACA-9F9D-4D89-9B9E-9C39F87999EE}" destId="{4FBC30AB-5C54-449D-8260-827B4CD24950}" srcOrd="0" destOrd="0" presId="urn:microsoft.com/office/officeart/2005/8/layout/hProcess9"/>
    <dgm:cxn modelId="{F9087DF6-F4B1-4783-879A-66B7947B0C3E}" srcId="{C21AB844-0CA9-40B1-AFD7-7E8270B046D8}" destId="{4C4F25F3-94C1-42A3-AFAA-C66A91D00229}" srcOrd="3" destOrd="0" parTransId="{E3189A80-CE29-4C52-9FD0-0C7B641C33B6}" sibTransId="{AFE9F244-FC90-499D-82C4-B693448A7863}"/>
    <dgm:cxn modelId="{717F28F7-5ED0-4C4D-AFB3-336F5F404730}" type="presOf" srcId="{84D39FCE-99FC-4543-9DA5-804DBDFD8020}" destId="{7772F0E5-0BA3-433B-A4E3-74C94527B432}" srcOrd="0" destOrd="0" presId="urn:microsoft.com/office/officeart/2005/8/layout/hProcess9"/>
    <dgm:cxn modelId="{CEC30EFE-167C-4799-9DB1-453D00AE881A}" srcId="{C21AB844-0CA9-40B1-AFD7-7E8270B046D8}" destId="{84D39FCE-99FC-4543-9DA5-804DBDFD8020}" srcOrd="2" destOrd="0" parTransId="{3AA9D27C-A5E0-4A64-8AB0-A47765028172}" sibTransId="{52EBDCB1-C58E-47B3-955E-C71798A983F5}"/>
    <dgm:cxn modelId="{AAE71067-39E2-452B-9458-918F2A0E5422}" type="presParOf" srcId="{32BBD68A-3E9D-4D32-9C41-7AF7ACE148EF}" destId="{05C0233E-EEA6-46B6-97EF-0CF092361674}" srcOrd="0" destOrd="0" presId="urn:microsoft.com/office/officeart/2005/8/layout/hProcess9"/>
    <dgm:cxn modelId="{7E25498E-02AC-46C1-83BE-C7C7A6D412F5}" type="presParOf" srcId="{32BBD68A-3E9D-4D32-9C41-7AF7ACE148EF}" destId="{2D4E628E-23B4-4286-89A0-A946A52FE11A}" srcOrd="1" destOrd="0" presId="urn:microsoft.com/office/officeart/2005/8/layout/hProcess9"/>
    <dgm:cxn modelId="{B2F7BCCD-6D3D-4B2E-B5A7-2994862227CD}" type="presParOf" srcId="{2D4E628E-23B4-4286-89A0-A946A52FE11A}" destId="{4FBC30AB-5C54-449D-8260-827B4CD24950}" srcOrd="0" destOrd="0" presId="urn:microsoft.com/office/officeart/2005/8/layout/hProcess9"/>
    <dgm:cxn modelId="{8627D877-8BC5-4C0C-B9D3-12799CE9F8F0}" type="presParOf" srcId="{2D4E628E-23B4-4286-89A0-A946A52FE11A}" destId="{C17DA965-D923-4833-85B9-067749E7C84F}" srcOrd="1" destOrd="0" presId="urn:microsoft.com/office/officeart/2005/8/layout/hProcess9"/>
    <dgm:cxn modelId="{421D41A4-8900-420C-B549-9EF63F3B94D3}" type="presParOf" srcId="{2D4E628E-23B4-4286-89A0-A946A52FE11A}" destId="{3DF94E6E-CC8E-49C1-ABF8-741CED65F706}" srcOrd="2" destOrd="0" presId="urn:microsoft.com/office/officeart/2005/8/layout/hProcess9"/>
    <dgm:cxn modelId="{EBF911A4-61EC-4976-88C5-6AC550B474EF}" type="presParOf" srcId="{2D4E628E-23B4-4286-89A0-A946A52FE11A}" destId="{D78624AB-DF5A-41F1-865F-BDD109D1D65E}" srcOrd="3" destOrd="0" presId="urn:microsoft.com/office/officeart/2005/8/layout/hProcess9"/>
    <dgm:cxn modelId="{54B2C82D-2856-4F6B-9F89-A7752C3BFCB4}" type="presParOf" srcId="{2D4E628E-23B4-4286-89A0-A946A52FE11A}" destId="{7772F0E5-0BA3-433B-A4E3-74C94527B432}" srcOrd="4" destOrd="0" presId="urn:microsoft.com/office/officeart/2005/8/layout/hProcess9"/>
    <dgm:cxn modelId="{2F2AA77E-D513-4BE4-9BB0-3303C5649B05}" type="presParOf" srcId="{2D4E628E-23B4-4286-89A0-A946A52FE11A}" destId="{7B26F517-A357-4362-9BF7-DE4D4C121DC5}" srcOrd="5" destOrd="0" presId="urn:microsoft.com/office/officeart/2005/8/layout/hProcess9"/>
    <dgm:cxn modelId="{7B1824EB-723D-4B8D-894F-589A74ADB758}" type="presParOf" srcId="{2D4E628E-23B4-4286-89A0-A946A52FE11A}" destId="{6F64EB68-E89F-49E2-ADFF-7D290E8C14FD}"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7DB3E89-B9B2-43E8-A5CF-3856E00E6C72}"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hr-HR"/>
        </a:p>
      </dgm:t>
    </dgm:pt>
    <dgm:pt modelId="{ED4757B2-14A0-4E77-ACF5-BCCE60B215CF}">
      <dgm:prSet phldrT="[Text]"/>
      <dgm:spPr>
        <a:solidFill>
          <a:schemeClr val="accent1">
            <a:lumMod val="40000"/>
            <a:lumOff val="60000"/>
          </a:schemeClr>
        </a:solidFill>
      </dgm:spPr>
      <dgm:t>
        <a:bodyPr/>
        <a:lstStyle/>
        <a:p>
          <a:r>
            <a:rPr lang="hr-HR" b="1" dirty="0">
              <a:solidFill>
                <a:srgbClr val="002060"/>
              </a:solidFill>
            </a:rPr>
            <a:t>potrebe</a:t>
          </a:r>
        </a:p>
      </dgm:t>
    </dgm:pt>
    <dgm:pt modelId="{21E25240-27DD-47AF-8450-DB4983B6106E}" type="parTrans" cxnId="{F9B3C79B-C751-4AB7-AC82-2F5DDF46526B}">
      <dgm:prSet/>
      <dgm:spPr/>
      <dgm:t>
        <a:bodyPr/>
        <a:lstStyle/>
        <a:p>
          <a:endParaRPr lang="hr-HR"/>
        </a:p>
      </dgm:t>
    </dgm:pt>
    <dgm:pt modelId="{563AC50D-C1B1-4A2A-A0C3-12419FF79618}" type="sibTrans" cxnId="{F9B3C79B-C751-4AB7-AC82-2F5DDF46526B}">
      <dgm:prSet/>
      <dgm:spPr/>
      <dgm:t>
        <a:bodyPr/>
        <a:lstStyle/>
        <a:p>
          <a:endParaRPr lang="hr-HR"/>
        </a:p>
      </dgm:t>
    </dgm:pt>
    <dgm:pt modelId="{8704B0A8-3771-4A65-AA12-EEB0A7BF325A}">
      <dgm:prSet phldrT="[Text]"/>
      <dgm:spPr>
        <a:solidFill>
          <a:srgbClr val="FF8585"/>
        </a:solidFill>
        <a:ln>
          <a:solidFill>
            <a:srgbClr val="FF8585"/>
          </a:solidFill>
        </a:ln>
      </dgm:spPr>
      <dgm:t>
        <a:bodyPr/>
        <a:lstStyle/>
        <a:p>
          <a:r>
            <a:rPr lang="hr-HR" b="1" dirty="0">
              <a:solidFill>
                <a:srgbClr val="002060"/>
              </a:solidFill>
            </a:rPr>
            <a:t>Preživljavanje </a:t>
          </a:r>
        </a:p>
      </dgm:t>
    </dgm:pt>
    <dgm:pt modelId="{2BE0772C-1A74-442F-AD18-A3375D1C310B}" type="parTrans" cxnId="{E06F6559-BAF8-4A2A-BCE8-2F91B45807C2}">
      <dgm:prSet/>
      <dgm:spPr/>
      <dgm:t>
        <a:bodyPr/>
        <a:lstStyle/>
        <a:p>
          <a:endParaRPr lang="hr-HR"/>
        </a:p>
      </dgm:t>
    </dgm:pt>
    <dgm:pt modelId="{57110208-F6D8-44AF-ACB3-6D074006033C}" type="sibTrans" cxnId="{E06F6559-BAF8-4A2A-BCE8-2F91B45807C2}">
      <dgm:prSet/>
      <dgm:spPr/>
      <dgm:t>
        <a:bodyPr/>
        <a:lstStyle/>
        <a:p>
          <a:endParaRPr lang="hr-HR"/>
        </a:p>
      </dgm:t>
    </dgm:pt>
    <dgm:pt modelId="{084E3CE5-570F-4D5D-94A5-633D2F89D1B6}">
      <dgm:prSet phldrT="[Text]"/>
      <dgm:spPr>
        <a:noFill/>
        <a:ln>
          <a:noFill/>
        </a:ln>
      </dgm:spPr>
      <dgm:t>
        <a:bodyPr/>
        <a:lstStyle/>
        <a:p>
          <a:r>
            <a:rPr lang="hr-HR" b="1" dirty="0">
              <a:solidFill>
                <a:schemeClr val="bg1"/>
              </a:solidFill>
            </a:rPr>
            <a:t>Grupna pripadnost, poštovanje</a:t>
          </a:r>
        </a:p>
      </dgm:t>
    </dgm:pt>
    <dgm:pt modelId="{1FEA8BF0-1DBD-4553-84DC-E60277F15DA4}" type="parTrans" cxnId="{9D5BBA68-07F6-4151-B97D-82247513DBA1}">
      <dgm:prSet/>
      <dgm:spPr/>
      <dgm:t>
        <a:bodyPr/>
        <a:lstStyle/>
        <a:p>
          <a:endParaRPr lang="hr-HR"/>
        </a:p>
      </dgm:t>
    </dgm:pt>
    <dgm:pt modelId="{C1C027C2-4C0C-478E-B851-59A1C8AF2A74}" type="sibTrans" cxnId="{9D5BBA68-07F6-4151-B97D-82247513DBA1}">
      <dgm:prSet/>
      <dgm:spPr/>
      <dgm:t>
        <a:bodyPr/>
        <a:lstStyle/>
        <a:p>
          <a:endParaRPr lang="hr-HR"/>
        </a:p>
      </dgm:t>
    </dgm:pt>
    <dgm:pt modelId="{24DCB0C7-D1EA-4C58-9333-337B07B5910E}">
      <dgm:prSet phldrT="[Text]"/>
      <dgm:spPr>
        <a:solidFill>
          <a:srgbClr val="FF8585"/>
        </a:solidFill>
      </dgm:spPr>
      <dgm:t>
        <a:bodyPr/>
        <a:lstStyle/>
        <a:p>
          <a:r>
            <a:rPr lang="hr-HR" b="1" dirty="0">
              <a:solidFill>
                <a:srgbClr val="002060"/>
              </a:solidFill>
            </a:rPr>
            <a:t>Zabava </a:t>
          </a:r>
        </a:p>
      </dgm:t>
    </dgm:pt>
    <dgm:pt modelId="{62C9227B-3BBB-4F4F-9A57-99268EB6E062}" type="parTrans" cxnId="{374A7910-ABA3-439E-818B-DD5F09744C78}">
      <dgm:prSet/>
      <dgm:spPr/>
      <dgm:t>
        <a:bodyPr/>
        <a:lstStyle/>
        <a:p>
          <a:endParaRPr lang="hr-HR"/>
        </a:p>
      </dgm:t>
    </dgm:pt>
    <dgm:pt modelId="{41C5D2C4-0640-43CD-87FD-398380F2D552}" type="sibTrans" cxnId="{374A7910-ABA3-439E-818B-DD5F09744C78}">
      <dgm:prSet/>
      <dgm:spPr/>
      <dgm:t>
        <a:bodyPr/>
        <a:lstStyle/>
        <a:p>
          <a:endParaRPr lang="hr-HR"/>
        </a:p>
      </dgm:t>
    </dgm:pt>
    <dgm:pt modelId="{2A80E267-0218-4177-871C-FADC5E0B4778}">
      <dgm:prSet phldrT="[Text]"/>
      <dgm:spPr>
        <a:noFill/>
        <a:ln>
          <a:noFill/>
        </a:ln>
      </dgm:spPr>
      <dgm:t>
        <a:bodyPr/>
        <a:lstStyle/>
        <a:p>
          <a:r>
            <a:rPr lang="hr-HR" b="1" dirty="0">
              <a:solidFill>
                <a:schemeClr val="bg1"/>
              </a:solidFill>
            </a:rPr>
            <a:t>Zanimljivo poučavanje</a:t>
          </a:r>
        </a:p>
      </dgm:t>
    </dgm:pt>
    <dgm:pt modelId="{85519FB6-2F8A-4E26-911A-37A8085CAACC}" type="parTrans" cxnId="{B96A9445-2B33-4BE1-A3AF-013183B84C5A}">
      <dgm:prSet/>
      <dgm:spPr/>
      <dgm:t>
        <a:bodyPr/>
        <a:lstStyle/>
        <a:p>
          <a:endParaRPr lang="hr-HR"/>
        </a:p>
      </dgm:t>
    </dgm:pt>
    <dgm:pt modelId="{E730CAED-BC3B-4D3F-8947-DFBEB4F848E2}" type="sibTrans" cxnId="{B96A9445-2B33-4BE1-A3AF-013183B84C5A}">
      <dgm:prSet/>
      <dgm:spPr/>
      <dgm:t>
        <a:bodyPr/>
        <a:lstStyle/>
        <a:p>
          <a:endParaRPr lang="hr-HR"/>
        </a:p>
      </dgm:t>
    </dgm:pt>
    <dgm:pt modelId="{DC72525A-9612-498F-94A9-7669598573E7}">
      <dgm:prSet/>
      <dgm:spPr>
        <a:solidFill>
          <a:srgbClr val="FF8585"/>
        </a:solidFill>
        <a:ln>
          <a:solidFill>
            <a:srgbClr val="FF8585"/>
          </a:solidFill>
        </a:ln>
      </dgm:spPr>
      <dgm:t>
        <a:bodyPr/>
        <a:lstStyle/>
        <a:p>
          <a:r>
            <a:rPr lang="hr-HR" b="1" dirty="0">
              <a:solidFill>
                <a:srgbClr val="002060"/>
              </a:solidFill>
            </a:rPr>
            <a:t>Sloboda </a:t>
          </a:r>
        </a:p>
      </dgm:t>
    </dgm:pt>
    <dgm:pt modelId="{83935233-F0FE-4163-AAD9-64F2E317CE27}" type="parTrans" cxnId="{980298AE-93A2-4A91-B7D5-57E6F02CBB6D}">
      <dgm:prSet/>
      <dgm:spPr/>
      <dgm:t>
        <a:bodyPr/>
        <a:lstStyle/>
        <a:p>
          <a:endParaRPr lang="hr-HR"/>
        </a:p>
      </dgm:t>
    </dgm:pt>
    <dgm:pt modelId="{951ECB56-858D-4E1A-9964-A1F3F6DB1B77}" type="sibTrans" cxnId="{980298AE-93A2-4A91-B7D5-57E6F02CBB6D}">
      <dgm:prSet/>
      <dgm:spPr/>
      <dgm:t>
        <a:bodyPr/>
        <a:lstStyle/>
        <a:p>
          <a:endParaRPr lang="hr-HR"/>
        </a:p>
      </dgm:t>
    </dgm:pt>
    <dgm:pt modelId="{ADF704DA-A87B-410B-8360-0BD95422129C}">
      <dgm:prSet/>
      <dgm:spPr>
        <a:solidFill>
          <a:srgbClr val="FF8585"/>
        </a:solidFill>
        <a:ln>
          <a:solidFill>
            <a:srgbClr val="FF8585"/>
          </a:solidFill>
        </a:ln>
      </dgm:spPr>
      <dgm:t>
        <a:bodyPr/>
        <a:lstStyle/>
        <a:p>
          <a:r>
            <a:rPr lang="hr-HR" b="1" dirty="0">
              <a:solidFill>
                <a:srgbClr val="002060"/>
              </a:solidFill>
            </a:rPr>
            <a:t>Ljubav i pripadanje</a:t>
          </a:r>
        </a:p>
      </dgm:t>
    </dgm:pt>
    <dgm:pt modelId="{9D3F87FC-8BD5-49D3-A657-288A8A8BC572}" type="parTrans" cxnId="{F5C76383-1BA0-4DD6-8939-A97208D41EC6}">
      <dgm:prSet/>
      <dgm:spPr/>
      <dgm:t>
        <a:bodyPr/>
        <a:lstStyle/>
        <a:p>
          <a:endParaRPr lang="hr-HR"/>
        </a:p>
      </dgm:t>
    </dgm:pt>
    <dgm:pt modelId="{0AAB9BDA-685B-4636-9E56-3661B397CCA7}" type="sibTrans" cxnId="{F5C76383-1BA0-4DD6-8939-A97208D41EC6}">
      <dgm:prSet/>
      <dgm:spPr/>
      <dgm:t>
        <a:bodyPr/>
        <a:lstStyle/>
        <a:p>
          <a:endParaRPr lang="hr-HR"/>
        </a:p>
      </dgm:t>
    </dgm:pt>
    <dgm:pt modelId="{222FFC50-EBDA-4826-9C9A-AA49C6BB87E3}">
      <dgm:prSet/>
      <dgm:spPr>
        <a:solidFill>
          <a:srgbClr val="FF8585"/>
        </a:solidFill>
        <a:ln>
          <a:solidFill>
            <a:srgbClr val="FF8585"/>
          </a:solidFill>
        </a:ln>
      </dgm:spPr>
      <dgm:t>
        <a:bodyPr/>
        <a:lstStyle/>
        <a:p>
          <a:r>
            <a:rPr lang="hr-HR" b="1" dirty="0">
              <a:solidFill>
                <a:srgbClr val="002060"/>
              </a:solidFill>
            </a:rPr>
            <a:t>Moć </a:t>
          </a:r>
        </a:p>
      </dgm:t>
    </dgm:pt>
    <dgm:pt modelId="{9D56FC38-4916-46DE-BE00-1C7735BE7DCD}" type="parTrans" cxnId="{05B4E8F5-95A0-4C3C-94AE-4E1D68E3C459}">
      <dgm:prSet/>
      <dgm:spPr/>
      <dgm:t>
        <a:bodyPr/>
        <a:lstStyle/>
        <a:p>
          <a:endParaRPr lang="hr-HR"/>
        </a:p>
      </dgm:t>
    </dgm:pt>
    <dgm:pt modelId="{E7BD6888-F803-45D0-8BCA-892C06A83964}" type="sibTrans" cxnId="{05B4E8F5-95A0-4C3C-94AE-4E1D68E3C459}">
      <dgm:prSet/>
      <dgm:spPr/>
      <dgm:t>
        <a:bodyPr/>
        <a:lstStyle/>
        <a:p>
          <a:endParaRPr lang="hr-HR"/>
        </a:p>
      </dgm:t>
    </dgm:pt>
    <dgm:pt modelId="{CE663E32-A5D1-49F4-9D2E-2BF3B639A3BF}" type="pres">
      <dgm:prSet presAssocID="{87DB3E89-B9B2-43E8-A5CF-3856E00E6C72}" presName="diagram" presStyleCnt="0">
        <dgm:presLayoutVars>
          <dgm:chPref val="1"/>
          <dgm:dir/>
          <dgm:animOne val="branch"/>
          <dgm:animLvl val="lvl"/>
          <dgm:resizeHandles val="exact"/>
        </dgm:presLayoutVars>
      </dgm:prSet>
      <dgm:spPr/>
    </dgm:pt>
    <dgm:pt modelId="{4E121C84-F456-4532-8CFE-6DA4F2404FB0}" type="pres">
      <dgm:prSet presAssocID="{ED4757B2-14A0-4E77-ACF5-BCCE60B215CF}" presName="root1" presStyleCnt="0"/>
      <dgm:spPr/>
    </dgm:pt>
    <dgm:pt modelId="{4605299B-696A-48C0-9740-036A775D1A0A}" type="pres">
      <dgm:prSet presAssocID="{ED4757B2-14A0-4E77-ACF5-BCCE60B215CF}" presName="LevelOneTextNode" presStyleLbl="node0" presStyleIdx="0" presStyleCnt="1">
        <dgm:presLayoutVars>
          <dgm:chPref val="3"/>
        </dgm:presLayoutVars>
      </dgm:prSet>
      <dgm:spPr/>
    </dgm:pt>
    <dgm:pt modelId="{75FF13E1-3C4D-4087-B465-ADBA68DB363F}" type="pres">
      <dgm:prSet presAssocID="{ED4757B2-14A0-4E77-ACF5-BCCE60B215CF}" presName="level2hierChild" presStyleCnt="0"/>
      <dgm:spPr/>
    </dgm:pt>
    <dgm:pt modelId="{F6E9BA5E-2B9B-4817-B13B-541B3135761F}" type="pres">
      <dgm:prSet presAssocID="{2BE0772C-1A74-442F-AD18-A3375D1C310B}" presName="conn2-1" presStyleLbl="parChTrans1D2" presStyleIdx="0" presStyleCnt="5"/>
      <dgm:spPr/>
    </dgm:pt>
    <dgm:pt modelId="{6E3CF922-AE86-4985-B058-B8715410EDF8}" type="pres">
      <dgm:prSet presAssocID="{2BE0772C-1A74-442F-AD18-A3375D1C310B}" presName="connTx" presStyleLbl="parChTrans1D2" presStyleIdx="0" presStyleCnt="5"/>
      <dgm:spPr/>
    </dgm:pt>
    <dgm:pt modelId="{CF2BEAC8-AB98-45D4-80DC-2CC453612D26}" type="pres">
      <dgm:prSet presAssocID="{8704B0A8-3771-4A65-AA12-EEB0A7BF325A}" presName="root2" presStyleCnt="0"/>
      <dgm:spPr/>
    </dgm:pt>
    <dgm:pt modelId="{CF311338-05DB-48AA-AF9E-B11CD1E29FAF}" type="pres">
      <dgm:prSet presAssocID="{8704B0A8-3771-4A65-AA12-EEB0A7BF325A}" presName="LevelTwoTextNode" presStyleLbl="node2" presStyleIdx="0" presStyleCnt="5">
        <dgm:presLayoutVars>
          <dgm:chPref val="3"/>
        </dgm:presLayoutVars>
      </dgm:prSet>
      <dgm:spPr/>
    </dgm:pt>
    <dgm:pt modelId="{65D62E29-5BE8-46E1-99FE-D68D8396E706}" type="pres">
      <dgm:prSet presAssocID="{8704B0A8-3771-4A65-AA12-EEB0A7BF325A}" presName="level3hierChild" presStyleCnt="0"/>
      <dgm:spPr/>
    </dgm:pt>
    <dgm:pt modelId="{9FB1A975-4941-4CF4-B1B6-A0D8A37AB5D0}" type="pres">
      <dgm:prSet presAssocID="{1FEA8BF0-1DBD-4553-84DC-E60277F15DA4}" presName="conn2-1" presStyleLbl="parChTrans1D3" presStyleIdx="0" presStyleCnt="2"/>
      <dgm:spPr/>
    </dgm:pt>
    <dgm:pt modelId="{AD3C131D-51DD-4C75-9838-B350860A8F8C}" type="pres">
      <dgm:prSet presAssocID="{1FEA8BF0-1DBD-4553-84DC-E60277F15DA4}" presName="connTx" presStyleLbl="parChTrans1D3" presStyleIdx="0" presStyleCnt="2"/>
      <dgm:spPr/>
    </dgm:pt>
    <dgm:pt modelId="{9C25FD48-E72C-4752-9E46-94FBEEF8D494}" type="pres">
      <dgm:prSet presAssocID="{084E3CE5-570F-4D5D-94A5-633D2F89D1B6}" presName="root2" presStyleCnt="0"/>
      <dgm:spPr/>
    </dgm:pt>
    <dgm:pt modelId="{BDF75D12-2E51-4F5A-B738-303F88ADC6B8}" type="pres">
      <dgm:prSet presAssocID="{084E3CE5-570F-4D5D-94A5-633D2F89D1B6}" presName="LevelTwoTextNode" presStyleLbl="node3" presStyleIdx="0" presStyleCnt="2" custLinFactNeighborX="-912" custLinFactNeighborY="56852">
        <dgm:presLayoutVars>
          <dgm:chPref val="3"/>
        </dgm:presLayoutVars>
      </dgm:prSet>
      <dgm:spPr/>
    </dgm:pt>
    <dgm:pt modelId="{A5B5A802-1695-4E50-9677-76395705AA99}" type="pres">
      <dgm:prSet presAssocID="{084E3CE5-570F-4D5D-94A5-633D2F89D1B6}" presName="level3hierChild" presStyleCnt="0"/>
      <dgm:spPr/>
    </dgm:pt>
    <dgm:pt modelId="{34360C19-91AA-4956-BADD-3B49580CECEC}" type="pres">
      <dgm:prSet presAssocID="{9D3F87FC-8BD5-49D3-A657-288A8A8BC572}" presName="conn2-1" presStyleLbl="parChTrans1D2" presStyleIdx="1" presStyleCnt="5"/>
      <dgm:spPr/>
    </dgm:pt>
    <dgm:pt modelId="{CCED765C-1A1A-4E4E-A93B-1FF90C703E83}" type="pres">
      <dgm:prSet presAssocID="{9D3F87FC-8BD5-49D3-A657-288A8A8BC572}" presName="connTx" presStyleLbl="parChTrans1D2" presStyleIdx="1" presStyleCnt="5"/>
      <dgm:spPr/>
    </dgm:pt>
    <dgm:pt modelId="{34994D7C-9091-4DD7-8D84-25B0B2B87A78}" type="pres">
      <dgm:prSet presAssocID="{ADF704DA-A87B-410B-8360-0BD95422129C}" presName="root2" presStyleCnt="0"/>
      <dgm:spPr/>
    </dgm:pt>
    <dgm:pt modelId="{D3945C81-F0FF-4F1C-BE47-3787E4A4757C}" type="pres">
      <dgm:prSet presAssocID="{ADF704DA-A87B-410B-8360-0BD95422129C}" presName="LevelTwoTextNode" presStyleLbl="node2" presStyleIdx="1" presStyleCnt="5">
        <dgm:presLayoutVars>
          <dgm:chPref val="3"/>
        </dgm:presLayoutVars>
      </dgm:prSet>
      <dgm:spPr/>
    </dgm:pt>
    <dgm:pt modelId="{643F0396-7629-4428-A436-0DAB7BAC46C7}" type="pres">
      <dgm:prSet presAssocID="{ADF704DA-A87B-410B-8360-0BD95422129C}" presName="level3hierChild" presStyleCnt="0"/>
      <dgm:spPr/>
    </dgm:pt>
    <dgm:pt modelId="{31B53245-3753-47CB-B0D4-6E8773D145B7}" type="pres">
      <dgm:prSet presAssocID="{9D56FC38-4916-46DE-BE00-1C7735BE7DCD}" presName="conn2-1" presStyleLbl="parChTrans1D2" presStyleIdx="2" presStyleCnt="5"/>
      <dgm:spPr/>
    </dgm:pt>
    <dgm:pt modelId="{DEEF6E82-727A-43DD-843F-F80E04FE6306}" type="pres">
      <dgm:prSet presAssocID="{9D56FC38-4916-46DE-BE00-1C7735BE7DCD}" presName="connTx" presStyleLbl="parChTrans1D2" presStyleIdx="2" presStyleCnt="5"/>
      <dgm:spPr/>
    </dgm:pt>
    <dgm:pt modelId="{F22A6034-3514-4CF5-8948-5AE84B451751}" type="pres">
      <dgm:prSet presAssocID="{222FFC50-EBDA-4826-9C9A-AA49C6BB87E3}" presName="root2" presStyleCnt="0"/>
      <dgm:spPr/>
    </dgm:pt>
    <dgm:pt modelId="{DAA88BAE-DFB5-4CEE-9E00-15E61D1C12E6}" type="pres">
      <dgm:prSet presAssocID="{222FFC50-EBDA-4826-9C9A-AA49C6BB87E3}" presName="LevelTwoTextNode" presStyleLbl="node2" presStyleIdx="2" presStyleCnt="5">
        <dgm:presLayoutVars>
          <dgm:chPref val="3"/>
        </dgm:presLayoutVars>
      </dgm:prSet>
      <dgm:spPr/>
    </dgm:pt>
    <dgm:pt modelId="{7FCC7749-1A16-4145-9CDC-E8B9E01C6A70}" type="pres">
      <dgm:prSet presAssocID="{222FFC50-EBDA-4826-9C9A-AA49C6BB87E3}" presName="level3hierChild" presStyleCnt="0"/>
      <dgm:spPr/>
    </dgm:pt>
    <dgm:pt modelId="{3A7BD13C-1A9C-47AE-8C7F-017C49203459}" type="pres">
      <dgm:prSet presAssocID="{83935233-F0FE-4163-AAD9-64F2E317CE27}" presName="conn2-1" presStyleLbl="parChTrans1D2" presStyleIdx="3" presStyleCnt="5"/>
      <dgm:spPr/>
    </dgm:pt>
    <dgm:pt modelId="{F3BDB844-9CEF-4F59-A508-6DC7DEE86C44}" type="pres">
      <dgm:prSet presAssocID="{83935233-F0FE-4163-AAD9-64F2E317CE27}" presName="connTx" presStyleLbl="parChTrans1D2" presStyleIdx="3" presStyleCnt="5"/>
      <dgm:spPr/>
    </dgm:pt>
    <dgm:pt modelId="{1B2CEE17-C5E3-4600-B637-E3572D71D94D}" type="pres">
      <dgm:prSet presAssocID="{DC72525A-9612-498F-94A9-7669598573E7}" presName="root2" presStyleCnt="0"/>
      <dgm:spPr/>
    </dgm:pt>
    <dgm:pt modelId="{E550D289-35A6-4F49-A6F8-74D60D390449}" type="pres">
      <dgm:prSet presAssocID="{DC72525A-9612-498F-94A9-7669598573E7}" presName="LevelTwoTextNode" presStyleLbl="node2" presStyleIdx="3" presStyleCnt="5">
        <dgm:presLayoutVars>
          <dgm:chPref val="3"/>
        </dgm:presLayoutVars>
      </dgm:prSet>
      <dgm:spPr/>
    </dgm:pt>
    <dgm:pt modelId="{0D00AE8B-F56D-4110-B25F-828396ED722D}" type="pres">
      <dgm:prSet presAssocID="{DC72525A-9612-498F-94A9-7669598573E7}" presName="level3hierChild" presStyleCnt="0"/>
      <dgm:spPr/>
    </dgm:pt>
    <dgm:pt modelId="{61DDB022-0E4A-4FAB-B803-1E330FA53726}" type="pres">
      <dgm:prSet presAssocID="{62C9227B-3BBB-4F4F-9A57-99268EB6E062}" presName="conn2-1" presStyleLbl="parChTrans1D2" presStyleIdx="4" presStyleCnt="5"/>
      <dgm:spPr/>
    </dgm:pt>
    <dgm:pt modelId="{0BC3B993-D78C-4529-B253-B783C58289EC}" type="pres">
      <dgm:prSet presAssocID="{62C9227B-3BBB-4F4F-9A57-99268EB6E062}" presName="connTx" presStyleLbl="parChTrans1D2" presStyleIdx="4" presStyleCnt="5"/>
      <dgm:spPr/>
    </dgm:pt>
    <dgm:pt modelId="{60C71A2A-37FC-49C5-AA44-DB7F8B0E6B7B}" type="pres">
      <dgm:prSet presAssocID="{24DCB0C7-D1EA-4C58-9333-337B07B5910E}" presName="root2" presStyleCnt="0"/>
      <dgm:spPr/>
    </dgm:pt>
    <dgm:pt modelId="{3FE4FA28-96A7-4C65-BA28-B30AC0DF3454}" type="pres">
      <dgm:prSet presAssocID="{24DCB0C7-D1EA-4C58-9333-337B07B5910E}" presName="LevelTwoTextNode" presStyleLbl="node2" presStyleIdx="4" presStyleCnt="5">
        <dgm:presLayoutVars>
          <dgm:chPref val="3"/>
        </dgm:presLayoutVars>
      </dgm:prSet>
      <dgm:spPr/>
    </dgm:pt>
    <dgm:pt modelId="{D3B1F721-6264-4BD4-8D7E-BA82AEFB8D34}" type="pres">
      <dgm:prSet presAssocID="{24DCB0C7-D1EA-4C58-9333-337B07B5910E}" presName="level3hierChild" presStyleCnt="0"/>
      <dgm:spPr/>
    </dgm:pt>
    <dgm:pt modelId="{CF3C9951-2CBC-4F24-9A0B-B75667747086}" type="pres">
      <dgm:prSet presAssocID="{85519FB6-2F8A-4E26-911A-37A8085CAACC}" presName="conn2-1" presStyleLbl="parChTrans1D3" presStyleIdx="1" presStyleCnt="2"/>
      <dgm:spPr/>
    </dgm:pt>
    <dgm:pt modelId="{83CC9B4A-0D77-46C1-8540-3E2DB15EF1E7}" type="pres">
      <dgm:prSet presAssocID="{85519FB6-2F8A-4E26-911A-37A8085CAACC}" presName="connTx" presStyleLbl="parChTrans1D3" presStyleIdx="1" presStyleCnt="2"/>
      <dgm:spPr/>
    </dgm:pt>
    <dgm:pt modelId="{A9B1118C-6A77-4D38-BE8E-9C9ACA4E1C3C}" type="pres">
      <dgm:prSet presAssocID="{2A80E267-0218-4177-871C-FADC5E0B4778}" presName="root2" presStyleCnt="0"/>
      <dgm:spPr/>
    </dgm:pt>
    <dgm:pt modelId="{C958CAA9-5E09-407D-99FB-19497EFA47FD}" type="pres">
      <dgm:prSet presAssocID="{2A80E267-0218-4177-871C-FADC5E0B4778}" presName="LevelTwoTextNode" presStyleLbl="node3" presStyleIdx="1" presStyleCnt="2" custLinFactNeighborX="-1259" custLinFactNeighborY="164">
        <dgm:presLayoutVars>
          <dgm:chPref val="3"/>
        </dgm:presLayoutVars>
      </dgm:prSet>
      <dgm:spPr/>
    </dgm:pt>
    <dgm:pt modelId="{074E89D3-8D18-4355-82A5-2A806489AA01}" type="pres">
      <dgm:prSet presAssocID="{2A80E267-0218-4177-871C-FADC5E0B4778}" presName="level3hierChild" presStyleCnt="0"/>
      <dgm:spPr/>
    </dgm:pt>
  </dgm:ptLst>
  <dgm:cxnLst>
    <dgm:cxn modelId="{374A7910-ABA3-439E-818B-DD5F09744C78}" srcId="{ED4757B2-14A0-4E77-ACF5-BCCE60B215CF}" destId="{24DCB0C7-D1EA-4C58-9333-337B07B5910E}" srcOrd="4" destOrd="0" parTransId="{62C9227B-3BBB-4F4F-9A57-99268EB6E062}" sibTransId="{41C5D2C4-0640-43CD-87FD-398380F2D552}"/>
    <dgm:cxn modelId="{D7784819-27A8-4051-9852-9EA487805F10}" type="presOf" srcId="{2BE0772C-1A74-442F-AD18-A3375D1C310B}" destId="{F6E9BA5E-2B9B-4817-B13B-541B3135761F}" srcOrd="0" destOrd="0" presId="urn:microsoft.com/office/officeart/2005/8/layout/hierarchy2"/>
    <dgm:cxn modelId="{1EAE8319-1839-43CC-B2C6-63082C329ECA}" type="presOf" srcId="{62C9227B-3BBB-4F4F-9A57-99268EB6E062}" destId="{61DDB022-0E4A-4FAB-B803-1E330FA53726}" srcOrd="0" destOrd="0" presId="urn:microsoft.com/office/officeart/2005/8/layout/hierarchy2"/>
    <dgm:cxn modelId="{3E38F533-5FB3-463C-9FC4-41E8E2DA96C1}" type="presOf" srcId="{1FEA8BF0-1DBD-4553-84DC-E60277F15DA4}" destId="{9FB1A975-4941-4CF4-B1B6-A0D8A37AB5D0}" srcOrd="0" destOrd="0" presId="urn:microsoft.com/office/officeart/2005/8/layout/hierarchy2"/>
    <dgm:cxn modelId="{70CE983D-388B-4CAF-A9F8-5A75EF49C781}" type="presOf" srcId="{ADF704DA-A87B-410B-8360-0BD95422129C}" destId="{D3945C81-F0FF-4F1C-BE47-3787E4A4757C}" srcOrd="0" destOrd="0" presId="urn:microsoft.com/office/officeart/2005/8/layout/hierarchy2"/>
    <dgm:cxn modelId="{76BB8C5B-6755-471D-8A8F-A95B33DE4326}" type="presOf" srcId="{1FEA8BF0-1DBD-4553-84DC-E60277F15DA4}" destId="{AD3C131D-51DD-4C75-9838-B350860A8F8C}" srcOrd="1" destOrd="0" presId="urn:microsoft.com/office/officeart/2005/8/layout/hierarchy2"/>
    <dgm:cxn modelId="{18F0FD41-30E4-4FD0-8E6A-6D88C9D0B4BE}" type="presOf" srcId="{222FFC50-EBDA-4826-9C9A-AA49C6BB87E3}" destId="{DAA88BAE-DFB5-4CEE-9E00-15E61D1C12E6}" srcOrd="0" destOrd="0" presId="urn:microsoft.com/office/officeart/2005/8/layout/hierarchy2"/>
    <dgm:cxn modelId="{1326CF63-A755-4AE6-9BBC-F2DE5D79020B}" type="presOf" srcId="{87DB3E89-B9B2-43E8-A5CF-3856E00E6C72}" destId="{CE663E32-A5D1-49F4-9D2E-2BF3B639A3BF}" srcOrd="0" destOrd="0" presId="urn:microsoft.com/office/officeart/2005/8/layout/hierarchy2"/>
    <dgm:cxn modelId="{B96A9445-2B33-4BE1-A3AF-013183B84C5A}" srcId="{24DCB0C7-D1EA-4C58-9333-337B07B5910E}" destId="{2A80E267-0218-4177-871C-FADC5E0B4778}" srcOrd="0" destOrd="0" parTransId="{85519FB6-2F8A-4E26-911A-37A8085CAACC}" sibTransId="{E730CAED-BC3B-4D3F-8947-DFBEB4F848E2}"/>
    <dgm:cxn modelId="{9D5BBA68-07F6-4151-B97D-82247513DBA1}" srcId="{8704B0A8-3771-4A65-AA12-EEB0A7BF325A}" destId="{084E3CE5-570F-4D5D-94A5-633D2F89D1B6}" srcOrd="0" destOrd="0" parTransId="{1FEA8BF0-1DBD-4553-84DC-E60277F15DA4}" sibTransId="{C1C027C2-4C0C-478E-B851-59A1C8AF2A74}"/>
    <dgm:cxn modelId="{B2B83876-6867-40B3-8628-CF8429330433}" type="presOf" srcId="{8704B0A8-3771-4A65-AA12-EEB0A7BF325A}" destId="{CF311338-05DB-48AA-AF9E-B11CD1E29FAF}" srcOrd="0" destOrd="0" presId="urn:microsoft.com/office/officeart/2005/8/layout/hierarchy2"/>
    <dgm:cxn modelId="{E06F6559-BAF8-4A2A-BCE8-2F91B45807C2}" srcId="{ED4757B2-14A0-4E77-ACF5-BCCE60B215CF}" destId="{8704B0A8-3771-4A65-AA12-EEB0A7BF325A}" srcOrd="0" destOrd="0" parTransId="{2BE0772C-1A74-442F-AD18-A3375D1C310B}" sibTransId="{57110208-F6D8-44AF-ACB3-6D074006033C}"/>
    <dgm:cxn modelId="{F5C76383-1BA0-4DD6-8939-A97208D41EC6}" srcId="{ED4757B2-14A0-4E77-ACF5-BCCE60B215CF}" destId="{ADF704DA-A87B-410B-8360-0BD95422129C}" srcOrd="1" destOrd="0" parTransId="{9D3F87FC-8BD5-49D3-A657-288A8A8BC572}" sibTransId="{0AAB9BDA-685B-4636-9E56-3661B397CCA7}"/>
    <dgm:cxn modelId="{114B8683-2C9A-4F09-A550-4C257DD13574}" type="presOf" srcId="{9D3F87FC-8BD5-49D3-A657-288A8A8BC572}" destId="{CCED765C-1A1A-4E4E-A93B-1FF90C703E83}" srcOrd="1" destOrd="0" presId="urn:microsoft.com/office/officeart/2005/8/layout/hierarchy2"/>
    <dgm:cxn modelId="{BBCFEF94-CBA4-4649-A5C2-26E9A2B2EC0C}" type="presOf" srcId="{ED4757B2-14A0-4E77-ACF5-BCCE60B215CF}" destId="{4605299B-696A-48C0-9740-036A775D1A0A}" srcOrd="0" destOrd="0" presId="urn:microsoft.com/office/officeart/2005/8/layout/hierarchy2"/>
    <dgm:cxn modelId="{53891E97-F8F2-416B-A809-ED30FA58382E}" type="presOf" srcId="{83935233-F0FE-4163-AAD9-64F2E317CE27}" destId="{3A7BD13C-1A9C-47AE-8C7F-017C49203459}" srcOrd="0" destOrd="0" presId="urn:microsoft.com/office/officeart/2005/8/layout/hierarchy2"/>
    <dgm:cxn modelId="{F9B3C79B-C751-4AB7-AC82-2F5DDF46526B}" srcId="{87DB3E89-B9B2-43E8-A5CF-3856E00E6C72}" destId="{ED4757B2-14A0-4E77-ACF5-BCCE60B215CF}" srcOrd="0" destOrd="0" parTransId="{21E25240-27DD-47AF-8450-DB4983B6106E}" sibTransId="{563AC50D-C1B1-4A2A-A0C3-12419FF79618}"/>
    <dgm:cxn modelId="{E98A8DA0-E76C-4039-BE49-27FA779A1B20}" type="presOf" srcId="{83935233-F0FE-4163-AAD9-64F2E317CE27}" destId="{F3BDB844-9CEF-4F59-A508-6DC7DEE86C44}" srcOrd="1" destOrd="0" presId="urn:microsoft.com/office/officeart/2005/8/layout/hierarchy2"/>
    <dgm:cxn modelId="{BD5CBFA5-1179-493A-8B7F-586F3212FFFF}" type="presOf" srcId="{62C9227B-3BBB-4F4F-9A57-99268EB6E062}" destId="{0BC3B993-D78C-4529-B253-B783C58289EC}" srcOrd="1" destOrd="0" presId="urn:microsoft.com/office/officeart/2005/8/layout/hierarchy2"/>
    <dgm:cxn modelId="{980298AE-93A2-4A91-B7D5-57E6F02CBB6D}" srcId="{ED4757B2-14A0-4E77-ACF5-BCCE60B215CF}" destId="{DC72525A-9612-498F-94A9-7669598573E7}" srcOrd="3" destOrd="0" parTransId="{83935233-F0FE-4163-AAD9-64F2E317CE27}" sibTransId="{951ECB56-858D-4E1A-9964-A1F3F6DB1B77}"/>
    <dgm:cxn modelId="{D9120DB4-87EE-4988-AACA-273D20F61032}" type="presOf" srcId="{85519FB6-2F8A-4E26-911A-37A8085CAACC}" destId="{83CC9B4A-0D77-46C1-8540-3E2DB15EF1E7}" srcOrd="1" destOrd="0" presId="urn:microsoft.com/office/officeart/2005/8/layout/hierarchy2"/>
    <dgm:cxn modelId="{22D7D4B5-8FC0-4AD1-BB4B-C87C4C4D65D5}" type="presOf" srcId="{2BE0772C-1A74-442F-AD18-A3375D1C310B}" destId="{6E3CF922-AE86-4985-B058-B8715410EDF8}" srcOrd="1" destOrd="0" presId="urn:microsoft.com/office/officeart/2005/8/layout/hierarchy2"/>
    <dgm:cxn modelId="{D96812B7-CFCE-4A07-9A81-6CE4355037F4}" type="presOf" srcId="{85519FB6-2F8A-4E26-911A-37A8085CAACC}" destId="{CF3C9951-2CBC-4F24-9A0B-B75667747086}" srcOrd="0" destOrd="0" presId="urn:microsoft.com/office/officeart/2005/8/layout/hierarchy2"/>
    <dgm:cxn modelId="{29D9F3BB-901C-4186-ACA0-F98799DB9E96}" type="presOf" srcId="{9D56FC38-4916-46DE-BE00-1C7735BE7DCD}" destId="{31B53245-3753-47CB-B0D4-6E8773D145B7}" srcOrd="0" destOrd="0" presId="urn:microsoft.com/office/officeart/2005/8/layout/hierarchy2"/>
    <dgm:cxn modelId="{1EF63DBC-954E-48A1-962A-05779E171B36}" type="presOf" srcId="{9D56FC38-4916-46DE-BE00-1C7735BE7DCD}" destId="{DEEF6E82-727A-43DD-843F-F80E04FE6306}" srcOrd="1" destOrd="0" presId="urn:microsoft.com/office/officeart/2005/8/layout/hierarchy2"/>
    <dgm:cxn modelId="{680344C7-A092-41E2-97E4-3A82BF0FD795}" type="presOf" srcId="{2A80E267-0218-4177-871C-FADC5E0B4778}" destId="{C958CAA9-5E09-407D-99FB-19497EFA47FD}" srcOrd="0" destOrd="0" presId="urn:microsoft.com/office/officeart/2005/8/layout/hierarchy2"/>
    <dgm:cxn modelId="{C9BBA4C7-EC6A-4B22-8148-6D1053B0FE15}" type="presOf" srcId="{DC72525A-9612-498F-94A9-7669598573E7}" destId="{E550D289-35A6-4F49-A6F8-74D60D390449}" srcOrd="0" destOrd="0" presId="urn:microsoft.com/office/officeart/2005/8/layout/hierarchy2"/>
    <dgm:cxn modelId="{C580FFE5-97AE-42D0-BB77-8DA12EF31003}" type="presOf" srcId="{24DCB0C7-D1EA-4C58-9333-337B07B5910E}" destId="{3FE4FA28-96A7-4C65-BA28-B30AC0DF3454}" srcOrd="0" destOrd="0" presId="urn:microsoft.com/office/officeart/2005/8/layout/hierarchy2"/>
    <dgm:cxn modelId="{3D1945E7-BEB7-4601-8FDD-1330314A0399}" type="presOf" srcId="{9D3F87FC-8BD5-49D3-A657-288A8A8BC572}" destId="{34360C19-91AA-4956-BADD-3B49580CECEC}" srcOrd="0" destOrd="0" presId="urn:microsoft.com/office/officeart/2005/8/layout/hierarchy2"/>
    <dgm:cxn modelId="{B601D7E7-7F3A-44CA-8C31-AB0DCFB5F831}" type="presOf" srcId="{084E3CE5-570F-4D5D-94A5-633D2F89D1B6}" destId="{BDF75D12-2E51-4F5A-B738-303F88ADC6B8}" srcOrd="0" destOrd="0" presId="urn:microsoft.com/office/officeart/2005/8/layout/hierarchy2"/>
    <dgm:cxn modelId="{05B4E8F5-95A0-4C3C-94AE-4E1D68E3C459}" srcId="{ED4757B2-14A0-4E77-ACF5-BCCE60B215CF}" destId="{222FFC50-EBDA-4826-9C9A-AA49C6BB87E3}" srcOrd="2" destOrd="0" parTransId="{9D56FC38-4916-46DE-BE00-1C7735BE7DCD}" sibTransId="{E7BD6888-F803-45D0-8BCA-892C06A83964}"/>
    <dgm:cxn modelId="{35EFF0F9-C8BF-4DE3-8547-B4F4038696A3}" type="presParOf" srcId="{CE663E32-A5D1-49F4-9D2E-2BF3B639A3BF}" destId="{4E121C84-F456-4532-8CFE-6DA4F2404FB0}" srcOrd="0" destOrd="0" presId="urn:microsoft.com/office/officeart/2005/8/layout/hierarchy2"/>
    <dgm:cxn modelId="{E07E359A-8D49-49A6-B2E3-E4A6EA8E0417}" type="presParOf" srcId="{4E121C84-F456-4532-8CFE-6DA4F2404FB0}" destId="{4605299B-696A-48C0-9740-036A775D1A0A}" srcOrd="0" destOrd="0" presId="urn:microsoft.com/office/officeart/2005/8/layout/hierarchy2"/>
    <dgm:cxn modelId="{142E7C54-C77B-4A87-99CD-36F5090F749D}" type="presParOf" srcId="{4E121C84-F456-4532-8CFE-6DA4F2404FB0}" destId="{75FF13E1-3C4D-4087-B465-ADBA68DB363F}" srcOrd="1" destOrd="0" presId="urn:microsoft.com/office/officeart/2005/8/layout/hierarchy2"/>
    <dgm:cxn modelId="{26779C00-443D-4B98-B821-16F12996A6C8}" type="presParOf" srcId="{75FF13E1-3C4D-4087-B465-ADBA68DB363F}" destId="{F6E9BA5E-2B9B-4817-B13B-541B3135761F}" srcOrd="0" destOrd="0" presId="urn:microsoft.com/office/officeart/2005/8/layout/hierarchy2"/>
    <dgm:cxn modelId="{275DB37E-0399-425A-9A23-DCFD43ACA9B2}" type="presParOf" srcId="{F6E9BA5E-2B9B-4817-B13B-541B3135761F}" destId="{6E3CF922-AE86-4985-B058-B8715410EDF8}" srcOrd="0" destOrd="0" presId="urn:microsoft.com/office/officeart/2005/8/layout/hierarchy2"/>
    <dgm:cxn modelId="{001101D1-BB38-4B3F-8115-428F05E8D265}" type="presParOf" srcId="{75FF13E1-3C4D-4087-B465-ADBA68DB363F}" destId="{CF2BEAC8-AB98-45D4-80DC-2CC453612D26}" srcOrd="1" destOrd="0" presId="urn:microsoft.com/office/officeart/2005/8/layout/hierarchy2"/>
    <dgm:cxn modelId="{B211519E-1FC7-4DB4-ACE1-049C9542FF1B}" type="presParOf" srcId="{CF2BEAC8-AB98-45D4-80DC-2CC453612D26}" destId="{CF311338-05DB-48AA-AF9E-B11CD1E29FAF}" srcOrd="0" destOrd="0" presId="urn:microsoft.com/office/officeart/2005/8/layout/hierarchy2"/>
    <dgm:cxn modelId="{C0B9001E-D54B-4EC3-8983-74636087967B}" type="presParOf" srcId="{CF2BEAC8-AB98-45D4-80DC-2CC453612D26}" destId="{65D62E29-5BE8-46E1-99FE-D68D8396E706}" srcOrd="1" destOrd="0" presId="urn:microsoft.com/office/officeart/2005/8/layout/hierarchy2"/>
    <dgm:cxn modelId="{97A6A476-8F72-4271-B603-378B04416CB4}" type="presParOf" srcId="{65D62E29-5BE8-46E1-99FE-D68D8396E706}" destId="{9FB1A975-4941-4CF4-B1B6-A0D8A37AB5D0}" srcOrd="0" destOrd="0" presId="urn:microsoft.com/office/officeart/2005/8/layout/hierarchy2"/>
    <dgm:cxn modelId="{8248F19A-FCAE-4F9E-9A25-856BEB015C42}" type="presParOf" srcId="{9FB1A975-4941-4CF4-B1B6-A0D8A37AB5D0}" destId="{AD3C131D-51DD-4C75-9838-B350860A8F8C}" srcOrd="0" destOrd="0" presId="urn:microsoft.com/office/officeart/2005/8/layout/hierarchy2"/>
    <dgm:cxn modelId="{BD2FC7EA-1AA6-4DB6-AE94-2D71A45CEF22}" type="presParOf" srcId="{65D62E29-5BE8-46E1-99FE-D68D8396E706}" destId="{9C25FD48-E72C-4752-9E46-94FBEEF8D494}" srcOrd="1" destOrd="0" presId="urn:microsoft.com/office/officeart/2005/8/layout/hierarchy2"/>
    <dgm:cxn modelId="{10B3CDDA-D98A-4C83-B004-6C30FC18D10C}" type="presParOf" srcId="{9C25FD48-E72C-4752-9E46-94FBEEF8D494}" destId="{BDF75D12-2E51-4F5A-B738-303F88ADC6B8}" srcOrd="0" destOrd="0" presId="urn:microsoft.com/office/officeart/2005/8/layout/hierarchy2"/>
    <dgm:cxn modelId="{9B4EA762-1B49-408F-96DF-D1922D7F74B5}" type="presParOf" srcId="{9C25FD48-E72C-4752-9E46-94FBEEF8D494}" destId="{A5B5A802-1695-4E50-9677-76395705AA99}" srcOrd="1" destOrd="0" presId="urn:microsoft.com/office/officeart/2005/8/layout/hierarchy2"/>
    <dgm:cxn modelId="{A82E75FF-E828-462D-843C-E0B3BC3BEA3E}" type="presParOf" srcId="{75FF13E1-3C4D-4087-B465-ADBA68DB363F}" destId="{34360C19-91AA-4956-BADD-3B49580CECEC}" srcOrd="2" destOrd="0" presId="urn:microsoft.com/office/officeart/2005/8/layout/hierarchy2"/>
    <dgm:cxn modelId="{15DE5800-151A-4AC5-B4C9-C779F57982BC}" type="presParOf" srcId="{34360C19-91AA-4956-BADD-3B49580CECEC}" destId="{CCED765C-1A1A-4E4E-A93B-1FF90C703E83}" srcOrd="0" destOrd="0" presId="urn:microsoft.com/office/officeart/2005/8/layout/hierarchy2"/>
    <dgm:cxn modelId="{0BFF9A19-292E-4DD7-BF26-4FB5B67A707C}" type="presParOf" srcId="{75FF13E1-3C4D-4087-B465-ADBA68DB363F}" destId="{34994D7C-9091-4DD7-8D84-25B0B2B87A78}" srcOrd="3" destOrd="0" presId="urn:microsoft.com/office/officeart/2005/8/layout/hierarchy2"/>
    <dgm:cxn modelId="{25F43D0B-C938-4882-B85C-457C3D5091F3}" type="presParOf" srcId="{34994D7C-9091-4DD7-8D84-25B0B2B87A78}" destId="{D3945C81-F0FF-4F1C-BE47-3787E4A4757C}" srcOrd="0" destOrd="0" presId="urn:microsoft.com/office/officeart/2005/8/layout/hierarchy2"/>
    <dgm:cxn modelId="{CE74E1C3-B9F9-4021-A97E-2B19A2BC78A0}" type="presParOf" srcId="{34994D7C-9091-4DD7-8D84-25B0B2B87A78}" destId="{643F0396-7629-4428-A436-0DAB7BAC46C7}" srcOrd="1" destOrd="0" presId="urn:microsoft.com/office/officeart/2005/8/layout/hierarchy2"/>
    <dgm:cxn modelId="{77161085-69A2-4D8A-A0A8-0A2FB235BCF5}" type="presParOf" srcId="{75FF13E1-3C4D-4087-B465-ADBA68DB363F}" destId="{31B53245-3753-47CB-B0D4-6E8773D145B7}" srcOrd="4" destOrd="0" presId="urn:microsoft.com/office/officeart/2005/8/layout/hierarchy2"/>
    <dgm:cxn modelId="{A2B922CA-2E87-4BAE-9E84-CC9E8CE4380A}" type="presParOf" srcId="{31B53245-3753-47CB-B0D4-6E8773D145B7}" destId="{DEEF6E82-727A-43DD-843F-F80E04FE6306}" srcOrd="0" destOrd="0" presId="urn:microsoft.com/office/officeart/2005/8/layout/hierarchy2"/>
    <dgm:cxn modelId="{E9BD9223-E662-4A3E-9126-5C571A1B25A6}" type="presParOf" srcId="{75FF13E1-3C4D-4087-B465-ADBA68DB363F}" destId="{F22A6034-3514-4CF5-8948-5AE84B451751}" srcOrd="5" destOrd="0" presId="urn:microsoft.com/office/officeart/2005/8/layout/hierarchy2"/>
    <dgm:cxn modelId="{51DBE1B9-ED53-428A-BF73-373DC6068D56}" type="presParOf" srcId="{F22A6034-3514-4CF5-8948-5AE84B451751}" destId="{DAA88BAE-DFB5-4CEE-9E00-15E61D1C12E6}" srcOrd="0" destOrd="0" presId="urn:microsoft.com/office/officeart/2005/8/layout/hierarchy2"/>
    <dgm:cxn modelId="{130DC476-EC48-49E4-9413-7C26332EFE23}" type="presParOf" srcId="{F22A6034-3514-4CF5-8948-5AE84B451751}" destId="{7FCC7749-1A16-4145-9CDC-E8B9E01C6A70}" srcOrd="1" destOrd="0" presId="urn:microsoft.com/office/officeart/2005/8/layout/hierarchy2"/>
    <dgm:cxn modelId="{F153400A-EE55-4401-8B66-F2FF6190BCBD}" type="presParOf" srcId="{75FF13E1-3C4D-4087-B465-ADBA68DB363F}" destId="{3A7BD13C-1A9C-47AE-8C7F-017C49203459}" srcOrd="6" destOrd="0" presId="urn:microsoft.com/office/officeart/2005/8/layout/hierarchy2"/>
    <dgm:cxn modelId="{D376A47B-2103-4ED2-9095-F66F080C87F1}" type="presParOf" srcId="{3A7BD13C-1A9C-47AE-8C7F-017C49203459}" destId="{F3BDB844-9CEF-4F59-A508-6DC7DEE86C44}" srcOrd="0" destOrd="0" presId="urn:microsoft.com/office/officeart/2005/8/layout/hierarchy2"/>
    <dgm:cxn modelId="{4887A46E-FDBB-447B-9A31-DF37617951F5}" type="presParOf" srcId="{75FF13E1-3C4D-4087-B465-ADBA68DB363F}" destId="{1B2CEE17-C5E3-4600-B637-E3572D71D94D}" srcOrd="7" destOrd="0" presId="urn:microsoft.com/office/officeart/2005/8/layout/hierarchy2"/>
    <dgm:cxn modelId="{274CB186-FAB5-4134-BBF4-7FE4113A44B0}" type="presParOf" srcId="{1B2CEE17-C5E3-4600-B637-E3572D71D94D}" destId="{E550D289-35A6-4F49-A6F8-74D60D390449}" srcOrd="0" destOrd="0" presId="urn:microsoft.com/office/officeart/2005/8/layout/hierarchy2"/>
    <dgm:cxn modelId="{03AD0138-C480-4AF3-99AF-D76528AD3DBF}" type="presParOf" srcId="{1B2CEE17-C5E3-4600-B637-E3572D71D94D}" destId="{0D00AE8B-F56D-4110-B25F-828396ED722D}" srcOrd="1" destOrd="0" presId="urn:microsoft.com/office/officeart/2005/8/layout/hierarchy2"/>
    <dgm:cxn modelId="{DAD72BEB-4D2F-46FB-B057-E3562990568B}" type="presParOf" srcId="{75FF13E1-3C4D-4087-B465-ADBA68DB363F}" destId="{61DDB022-0E4A-4FAB-B803-1E330FA53726}" srcOrd="8" destOrd="0" presId="urn:microsoft.com/office/officeart/2005/8/layout/hierarchy2"/>
    <dgm:cxn modelId="{FA96E867-774B-4176-97F8-083F9F1FF793}" type="presParOf" srcId="{61DDB022-0E4A-4FAB-B803-1E330FA53726}" destId="{0BC3B993-D78C-4529-B253-B783C58289EC}" srcOrd="0" destOrd="0" presId="urn:microsoft.com/office/officeart/2005/8/layout/hierarchy2"/>
    <dgm:cxn modelId="{B69058FD-CB71-4ABB-B4EE-1009AB6518C2}" type="presParOf" srcId="{75FF13E1-3C4D-4087-B465-ADBA68DB363F}" destId="{60C71A2A-37FC-49C5-AA44-DB7F8B0E6B7B}" srcOrd="9" destOrd="0" presId="urn:microsoft.com/office/officeart/2005/8/layout/hierarchy2"/>
    <dgm:cxn modelId="{D5A03A63-4A28-4E49-B0D9-7F8B28CBA1EC}" type="presParOf" srcId="{60C71A2A-37FC-49C5-AA44-DB7F8B0E6B7B}" destId="{3FE4FA28-96A7-4C65-BA28-B30AC0DF3454}" srcOrd="0" destOrd="0" presId="urn:microsoft.com/office/officeart/2005/8/layout/hierarchy2"/>
    <dgm:cxn modelId="{FDF71A20-9C3A-44CB-9487-D86D908A6D9F}" type="presParOf" srcId="{60C71A2A-37FC-49C5-AA44-DB7F8B0E6B7B}" destId="{D3B1F721-6264-4BD4-8D7E-BA82AEFB8D34}" srcOrd="1" destOrd="0" presId="urn:microsoft.com/office/officeart/2005/8/layout/hierarchy2"/>
    <dgm:cxn modelId="{D3566528-9921-46B9-8DC5-96A1526AA98B}" type="presParOf" srcId="{D3B1F721-6264-4BD4-8D7E-BA82AEFB8D34}" destId="{CF3C9951-2CBC-4F24-9A0B-B75667747086}" srcOrd="0" destOrd="0" presId="urn:microsoft.com/office/officeart/2005/8/layout/hierarchy2"/>
    <dgm:cxn modelId="{C68A5092-E0A0-4338-979B-0A16B41752C1}" type="presParOf" srcId="{CF3C9951-2CBC-4F24-9A0B-B75667747086}" destId="{83CC9B4A-0D77-46C1-8540-3E2DB15EF1E7}" srcOrd="0" destOrd="0" presId="urn:microsoft.com/office/officeart/2005/8/layout/hierarchy2"/>
    <dgm:cxn modelId="{FBB72F20-6CCD-4D97-9F1F-3904E6969AE5}" type="presParOf" srcId="{D3B1F721-6264-4BD4-8D7E-BA82AEFB8D34}" destId="{A9B1118C-6A77-4D38-BE8E-9C9ACA4E1C3C}" srcOrd="1" destOrd="0" presId="urn:microsoft.com/office/officeart/2005/8/layout/hierarchy2"/>
    <dgm:cxn modelId="{5E117F66-A977-4A7A-9561-9662DAEDC900}" type="presParOf" srcId="{A9B1118C-6A77-4D38-BE8E-9C9ACA4E1C3C}" destId="{C958CAA9-5E09-407D-99FB-19497EFA47FD}" srcOrd="0" destOrd="0" presId="urn:microsoft.com/office/officeart/2005/8/layout/hierarchy2"/>
    <dgm:cxn modelId="{FA273D30-B9DF-4638-9275-AFA9697AD371}" type="presParOf" srcId="{A9B1118C-6A77-4D38-BE8E-9C9ACA4E1C3C}" destId="{074E89D3-8D18-4355-82A5-2A806489AA0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48EC2F3-487E-4BDC-A333-74B0D9E120AA}" type="doc">
      <dgm:prSet loTypeId="urn:microsoft.com/office/officeart/2009/3/layout/StepUpProcess" loCatId="process" qsTypeId="urn:microsoft.com/office/officeart/2005/8/quickstyle/simple1" qsCatId="simple" csTypeId="urn:microsoft.com/office/officeart/2005/8/colors/accent0_1" csCatId="mainScheme" phldr="1"/>
      <dgm:spPr/>
      <dgm:t>
        <a:bodyPr/>
        <a:lstStyle/>
        <a:p>
          <a:endParaRPr lang="hr-HR"/>
        </a:p>
      </dgm:t>
    </dgm:pt>
    <dgm:pt modelId="{82087A16-1133-4D5F-8321-C923DA3F2AC4}">
      <dgm:prSet phldrT="[Text]"/>
      <dgm:spPr/>
      <dgm:t>
        <a:bodyPr/>
        <a:lstStyle/>
        <a:p>
          <a:r>
            <a:rPr lang="hr-HR" b="1"/>
            <a:t>najprimitivnije</a:t>
          </a:r>
          <a:endParaRPr lang="hr-HR" b="1" dirty="0"/>
        </a:p>
      </dgm:t>
    </dgm:pt>
    <dgm:pt modelId="{7B83F567-1355-4168-A241-D2FD8747B9A9}" type="parTrans" cxnId="{77543D92-384D-4BEC-B9A6-D46243BB1A53}">
      <dgm:prSet/>
      <dgm:spPr/>
      <dgm:t>
        <a:bodyPr/>
        <a:lstStyle/>
        <a:p>
          <a:endParaRPr lang="hr-HR"/>
        </a:p>
      </dgm:t>
    </dgm:pt>
    <dgm:pt modelId="{FC9613FB-EB02-4DA1-A1A2-718529857588}" type="sibTrans" cxnId="{77543D92-384D-4BEC-B9A6-D46243BB1A53}">
      <dgm:prSet/>
      <dgm:spPr/>
      <dgm:t>
        <a:bodyPr/>
        <a:lstStyle/>
        <a:p>
          <a:endParaRPr lang="hr-HR"/>
        </a:p>
      </dgm:t>
    </dgm:pt>
    <dgm:pt modelId="{81980C49-B401-4E32-8E8B-74CDED2487C0}">
      <dgm:prSet phldrT="[Text]"/>
      <dgm:spPr/>
      <dgm:t>
        <a:bodyPr/>
        <a:lstStyle/>
        <a:p>
          <a:r>
            <a:rPr lang="hr-HR" b="1"/>
            <a:t>nezrele</a:t>
          </a:r>
          <a:endParaRPr lang="hr-HR" b="1" dirty="0"/>
        </a:p>
      </dgm:t>
    </dgm:pt>
    <dgm:pt modelId="{29D68562-2755-4350-8A90-AB081B9A58A9}" type="parTrans" cxnId="{16D9FF1A-23DB-4AB0-AEC3-79075CD7453C}">
      <dgm:prSet/>
      <dgm:spPr/>
      <dgm:t>
        <a:bodyPr/>
        <a:lstStyle/>
        <a:p>
          <a:endParaRPr lang="hr-HR"/>
        </a:p>
      </dgm:t>
    </dgm:pt>
    <dgm:pt modelId="{8E91593D-5918-439D-80C3-F620E7AC9D9C}" type="sibTrans" cxnId="{16D9FF1A-23DB-4AB0-AEC3-79075CD7453C}">
      <dgm:prSet/>
      <dgm:spPr/>
      <dgm:t>
        <a:bodyPr/>
        <a:lstStyle/>
        <a:p>
          <a:endParaRPr lang="hr-HR"/>
        </a:p>
      </dgm:t>
    </dgm:pt>
    <dgm:pt modelId="{F1914F3E-7775-4A33-9A62-D899FD4640A7}">
      <dgm:prSet phldrT="[Text]"/>
      <dgm:spPr/>
      <dgm:t>
        <a:bodyPr/>
        <a:lstStyle/>
        <a:p>
          <a:r>
            <a:rPr lang="hr-HR" b="1" dirty="0"/>
            <a:t> zdrave</a:t>
          </a:r>
        </a:p>
      </dgm:t>
    </dgm:pt>
    <dgm:pt modelId="{59702826-3E94-4605-89E2-C0A78180B1F2}" type="parTrans" cxnId="{8BE73CB5-24FA-4FD7-A31A-00A6181DB1F4}">
      <dgm:prSet/>
      <dgm:spPr/>
      <dgm:t>
        <a:bodyPr/>
        <a:lstStyle/>
        <a:p>
          <a:endParaRPr lang="hr-HR"/>
        </a:p>
      </dgm:t>
    </dgm:pt>
    <dgm:pt modelId="{22E9A9BC-E700-4242-A453-71241690601E}" type="sibTrans" cxnId="{8BE73CB5-24FA-4FD7-A31A-00A6181DB1F4}">
      <dgm:prSet/>
      <dgm:spPr/>
      <dgm:t>
        <a:bodyPr/>
        <a:lstStyle/>
        <a:p>
          <a:endParaRPr lang="hr-HR"/>
        </a:p>
      </dgm:t>
    </dgm:pt>
    <dgm:pt modelId="{715A612D-D1FE-406B-940D-BBC648D9FDDC}">
      <dgm:prSet/>
      <dgm:spPr/>
      <dgm:t>
        <a:bodyPr/>
        <a:lstStyle/>
        <a:p>
          <a:r>
            <a:rPr lang="hr-HR" b="1"/>
            <a:t>neurotske</a:t>
          </a:r>
          <a:endParaRPr lang="hr-HR" b="1" dirty="0"/>
        </a:p>
      </dgm:t>
    </dgm:pt>
    <dgm:pt modelId="{60CB7C79-FBE3-4657-BEFD-F9E20593AEAC}" type="parTrans" cxnId="{81B0235A-D920-4AFB-A212-3B9730C81744}">
      <dgm:prSet/>
      <dgm:spPr/>
      <dgm:t>
        <a:bodyPr/>
        <a:lstStyle/>
        <a:p>
          <a:endParaRPr lang="hr-HR"/>
        </a:p>
      </dgm:t>
    </dgm:pt>
    <dgm:pt modelId="{88F98D60-367E-48E4-A393-57444525C565}" type="sibTrans" cxnId="{81B0235A-D920-4AFB-A212-3B9730C81744}">
      <dgm:prSet/>
      <dgm:spPr/>
      <dgm:t>
        <a:bodyPr/>
        <a:lstStyle/>
        <a:p>
          <a:endParaRPr lang="hr-HR"/>
        </a:p>
      </dgm:t>
    </dgm:pt>
    <dgm:pt modelId="{5084C098-8E11-4689-9E55-E5C366A189FF}" type="pres">
      <dgm:prSet presAssocID="{748EC2F3-487E-4BDC-A333-74B0D9E120AA}" presName="rootnode" presStyleCnt="0">
        <dgm:presLayoutVars>
          <dgm:chMax/>
          <dgm:chPref/>
          <dgm:dir/>
          <dgm:animLvl val="lvl"/>
        </dgm:presLayoutVars>
      </dgm:prSet>
      <dgm:spPr/>
    </dgm:pt>
    <dgm:pt modelId="{2A8007A7-3EA7-4D26-BAA0-EF870FF39443}" type="pres">
      <dgm:prSet presAssocID="{82087A16-1133-4D5F-8321-C923DA3F2AC4}" presName="composite" presStyleCnt="0"/>
      <dgm:spPr/>
    </dgm:pt>
    <dgm:pt modelId="{1D1B801A-5565-4E68-8406-9284A17C132D}" type="pres">
      <dgm:prSet presAssocID="{82087A16-1133-4D5F-8321-C923DA3F2AC4}" presName="LShape" presStyleLbl="alignNode1" presStyleIdx="0" presStyleCnt="7" custScaleY="137885" custLinFactNeighborX="-238" custLinFactNeighborY="35611"/>
      <dgm:spPr/>
    </dgm:pt>
    <dgm:pt modelId="{4702D18E-B825-4C49-A316-EC79AB1C9CCB}" type="pres">
      <dgm:prSet presAssocID="{82087A16-1133-4D5F-8321-C923DA3F2AC4}" presName="ParentText" presStyleLbl="revTx" presStyleIdx="0" presStyleCnt="4" custScaleX="95115">
        <dgm:presLayoutVars>
          <dgm:chMax val="0"/>
          <dgm:chPref val="0"/>
          <dgm:bulletEnabled val="1"/>
        </dgm:presLayoutVars>
      </dgm:prSet>
      <dgm:spPr/>
    </dgm:pt>
    <dgm:pt modelId="{D4D175BB-3154-4129-B4A0-5F116F575DB0}" type="pres">
      <dgm:prSet presAssocID="{82087A16-1133-4D5F-8321-C923DA3F2AC4}" presName="Triangle" presStyleLbl="alignNode1" presStyleIdx="1" presStyleCnt="7"/>
      <dgm:spPr/>
    </dgm:pt>
    <dgm:pt modelId="{7EE22734-9446-47B9-8C25-3A111E4CE684}" type="pres">
      <dgm:prSet presAssocID="{FC9613FB-EB02-4DA1-A1A2-718529857588}" presName="sibTrans" presStyleCnt="0"/>
      <dgm:spPr/>
    </dgm:pt>
    <dgm:pt modelId="{2ECC9C16-34EA-47E1-8A4B-8B89ED00483F}" type="pres">
      <dgm:prSet presAssocID="{FC9613FB-EB02-4DA1-A1A2-718529857588}" presName="space" presStyleCnt="0"/>
      <dgm:spPr/>
    </dgm:pt>
    <dgm:pt modelId="{5391B3BF-8D0E-4B2C-B76B-24637560BA5F}" type="pres">
      <dgm:prSet presAssocID="{81980C49-B401-4E32-8E8B-74CDED2487C0}" presName="composite" presStyleCnt="0"/>
      <dgm:spPr/>
    </dgm:pt>
    <dgm:pt modelId="{BB910D96-0B30-4B2A-BB25-AE8E70B32D6D}" type="pres">
      <dgm:prSet presAssocID="{81980C49-B401-4E32-8E8B-74CDED2487C0}" presName="LShape" presStyleLbl="alignNode1" presStyleIdx="2" presStyleCnt="7" custScaleY="137885" custLinFactNeighborX="-3562" custLinFactNeighborY="39912"/>
      <dgm:spPr/>
    </dgm:pt>
    <dgm:pt modelId="{0BB99833-7CBE-4E69-BC50-38382A55E948}" type="pres">
      <dgm:prSet presAssocID="{81980C49-B401-4E32-8E8B-74CDED2487C0}" presName="ParentText" presStyleLbl="revTx" presStyleIdx="1" presStyleCnt="4">
        <dgm:presLayoutVars>
          <dgm:chMax val="0"/>
          <dgm:chPref val="0"/>
          <dgm:bulletEnabled val="1"/>
        </dgm:presLayoutVars>
      </dgm:prSet>
      <dgm:spPr/>
    </dgm:pt>
    <dgm:pt modelId="{CEFDE8EA-9AAC-45B3-8CFA-289B2522BE4C}" type="pres">
      <dgm:prSet presAssocID="{81980C49-B401-4E32-8E8B-74CDED2487C0}" presName="Triangle" presStyleLbl="alignNode1" presStyleIdx="3" presStyleCnt="7"/>
      <dgm:spPr/>
    </dgm:pt>
    <dgm:pt modelId="{7FD92569-F5DC-447B-9BB3-1D599314B740}" type="pres">
      <dgm:prSet presAssocID="{8E91593D-5918-439D-80C3-F620E7AC9D9C}" presName="sibTrans" presStyleCnt="0"/>
      <dgm:spPr/>
    </dgm:pt>
    <dgm:pt modelId="{CB84E97E-2B7C-4403-AE70-25CECBF4701E}" type="pres">
      <dgm:prSet presAssocID="{8E91593D-5918-439D-80C3-F620E7AC9D9C}" presName="space" presStyleCnt="0"/>
      <dgm:spPr/>
    </dgm:pt>
    <dgm:pt modelId="{3F2219C5-729A-437D-B10F-BE18B5FE62C7}" type="pres">
      <dgm:prSet presAssocID="{715A612D-D1FE-406B-940D-BBC648D9FDDC}" presName="composite" presStyleCnt="0"/>
      <dgm:spPr/>
    </dgm:pt>
    <dgm:pt modelId="{7136FBD9-1CD3-4383-960B-BD21EB5CB764}" type="pres">
      <dgm:prSet presAssocID="{715A612D-D1FE-406B-940D-BBC648D9FDDC}" presName="LShape" presStyleLbl="alignNode1" presStyleIdx="4" presStyleCnt="7" custLinFactNeighborX="-5160" custLinFactNeighborY="26829"/>
      <dgm:spPr/>
    </dgm:pt>
    <dgm:pt modelId="{243F22E6-A2D2-4FA1-8E5F-864ECB7061CD}" type="pres">
      <dgm:prSet presAssocID="{715A612D-D1FE-406B-940D-BBC648D9FDDC}" presName="ParentText" presStyleLbl="revTx" presStyleIdx="2" presStyleCnt="4">
        <dgm:presLayoutVars>
          <dgm:chMax val="0"/>
          <dgm:chPref val="0"/>
          <dgm:bulletEnabled val="1"/>
        </dgm:presLayoutVars>
      </dgm:prSet>
      <dgm:spPr/>
    </dgm:pt>
    <dgm:pt modelId="{6B6DBCAC-1ED7-45A0-B5E9-B0BA58B8FAE6}" type="pres">
      <dgm:prSet presAssocID="{715A612D-D1FE-406B-940D-BBC648D9FDDC}" presName="Triangle" presStyleLbl="alignNode1" presStyleIdx="5" presStyleCnt="7" custLinFactNeighborX="40983" custLinFactNeighborY="75637"/>
      <dgm:spPr/>
    </dgm:pt>
    <dgm:pt modelId="{D5D83E7A-26AF-4746-AA48-FA1DCD6409A7}" type="pres">
      <dgm:prSet presAssocID="{88F98D60-367E-48E4-A393-57444525C565}" presName="sibTrans" presStyleCnt="0"/>
      <dgm:spPr/>
    </dgm:pt>
    <dgm:pt modelId="{F71D4595-80A6-4B45-B3A4-DD180E208E49}" type="pres">
      <dgm:prSet presAssocID="{88F98D60-367E-48E4-A393-57444525C565}" presName="space" presStyleCnt="0"/>
      <dgm:spPr/>
    </dgm:pt>
    <dgm:pt modelId="{7740429C-CC90-4E93-80CE-1DEB2EBBD2CB}" type="pres">
      <dgm:prSet presAssocID="{F1914F3E-7775-4A33-9A62-D899FD4640A7}" presName="composite" presStyleCnt="0"/>
      <dgm:spPr/>
    </dgm:pt>
    <dgm:pt modelId="{5C01482F-F6A1-491F-A485-97B0B8DB78DD}" type="pres">
      <dgm:prSet presAssocID="{F1914F3E-7775-4A33-9A62-D899FD4640A7}" presName="LShape" presStyleLbl="alignNode1" presStyleIdx="6" presStyleCnt="7" custLinFactNeighborX="-413" custLinFactNeighborY="32689"/>
      <dgm:spPr/>
    </dgm:pt>
    <dgm:pt modelId="{E2F46015-1FCF-4552-BA3A-C7A20FA88F90}" type="pres">
      <dgm:prSet presAssocID="{F1914F3E-7775-4A33-9A62-D899FD4640A7}" presName="ParentText" presStyleLbl="revTx" presStyleIdx="3" presStyleCnt="4">
        <dgm:presLayoutVars>
          <dgm:chMax val="0"/>
          <dgm:chPref val="0"/>
          <dgm:bulletEnabled val="1"/>
        </dgm:presLayoutVars>
      </dgm:prSet>
      <dgm:spPr/>
    </dgm:pt>
  </dgm:ptLst>
  <dgm:cxnLst>
    <dgm:cxn modelId="{16D9FF1A-23DB-4AB0-AEC3-79075CD7453C}" srcId="{748EC2F3-487E-4BDC-A333-74B0D9E120AA}" destId="{81980C49-B401-4E32-8E8B-74CDED2487C0}" srcOrd="1" destOrd="0" parTransId="{29D68562-2755-4350-8A90-AB081B9A58A9}" sibTransId="{8E91593D-5918-439D-80C3-F620E7AC9D9C}"/>
    <dgm:cxn modelId="{06FB0A2B-602F-4B37-9705-85C8DADA422C}" type="presOf" srcId="{F1914F3E-7775-4A33-9A62-D899FD4640A7}" destId="{E2F46015-1FCF-4552-BA3A-C7A20FA88F90}" srcOrd="0" destOrd="0" presId="urn:microsoft.com/office/officeart/2009/3/layout/StepUpProcess"/>
    <dgm:cxn modelId="{435DCD38-3BF2-43C2-96E9-815A43CED2D6}" type="presOf" srcId="{82087A16-1133-4D5F-8321-C923DA3F2AC4}" destId="{4702D18E-B825-4C49-A316-EC79AB1C9CCB}" srcOrd="0" destOrd="0" presId="urn:microsoft.com/office/officeart/2009/3/layout/StepUpProcess"/>
    <dgm:cxn modelId="{250F7F64-6D7C-4CE0-B6E2-8414FE3A5A05}" type="presOf" srcId="{715A612D-D1FE-406B-940D-BBC648D9FDDC}" destId="{243F22E6-A2D2-4FA1-8E5F-864ECB7061CD}" srcOrd="0" destOrd="0" presId="urn:microsoft.com/office/officeart/2009/3/layout/StepUpProcess"/>
    <dgm:cxn modelId="{34CA0872-96F1-41F5-99CF-7912DB30CCFD}" type="presOf" srcId="{81980C49-B401-4E32-8E8B-74CDED2487C0}" destId="{0BB99833-7CBE-4E69-BC50-38382A55E948}" srcOrd="0" destOrd="0" presId="urn:microsoft.com/office/officeart/2009/3/layout/StepUpProcess"/>
    <dgm:cxn modelId="{81B0235A-D920-4AFB-A212-3B9730C81744}" srcId="{748EC2F3-487E-4BDC-A333-74B0D9E120AA}" destId="{715A612D-D1FE-406B-940D-BBC648D9FDDC}" srcOrd="2" destOrd="0" parTransId="{60CB7C79-FBE3-4657-BEFD-F9E20593AEAC}" sibTransId="{88F98D60-367E-48E4-A393-57444525C565}"/>
    <dgm:cxn modelId="{77543D92-384D-4BEC-B9A6-D46243BB1A53}" srcId="{748EC2F3-487E-4BDC-A333-74B0D9E120AA}" destId="{82087A16-1133-4D5F-8321-C923DA3F2AC4}" srcOrd="0" destOrd="0" parTransId="{7B83F567-1355-4168-A241-D2FD8747B9A9}" sibTransId="{FC9613FB-EB02-4DA1-A1A2-718529857588}"/>
    <dgm:cxn modelId="{8BE73CB5-24FA-4FD7-A31A-00A6181DB1F4}" srcId="{748EC2F3-487E-4BDC-A333-74B0D9E120AA}" destId="{F1914F3E-7775-4A33-9A62-D899FD4640A7}" srcOrd="3" destOrd="0" parTransId="{59702826-3E94-4605-89E2-C0A78180B1F2}" sibTransId="{22E9A9BC-E700-4242-A453-71241690601E}"/>
    <dgm:cxn modelId="{51AA5ABD-38C0-48F2-A884-584A6C1D93FA}" type="presOf" srcId="{748EC2F3-487E-4BDC-A333-74B0D9E120AA}" destId="{5084C098-8E11-4689-9E55-E5C366A189FF}" srcOrd="0" destOrd="0" presId="urn:microsoft.com/office/officeart/2009/3/layout/StepUpProcess"/>
    <dgm:cxn modelId="{36C66FD0-8B47-41A1-A2BC-F7C610329CA7}" type="presParOf" srcId="{5084C098-8E11-4689-9E55-E5C366A189FF}" destId="{2A8007A7-3EA7-4D26-BAA0-EF870FF39443}" srcOrd="0" destOrd="0" presId="urn:microsoft.com/office/officeart/2009/3/layout/StepUpProcess"/>
    <dgm:cxn modelId="{AF68D3FC-2930-4593-B808-A980B079D20C}" type="presParOf" srcId="{2A8007A7-3EA7-4D26-BAA0-EF870FF39443}" destId="{1D1B801A-5565-4E68-8406-9284A17C132D}" srcOrd="0" destOrd="0" presId="urn:microsoft.com/office/officeart/2009/3/layout/StepUpProcess"/>
    <dgm:cxn modelId="{88D1A17A-3B12-458F-B037-2F65932FC69C}" type="presParOf" srcId="{2A8007A7-3EA7-4D26-BAA0-EF870FF39443}" destId="{4702D18E-B825-4C49-A316-EC79AB1C9CCB}" srcOrd="1" destOrd="0" presId="urn:microsoft.com/office/officeart/2009/3/layout/StepUpProcess"/>
    <dgm:cxn modelId="{A2E6F205-C215-4F5F-85BE-C3CF5B430765}" type="presParOf" srcId="{2A8007A7-3EA7-4D26-BAA0-EF870FF39443}" destId="{D4D175BB-3154-4129-B4A0-5F116F575DB0}" srcOrd="2" destOrd="0" presId="urn:microsoft.com/office/officeart/2009/3/layout/StepUpProcess"/>
    <dgm:cxn modelId="{2867D3F3-6784-4430-917B-105C75FD486A}" type="presParOf" srcId="{5084C098-8E11-4689-9E55-E5C366A189FF}" destId="{7EE22734-9446-47B9-8C25-3A111E4CE684}" srcOrd="1" destOrd="0" presId="urn:microsoft.com/office/officeart/2009/3/layout/StepUpProcess"/>
    <dgm:cxn modelId="{84F1C980-E844-438C-AB3A-BD75C6AC62D0}" type="presParOf" srcId="{7EE22734-9446-47B9-8C25-3A111E4CE684}" destId="{2ECC9C16-34EA-47E1-8A4B-8B89ED00483F}" srcOrd="0" destOrd="0" presId="urn:microsoft.com/office/officeart/2009/3/layout/StepUpProcess"/>
    <dgm:cxn modelId="{C5579502-2C11-4352-A371-BE860FF17C80}" type="presParOf" srcId="{5084C098-8E11-4689-9E55-E5C366A189FF}" destId="{5391B3BF-8D0E-4B2C-B76B-24637560BA5F}" srcOrd="2" destOrd="0" presId="urn:microsoft.com/office/officeart/2009/3/layout/StepUpProcess"/>
    <dgm:cxn modelId="{65263566-366A-45CA-A157-A74DE96700AB}" type="presParOf" srcId="{5391B3BF-8D0E-4B2C-B76B-24637560BA5F}" destId="{BB910D96-0B30-4B2A-BB25-AE8E70B32D6D}" srcOrd="0" destOrd="0" presId="urn:microsoft.com/office/officeart/2009/3/layout/StepUpProcess"/>
    <dgm:cxn modelId="{8B2E4A83-3BE4-4CC1-A739-1BD3B8CA86B6}" type="presParOf" srcId="{5391B3BF-8D0E-4B2C-B76B-24637560BA5F}" destId="{0BB99833-7CBE-4E69-BC50-38382A55E948}" srcOrd="1" destOrd="0" presId="urn:microsoft.com/office/officeart/2009/3/layout/StepUpProcess"/>
    <dgm:cxn modelId="{39A667C1-CB7E-44A6-8029-8AA2FE10776D}" type="presParOf" srcId="{5391B3BF-8D0E-4B2C-B76B-24637560BA5F}" destId="{CEFDE8EA-9AAC-45B3-8CFA-289B2522BE4C}" srcOrd="2" destOrd="0" presId="urn:microsoft.com/office/officeart/2009/3/layout/StepUpProcess"/>
    <dgm:cxn modelId="{7A80AA7D-0A66-493E-B4E3-4C73E8254720}" type="presParOf" srcId="{5084C098-8E11-4689-9E55-E5C366A189FF}" destId="{7FD92569-F5DC-447B-9BB3-1D599314B740}" srcOrd="3" destOrd="0" presId="urn:microsoft.com/office/officeart/2009/3/layout/StepUpProcess"/>
    <dgm:cxn modelId="{2BAF920B-5BA8-4A7F-8298-D5B1832CEE83}" type="presParOf" srcId="{7FD92569-F5DC-447B-9BB3-1D599314B740}" destId="{CB84E97E-2B7C-4403-AE70-25CECBF4701E}" srcOrd="0" destOrd="0" presId="urn:microsoft.com/office/officeart/2009/3/layout/StepUpProcess"/>
    <dgm:cxn modelId="{2B249FDD-9EA6-4A47-8524-605E7F059CF9}" type="presParOf" srcId="{5084C098-8E11-4689-9E55-E5C366A189FF}" destId="{3F2219C5-729A-437D-B10F-BE18B5FE62C7}" srcOrd="4" destOrd="0" presId="urn:microsoft.com/office/officeart/2009/3/layout/StepUpProcess"/>
    <dgm:cxn modelId="{1365E58E-6BC4-411B-ACE2-20B614F5E9DA}" type="presParOf" srcId="{3F2219C5-729A-437D-B10F-BE18B5FE62C7}" destId="{7136FBD9-1CD3-4383-960B-BD21EB5CB764}" srcOrd="0" destOrd="0" presId="urn:microsoft.com/office/officeart/2009/3/layout/StepUpProcess"/>
    <dgm:cxn modelId="{B1E64A60-8FC6-4115-8517-457AE3B384FC}" type="presParOf" srcId="{3F2219C5-729A-437D-B10F-BE18B5FE62C7}" destId="{243F22E6-A2D2-4FA1-8E5F-864ECB7061CD}" srcOrd="1" destOrd="0" presId="urn:microsoft.com/office/officeart/2009/3/layout/StepUpProcess"/>
    <dgm:cxn modelId="{65E3CF12-02FE-4927-9DB5-5A0B841541FA}" type="presParOf" srcId="{3F2219C5-729A-437D-B10F-BE18B5FE62C7}" destId="{6B6DBCAC-1ED7-45A0-B5E9-B0BA58B8FAE6}" srcOrd="2" destOrd="0" presId="urn:microsoft.com/office/officeart/2009/3/layout/StepUpProcess"/>
    <dgm:cxn modelId="{C3D2A1FB-47CD-4ED5-882F-D435ECF10FB8}" type="presParOf" srcId="{5084C098-8E11-4689-9E55-E5C366A189FF}" destId="{D5D83E7A-26AF-4746-AA48-FA1DCD6409A7}" srcOrd="5" destOrd="0" presId="urn:microsoft.com/office/officeart/2009/3/layout/StepUpProcess"/>
    <dgm:cxn modelId="{83A9890A-3DFE-4248-A256-37B626835222}" type="presParOf" srcId="{D5D83E7A-26AF-4746-AA48-FA1DCD6409A7}" destId="{F71D4595-80A6-4B45-B3A4-DD180E208E49}" srcOrd="0" destOrd="0" presId="urn:microsoft.com/office/officeart/2009/3/layout/StepUpProcess"/>
    <dgm:cxn modelId="{257DF083-E6EC-496C-B441-FCFF45FAAF16}" type="presParOf" srcId="{5084C098-8E11-4689-9E55-E5C366A189FF}" destId="{7740429C-CC90-4E93-80CE-1DEB2EBBD2CB}" srcOrd="6" destOrd="0" presId="urn:microsoft.com/office/officeart/2009/3/layout/StepUpProcess"/>
    <dgm:cxn modelId="{70FDD4A4-4835-448D-A269-4AF40E600C17}" type="presParOf" srcId="{7740429C-CC90-4E93-80CE-1DEB2EBBD2CB}" destId="{5C01482F-F6A1-491F-A485-97B0B8DB78DD}" srcOrd="0" destOrd="0" presId="urn:microsoft.com/office/officeart/2009/3/layout/StepUpProcess"/>
    <dgm:cxn modelId="{C77D931B-752E-455D-BCA5-C57C6253A995}" type="presParOf" srcId="{7740429C-CC90-4E93-80CE-1DEB2EBBD2CB}" destId="{E2F46015-1FCF-4552-BA3A-C7A20FA88F90}"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8BF0AE1-E3EB-4DDE-89D1-486028302A2E}"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hr-HR"/>
        </a:p>
      </dgm:t>
    </dgm:pt>
    <dgm:pt modelId="{39ACEE8D-8DDE-4DB8-AC85-CD88937DB0DF}">
      <dgm:prSet/>
      <dgm:spPr/>
      <dgm:t>
        <a:bodyPr/>
        <a:lstStyle/>
        <a:p>
          <a:r>
            <a:rPr lang="en-US" dirty="0" err="1"/>
            <a:t>Cijeli</a:t>
          </a:r>
          <a:r>
            <a:rPr lang="en-US" dirty="0"/>
            <a:t> dan </a:t>
          </a:r>
          <a:r>
            <a:rPr lang="en-US" dirty="0" err="1"/>
            <a:t>ste</a:t>
          </a:r>
          <a:r>
            <a:rPr lang="en-US" dirty="0"/>
            <a:t> </a:t>
          </a:r>
          <a:r>
            <a:rPr lang="en-US" dirty="0" err="1"/>
            <a:t>na</a:t>
          </a:r>
          <a:r>
            <a:rPr lang="en-US" dirty="0"/>
            <a:t> </a:t>
          </a:r>
          <a:r>
            <a:rPr lang="en-US" dirty="0" err="1"/>
            <a:t>predavanju</a:t>
          </a:r>
          <a:r>
            <a:rPr lang="en-US" dirty="0"/>
            <a:t>. </a:t>
          </a:r>
          <a:r>
            <a:rPr lang="en-US" dirty="0" err="1"/>
            <a:t>Ništa</a:t>
          </a:r>
          <a:r>
            <a:rPr lang="en-US" dirty="0"/>
            <a:t> </a:t>
          </a:r>
          <a:r>
            <a:rPr lang="en-US" dirty="0" err="1"/>
            <a:t>ništa</a:t>
          </a:r>
          <a:r>
            <a:rPr lang="en-US" dirty="0"/>
            <a:t> </a:t>
          </a:r>
          <a:r>
            <a:rPr lang="en-US" dirty="0" err="1"/>
            <a:t>jeli</a:t>
          </a:r>
          <a:r>
            <a:rPr lang="en-US" dirty="0"/>
            <a:t>...  </a:t>
          </a:r>
          <a:r>
            <a:rPr lang="en-US" dirty="0" err="1"/>
            <a:t>umirete</a:t>
          </a:r>
          <a:r>
            <a:rPr lang="en-US" dirty="0"/>
            <a:t> od </a:t>
          </a:r>
          <a:r>
            <a:rPr lang="en-US" dirty="0" err="1"/>
            <a:t>gladi</a:t>
          </a:r>
          <a:r>
            <a:rPr lang="en-US" dirty="0"/>
            <a:t>..   </a:t>
          </a:r>
          <a:r>
            <a:rPr lang="en-US" dirty="0" err="1"/>
            <a:t>jedva</a:t>
          </a:r>
          <a:r>
            <a:rPr lang="en-US" dirty="0"/>
            <a:t> </a:t>
          </a:r>
          <a:r>
            <a:rPr lang="en-US" dirty="0" err="1"/>
            <a:t>čekate</a:t>
          </a:r>
          <a:r>
            <a:rPr lang="en-US" dirty="0"/>
            <a:t> da </a:t>
          </a:r>
          <a:r>
            <a:rPr lang="en-US" dirty="0" err="1"/>
            <a:t>dođete</a:t>
          </a:r>
          <a:r>
            <a:rPr lang="en-US" dirty="0"/>
            <a:t> </a:t>
          </a:r>
          <a:r>
            <a:rPr lang="en-US" dirty="0" err="1"/>
            <a:t>doma</a:t>
          </a:r>
          <a:r>
            <a:rPr lang="en-US" dirty="0"/>
            <a:t>......da </a:t>
          </a:r>
          <a:r>
            <a:rPr lang="en-US" dirty="0" err="1"/>
            <a:t>uđete</a:t>
          </a:r>
          <a:r>
            <a:rPr lang="en-US" dirty="0"/>
            <a:t> u</a:t>
          </a:r>
          <a:r>
            <a:rPr lang="hr-HR" dirty="0"/>
            <a:t> </a:t>
          </a:r>
          <a:r>
            <a:rPr lang="en-US" dirty="0" err="1"/>
            <a:t>kuhinju</a:t>
          </a:r>
          <a:r>
            <a:rPr lang="en-US" dirty="0"/>
            <a:t>.....da </a:t>
          </a:r>
          <a:r>
            <a:rPr lang="en-US" dirty="0" err="1"/>
            <a:t>otvorite</a:t>
          </a:r>
          <a:r>
            <a:rPr lang="en-US" dirty="0"/>
            <a:t> </a:t>
          </a:r>
          <a:r>
            <a:rPr lang="en-US" dirty="0" err="1"/>
            <a:t>hladnjak</a:t>
          </a:r>
          <a:r>
            <a:rPr lang="en-US" dirty="0"/>
            <a:t> </a:t>
          </a:r>
          <a:r>
            <a:rPr lang="en-US" dirty="0" err="1"/>
            <a:t>i</a:t>
          </a:r>
          <a:r>
            <a:rPr lang="en-US" dirty="0"/>
            <a:t> </a:t>
          </a:r>
          <a:r>
            <a:rPr lang="en-US" dirty="0" err="1"/>
            <a:t>pojedete</a:t>
          </a:r>
          <a:r>
            <a:rPr lang="en-US" dirty="0"/>
            <a:t> ...</a:t>
          </a:r>
          <a:r>
            <a:rPr lang="en-US" dirty="0" err="1"/>
            <a:t>vaše</a:t>
          </a:r>
          <a:r>
            <a:rPr lang="en-US" dirty="0"/>
            <a:t> </a:t>
          </a:r>
          <a:r>
            <a:rPr lang="en-US" dirty="0" err="1"/>
            <a:t>najdraže</a:t>
          </a:r>
          <a:r>
            <a:rPr lang="en-US" dirty="0"/>
            <a:t> </a:t>
          </a:r>
          <a:r>
            <a:rPr lang="en-US" dirty="0" err="1"/>
            <a:t>jelo</a:t>
          </a:r>
          <a:r>
            <a:rPr lang="en-US" dirty="0"/>
            <a:t>...  ...</a:t>
          </a:r>
          <a:r>
            <a:rPr lang="en-US" dirty="0" err="1"/>
            <a:t>kad</a:t>
          </a:r>
          <a:r>
            <a:rPr lang="en-US" dirty="0"/>
            <a:t>... </a:t>
          </a:r>
          <a:r>
            <a:rPr lang="en-US" dirty="0" err="1"/>
            <a:t>na</a:t>
          </a:r>
          <a:r>
            <a:rPr lang="en-US" dirty="0"/>
            <a:t> </a:t>
          </a:r>
          <a:r>
            <a:rPr lang="en-US" dirty="0" err="1"/>
            <a:t>njegovu</a:t>
          </a:r>
          <a:r>
            <a:rPr lang="en-US" dirty="0"/>
            <a:t> </a:t>
          </a:r>
          <a:r>
            <a:rPr lang="en-US" dirty="0" err="1"/>
            <a:t>mjestu</a:t>
          </a:r>
          <a:r>
            <a:rPr lang="en-US" dirty="0"/>
            <a:t>.... </a:t>
          </a:r>
          <a:r>
            <a:rPr lang="en-US" dirty="0" err="1"/>
            <a:t>samo</a:t>
          </a:r>
          <a:r>
            <a:rPr lang="en-US" dirty="0"/>
            <a:t> </a:t>
          </a:r>
          <a:r>
            <a:rPr lang="hr-HR" dirty="0"/>
            <a:t> </a:t>
          </a:r>
          <a:r>
            <a:rPr lang="en-US" dirty="0" err="1"/>
            <a:t>prazinina</a:t>
          </a:r>
          <a:r>
            <a:rPr lang="en-US" dirty="0"/>
            <a:t>...</a:t>
          </a:r>
          <a:r>
            <a:rPr lang="en-US" dirty="0" err="1"/>
            <a:t>rupa</a:t>
          </a:r>
          <a:r>
            <a:rPr lang="en-US" dirty="0"/>
            <a:t> ...</a:t>
          </a:r>
          <a:r>
            <a:rPr lang="en-US" dirty="0" err="1"/>
            <a:t>nema</a:t>
          </a:r>
          <a:r>
            <a:rPr lang="en-US" dirty="0"/>
            <a:t> </a:t>
          </a:r>
          <a:r>
            <a:rPr lang="en-US" dirty="0" err="1"/>
            <a:t>ničeg</a:t>
          </a:r>
          <a:r>
            <a:rPr lang="en-US" dirty="0"/>
            <a:t>.  </a:t>
          </a:r>
          <a:r>
            <a:rPr lang="en-US" dirty="0" err="1"/>
            <a:t>Cimer</a:t>
          </a:r>
          <a:r>
            <a:rPr lang="en-US" dirty="0"/>
            <a:t> je </a:t>
          </a:r>
          <a:r>
            <a:rPr lang="en-US" dirty="0" err="1"/>
            <a:t>sve</a:t>
          </a:r>
          <a:r>
            <a:rPr lang="en-US" dirty="0"/>
            <a:t> </a:t>
          </a:r>
          <a:r>
            <a:rPr lang="en-US" dirty="0" err="1"/>
            <a:t>pojeo</a:t>
          </a:r>
          <a:r>
            <a:rPr lang="en-US" dirty="0"/>
            <a:t>  </a:t>
          </a:r>
          <a:r>
            <a:rPr lang="en-US" b="1" dirty="0" err="1"/>
            <a:t>Kako</a:t>
          </a:r>
          <a:r>
            <a:rPr lang="en-US" b="1" dirty="0"/>
            <a:t> se </a:t>
          </a:r>
          <a:r>
            <a:rPr lang="en-US" b="1" dirty="0" err="1"/>
            <a:t>osjećate</a:t>
          </a:r>
          <a:r>
            <a:rPr lang="en-US" b="1" dirty="0"/>
            <a:t>?</a:t>
          </a:r>
          <a:endParaRPr lang="hr-HR" dirty="0"/>
        </a:p>
      </dgm:t>
    </dgm:pt>
    <dgm:pt modelId="{C4CF0F91-4899-4FDC-B4AA-5CF9494C6295}" type="parTrans" cxnId="{33F7C5FF-0693-455B-B269-9B79EE47562B}">
      <dgm:prSet/>
      <dgm:spPr/>
      <dgm:t>
        <a:bodyPr/>
        <a:lstStyle/>
        <a:p>
          <a:endParaRPr lang="hr-HR"/>
        </a:p>
      </dgm:t>
    </dgm:pt>
    <dgm:pt modelId="{E268A39A-CCC1-47DF-8D45-DE0E8828E5FD}" type="sibTrans" cxnId="{33F7C5FF-0693-455B-B269-9B79EE47562B}">
      <dgm:prSet/>
      <dgm:spPr/>
      <dgm:t>
        <a:bodyPr/>
        <a:lstStyle/>
        <a:p>
          <a:endParaRPr lang="hr-HR"/>
        </a:p>
      </dgm:t>
    </dgm:pt>
    <dgm:pt modelId="{E6A95510-7D4A-4AC9-A810-202EDD1E86DA}">
      <dgm:prSet/>
      <dgm:spPr/>
      <dgm:t>
        <a:bodyPr/>
        <a:lstStyle/>
        <a:p>
          <a:r>
            <a:rPr lang="en-US"/>
            <a:t>Kupit ću tu majicu! Evo skupila sam novac...  Jedva čekam da je odjenem. Krenula sam u trgovinu... ...PAF...</a:t>
          </a:r>
          <a:r>
            <a:rPr lang="hr-HR"/>
            <a:t> </a:t>
          </a:r>
          <a:r>
            <a:rPr lang="en-US"/>
            <a:t>Nema više broja...prodano.  </a:t>
          </a:r>
          <a:r>
            <a:rPr lang="en-US" b="1"/>
            <a:t>Kako se osjećate?</a:t>
          </a:r>
          <a:endParaRPr lang="hr-HR" dirty="0"/>
        </a:p>
      </dgm:t>
    </dgm:pt>
    <dgm:pt modelId="{4C1B4AC3-48DA-431F-9B9B-0BACC8B97B77}" type="parTrans" cxnId="{16949B4B-7E0A-433D-A0CD-E15D257F1DBA}">
      <dgm:prSet/>
      <dgm:spPr/>
      <dgm:t>
        <a:bodyPr/>
        <a:lstStyle/>
        <a:p>
          <a:endParaRPr lang="hr-HR"/>
        </a:p>
      </dgm:t>
    </dgm:pt>
    <dgm:pt modelId="{16FCB6B6-0B74-49D3-928A-708AC576587B}" type="sibTrans" cxnId="{16949B4B-7E0A-433D-A0CD-E15D257F1DBA}">
      <dgm:prSet/>
      <dgm:spPr/>
      <dgm:t>
        <a:bodyPr/>
        <a:lstStyle/>
        <a:p>
          <a:endParaRPr lang="hr-HR"/>
        </a:p>
      </dgm:t>
    </dgm:pt>
    <dgm:pt modelId="{EA97348C-7057-44AD-A390-3912E700D822}" type="pres">
      <dgm:prSet presAssocID="{A8BF0AE1-E3EB-4DDE-89D1-486028302A2E}" presName="linear" presStyleCnt="0">
        <dgm:presLayoutVars>
          <dgm:animLvl val="lvl"/>
          <dgm:resizeHandles val="exact"/>
        </dgm:presLayoutVars>
      </dgm:prSet>
      <dgm:spPr/>
    </dgm:pt>
    <dgm:pt modelId="{F77BD095-B34B-4405-8907-F4C3A0A08816}" type="pres">
      <dgm:prSet presAssocID="{39ACEE8D-8DDE-4DB8-AC85-CD88937DB0DF}" presName="parentText" presStyleLbl="node1" presStyleIdx="0" presStyleCnt="2">
        <dgm:presLayoutVars>
          <dgm:chMax val="0"/>
          <dgm:bulletEnabled val="1"/>
        </dgm:presLayoutVars>
      </dgm:prSet>
      <dgm:spPr/>
    </dgm:pt>
    <dgm:pt modelId="{3E6ABFB8-5F1F-42E9-A10C-29EAB51CA76F}" type="pres">
      <dgm:prSet presAssocID="{E268A39A-CCC1-47DF-8D45-DE0E8828E5FD}" presName="spacer" presStyleCnt="0"/>
      <dgm:spPr/>
    </dgm:pt>
    <dgm:pt modelId="{47B12D36-6BC7-417F-B8BA-A3A7989402DA}" type="pres">
      <dgm:prSet presAssocID="{E6A95510-7D4A-4AC9-A810-202EDD1E86DA}" presName="parentText" presStyleLbl="node1" presStyleIdx="1" presStyleCnt="2">
        <dgm:presLayoutVars>
          <dgm:chMax val="0"/>
          <dgm:bulletEnabled val="1"/>
        </dgm:presLayoutVars>
      </dgm:prSet>
      <dgm:spPr/>
    </dgm:pt>
  </dgm:ptLst>
  <dgm:cxnLst>
    <dgm:cxn modelId="{16949B4B-7E0A-433D-A0CD-E15D257F1DBA}" srcId="{A8BF0AE1-E3EB-4DDE-89D1-486028302A2E}" destId="{E6A95510-7D4A-4AC9-A810-202EDD1E86DA}" srcOrd="1" destOrd="0" parTransId="{4C1B4AC3-48DA-431F-9B9B-0BACC8B97B77}" sibTransId="{16FCB6B6-0B74-49D3-928A-708AC576587B}"/>
    <dgm:cxn modelId="{9E22ED4F-0E9D-474E-BC12-C20E5E0764E3}" type="presOf" srcId="{E6A95510-7D4A-4AC9-A810-202EDD1E86DA}" destId="{47B12D36-6BC7-417F-B8BA-A3A7989402DA}" srcOrd="0" destOrd="0" presId="urn:microsoft.com/office/officeart/2005/8/layout/vList2"/>
    <dgm:cxn modelId="{0AEF618A-CE77-4B34-B59E-928449EE419B}" type="presOf" srcId="{39ACEE8D-8DDE-4DB8-AC85-CD88937DB0DF}" destId="{F77BD095-B34B-4405-8907-F4C3A0A08816}" srcOrd="0" destOrd="0" presId="urn:microsoft.com/office/officeart/2005/8/layout/vList2"/>
    <dgm:cxn modelId="{2532FB8E-07EF-47A9-B20C-86411DE3080B}" type="presOf" srcId="{A8BF0AE1-E3EB-4DDE-89D1-486028302A2E}" destId="{EA97348C-7057-44AD-A390-3912E700D822}" srcOrd="0" destOrd="0" presId="urn:microsoft.com/office/officeart/2005/8/layout/vList2"/>
    <dgm:cxn modelId="{33F7C5FF-0693-455B-B269-9B79EE47562B}" srcId="{A8BF0AE1-E3EB-4DDE-89D1-486028302A2E}" destId="{39ACEE8D-8DDE-4DB8-AC85-CD88937DB0DF}" srcOrd="0" destOrd="0" parTransId="{C4CF0F91-4899-4FDC-B4AA-5CF9494C6295}" sibTransId="{E268A39A-CCC1-47DF-8D45-DE0E8828E5FD}"/>
    <dgm:cxn modelId="{2CE3FF31-4AEC-491C-8A3E-4F7920FF9171}" type="presParOf" srcId="{EA97348C-7057-44AD-A390-3912E700D822}" destId="{F77BD095-B34B-4405-8907-F4C3A0A08816}" srcOrd="0" destOrd="0" presId="urn:microsoft.com/office/officeart/2005/8/layout/vList2"/>
    <dgm:cxn modelId="{9FBCF22C-59F0-4A55-A560-E72BF097FCDA}" type="presParOf" srcId="{EA97348C-7057-44AD-A390-3912E700D822}" destId="{3E6ABFB8-5F1F-42E9-A10C-29EAB51CA76F}" srcOrd="1" destOrd="0" presId="urn:microsoft.com/office/officeart/2005/8/layout/vList2"/>
    <dgm:cxn modelId="{FF3A884F-5FC3-4C45-98DF-B757BE466928}" type="presParOf" srcId="{EA97348C-7057-44AD-A390-3912E700D822}" destId="{47B12D36-6BC7-417F-B8BA-A3A7989402D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39C30D7-C554-4DD0-B0E8-0CDA2799E83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hr-HR"/>
        </a:p>
      </dgm:t>
    </dgm:pt>
    <dgm:pt modelId="{535DDA30-24D0-452C-8387-AD4841889E2C}">
      <dgm:prSet/>
      <dgm:spPr/>
      <dgm:t>
        <a:bodyPr/>
        <a:lstStyle/>
        <a:p>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Želim</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biti</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liječnik</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Želim</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pomagati</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ljudima</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želim</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liječiti</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ljude</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nositi</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bijelu</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kutu</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i</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stetoskop</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oko</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vrata</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no, evo, ne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znam</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zašto</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ne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mogu</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proći</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prijemni</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ispit</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Pokušavam</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ea typeface="Calibri" panose="020F0502020204030204" pitchFamily="34" charset="0"/>
              <a:cs typeface="Calibri" panose="020F0502020204030204" pitchFamily="34" charset="0"/>
            </a:rPr>
            <a:t>već</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8 put... </a:t>
          </a:r>
          <a:r>
            <a:rPr lang="en-US" b="1" dirty="0" err="1">
              <a:solidFill>
                <a:srgbClr val="002060"/>
              </a:solidFill>
              <a:latin typeface="Calibri" panose="020F0502020204030204" pitchFamily="34" charset="0"/>
              <a:ea typeface="Calibri" panose="020F0502020204030204" pitchFamily="34" charset="0"/>
              <a:cs typeface="Calibri" panose="020F0502020204030204" pitchFamily="34" charset="0"/>
            </a:rPr>
            <a:t>Kako</a:t>
          </a: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 se </a:t>
          </a:r>
          <a:r>
            <a:rPr lang="en-US" b="1" dirty="0" err="1">
              <a:solidFill>
                <a:srgbClr val="002060"/>
              </a:solidFill>
              <a:latin typeface="Calibri" panose="020F0502020204030204" pitchFamily="34" charset="0"/>
              <a:ea typeface="Calibri" panose="020F0502020204030204" pitchFamily="34" charset="0"/>
              <a:cs typeface="Calibri" panose="020F0502020204030204" pitchFamily="34" charset="0"/>
            </a:rPr>
            <a:t>osjećam</a:t>
          </a: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hr-HR"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dgm:t>
    </dgm:pt>
    <dgm:pt modelId="{D7E7D24D-8487-4113-B7F1-E5EA5EC99DF7}" type="parTrans" cxnId="{4E9D1C2E-2759-48FC-A09C-DF15E8FD4924}">
      <dgm:prSet/>
      <dgm:spPr/>
      <dgm:t>
        <a:bodyPr/>
        <a:lstStyle/>
        <a:p>
          <a:endParaRPr lang="hr-HR"/>
        </a:p>
      </dgm:t>
    </dgm:pt>
    <dgm:pt modelId="{E9A6BD72-1222-459D-BFD2-AB8E74F973E3}" type="sibTrans" cxnId="{4E9D1C2E-2759-48FC-A09C-DF15E8FD4924}">
      <dgm:prSet/>
      <dgm:spPr/>
      <dgm:t>
        <a:bodyPr/>
        <a:lstStyle/>
        <a:p>
          <a:endParaRPr lang="hr-HR"/>
        </a:p>
      </dgm:t>
    </dgm:pt>
    <dgm:pt modelId="{EB63B420-23D7-4E94-A92E-E2F5EB8535E7}">
      <dgm:prSet/>
      <dgm:spPr/>
      <dgm:t>
        <a:bodyPr/>
        <a:lstStyle/>
        <a:p>
          <a:r>
            <a:rPr lang="en-US">
              <a:solidFill>
                <a:srgbClr val="002060"/>
              </a:solidFill>
              <a:latin typeface="Calibri" panose="020F0502020204030204" pitchFamily="34" charset="0"/>
              <a:ea typeface="Calibri" panose="020F0502020204030204" pitchFamily="34" charset="0"/>
              <a:cs typeface="Calibri" panose="020F0502020204030204" pitchFamily="34" charset="0"/>
            </a:rPr>
            <a:t>Želim uživati u životu i sve isprobati i u svemu sudjelovati (predstave, događaje, izlasci, ...druženja...iskustva) ...ali sam zaglavio ovdje gdje se ništa ne događa.......i stvari i događaji mimoilaze i mene i ovo mjesto...  </a:t>
          </a:r>
          <a:r>
            <a:rPr lang="en-US" b="1">
              <a:solidFill>
                <a:srgbClr val="002060"/>
              </a:solidFill>
              <a:latin typeface="Calibri" panose="020F0502020204030204" pitchFamily="34" charset="0"/>
              <a:ea typeface="Calibri" panose="020F0502020204030204" pitchFamily="34" charset="0"/>
              <a:cs typeface="Calibri" panose="020F0502020204030204" pitchFamily="34" charset="0"/>
            </a:rPr>
            <a:t>Kako se osjećate?</a:t>
          </a:r>
          <a:endParaRPr lang="hr-HR"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83592C4B-867D-4337-8133-AF2F164AF8F1}" type="parTrans" cxnId="{D4E573E0-3001-4500-AF12-4E840E3B74B2}">
      <dgm:prSet/>
      <dgm:spPr/>
      <dgm:t>
        <a:bodyPr/>
        <a:lstStyle/>
        <a:p>
          <a:endParaRPr lang="hr-HR"/>
        </a:p>
      </dgm:t>
    </dgm:pt>
    <dgm:pt modelId="{4D45977E-08FE-4C95-AFD6-1BD00B706B89}" type="sibTrans" cxnId="{D4E573E0-3001-4500-AF12-4E840E3B74B2}">
      <dgm:prSet/>
      <dgm:spPr/>
      <dgm:t>
        <a:bodyPr/>
        <a:lstStyle/>
        <a:p>
          <a:endParaRPr lang="hr-HR"/>
        </a:p>
      </dgm:t>
    </dgm:pt>
    <dgm:pt modelId="{89E8ECDC-5812-4EE1-B881-E37E42012C6E}" type="pres">
      <dgm:prSet presAssocID="{F39C30D7-C554-4DD0-B0E8-0CDA2799E834}" presName="vert0" presStyleCnt="0">
        <dgm:presLayoutVars>
          <dgm:dir/>
          <dgm:animOne val="branch"/>
          <dgm:animLvl val="lvl"/>
        </dgm:presLayoutVars>
      </dgm:prSet>
      <dgm:spPr/>
    </dgm:pt>
    <dgm:pt modelId="{6EE34D10-4318-4447-BDD3-C704CA6BD1C1}" type="pres">
      <dgm:prSet presAssocID="{535DDA30-24D0-452C-8387-AD4841889E2C}" presName="thickLine" presStyleLbl="alignNode1" presStyleIdx="0" presStyleCnt="2"/>
      <dgm:spPr/>
    </dgm:pt>
    <dgm:pt modelId="{ED20A0D2-FC0E-4B0C-987D-FCBF1726713C}" type="pres">
      <dgm:prSet presAssocID="{535DDA30-24D0-452C-8387-AD4841889E2C}" presName="horz1" presStyleCnt="0"/>
      <dgm:spPr/>
    </dgm:pt>
    <dgm:pt modelId="{CF18277E-9BAE-422D-9310-C80DE5FAFF91}" type="pres">
      <dgm:prSet presAssocID="{535DDA30-24D0-452C-8387-AD4841889E2C}" presName="tx1" presStyleLbl="revTx" presStyleIdx="0" presStyleCnt="2"/>
      <dgm:spPr/>
    </dgm:pt>
    <dgm:pt modelId="{E16FFC2E-C825-43FA-8688-2877EED0AA69}" type="pres">
      <dgm:prSet presAssocID="{535DDA30-24D0-452C-8387-AD4841889E2C}" presName="vert1" presStyleCnt="0"/>
      <dgm:spPr/>
    </dgm:pt>
    <dgm:pt modelId="{6B13EE47-4167-4E27-9E21-37CAFEA2AC9B}" type="pres">
      <dgm:prSet presAssocID="{EB63B420-23D7-4E94-A92E-E2F5EB8535E7}" presName="thickLine" presStyleLbl="alignNode1" presStyleIdx="1" presStyleCnt="2"/>
      <dgm:spPr/>
    </dgm:pt>
    <dgm:pt modelId="{BB14C8A9-A2D0-4756-9A93-40A7B04F780F}" type="pres">
      <dgm:prSet presAssocID="{EB63B420-23D7-4E94-A92E-E2F5EB8535E7}" presName="horz1" presStyleCnt="0"/>
      <dgm:spPr/>
    </dgm:pt>
    <dgm:pt modelId="{7D739BC7-584F-41CA-B6AD-17D652EDF498}" type="pres">
      <dgm:prSet presAssocID="{EB63B420-23D7-4E94-A92E-E2F5EB8535E7}" presName="tx1" presStyleLbl="revTx" presStyleIdx="1" presStyleCnt="2"/>
      <dgm:spPr/>
    </dgm:pt>
    <dgm:pt modelId="{7B8A6BA6-57AA-47EE-AFA0-DB97D51366EC}" type="pres">
      <dgm:prSet presAssocID="{EB63B420-23D7-4E94-A92E-E2F5EB8535E7}" presName="vert1" presStyleCnt="0"/>
      <dgm:spPr/>
    </dgm:pt>
  </dgm:ptLst>
  <dgm:cxnLst>
    <dgm:cxn modelId="{9D620A0A-E1D6-4E89-BF83-C94E31D470A8}" type="presOf" srcId="{EB63B420-23D7-4E94-A92E-E2F5EB8535E7}" destId="{7D739BC7-584F-41CA-B6AD-17D652EDF498}" srcOrd="0" destOrd="0" presId="urn:microsoft.com/office/officeart/2008/layout/LinedList"/>
    <dgm:cxn modelId="{4E9D1C2E-2759-48FC-A09C-DF15E8FD4924}" srcId="{F39C30D7-C554-4DD0-B0E8-0CDA2799E834}" destId="{535DDA30-24D0-452C-8387-AD4841889E2C}" srcOrd="0" destOrd="0" parTransId="{D7E7D24D-8487-4113-B7F1-E5EA5EC99DF7}" sibTransId="{E9A6BD72-1222-459D-BFD2-AB8E74F973E3}"/>
    <dgm:cxn modelId="{2FC0315B-8F66-4DD6-8604-62C0A7912995}" type="presOf" srcId="{535DDA30-24D0-452C-8387-AD4841889E2C}" destId="{CF18277E-9BAE-422D-9310-C80DE5FAFF91}" srcOrd="0" destOrd="0" presId="urn:microsoft.com/office/officeart/2008/layout/LinedList"/>
    <dgm:cxn modelId="{5B014E7D-907C-44C7-897D-CD76496A3CAD}" type="presOf" srcId="{F39C30D7-C554-4DD0-B0E8-0CDA2799E834}" destId="{89E8ECDC-5812-4EE1-B881-E37E42012C6E}" srcOrd="0" destOrd="0" presId="urn:microsoft.com/office/officeart/2008/layout/LinedList"/>
    <dgm:cxn modelId="{D4E573E0-3001-4500-AF12-4E840E3B74B2}" srcId="{F39C30D7-C554-4DD0-B0E8-0CDA2799E834}" destId="{EB63B420-23D7-4E94-A92E-E2F5EB8535E7}" srcOrd="1" destOrd="0" parTransId="{83592C4B-867D-4337-8133-AF2F164AF8F1}" sibTransId="{4D45977E-08FE-4C95-AFD6-1BD00B706B89}"/>
    <dgm:cxn modelId="{476B6DE6-38C1-42CA-AA93-26F8ABEFFD09}" type="presParOf" srcId="{89E8ECDC-5812-4EE1-B881-E37E42012C6E}" destId="{6EE34D10-4318-4447-BDD3-C704CA6BD1C1}" srcOrd="0" destOrd="0" presId="urn:microsoft.com/office/officeart/2008/layout/LinedList"/>
    <dgm:cxn modelId="{D6DB1BAF-74F1-4F3E-BE79-F24A669BC89F}" type="presParOf" srcId="{89E8ECDC-5812-4EE1-B881-E37E42012C6E}" destId="{ED20A0D2-FC0E-4B0C-987D-FCBF1726713C}" srcOrd="1" destOrd="0" presId="urn:microsoft.com/office/officeart/2008/layout/LinedList"/>
    <dgm:cxn modelId="{C6BEBE60-0B97-4A12-99EE-CDF524531305}" type="presParOf" srcId="{ED20A0D2-FC0E-4B0C-987D-FCBF1726713C}" destId="{CF18277E-9BAE-422D-9310-C80DE5FAFF91}" srcOrd="0" destOrd="0" presId="urn:microsoft.com/office/officeart/2008/layout/LinedList"/>
    <dgm:cxn modelId="{9CF90382-232C-4696-AE17-6E92A70B235A}" type="presParOf" srcId="{ED20A0D2-FC0E-4B0C-987D-FCBF1726713C}" destId="{E16FFC2E-C825-43FA-8688-2877EED0AA69}" srcOrd="1" destOrd="0" presId="urn:microsoft.com/office/officeart/2008/layout/LinedList"/>
    <dgm:cxn modelId="{2C21EB1D-6BD8-4BA8-9768-D6A0400ED3DB}" type="presParOf" srcId="{89E8ECDC-5812-4EE1-B881-E37E42012C6E}" destId="{6B13EE47-4167-4E27-9E21-37CAFEA2AC9B}" srcOrd="2" destOrd="0" presId="urn:microsoft.com/office/officeart/2008/layout/LinedList"/>
    <dgm:cxn modelId="{D3A19F49-E965-46D9-AEF9-7DB767A33889}" type="presParOf" srcId="{89E8ECDC-5812-4EE1-B881-E37E42012C6E}" destId="{BB14C8A9-A2D0-4756-9A93-40A7B04F780F}" srcOrd="3" destOrd="0" presId="urn:microsoft.com/office/officeart/2008/layout/LinedList"/>
    <dgm:cxn modelId="{541E06EA-CF02-4A26-AF64-D8D886D138B5}" type="presParOf" srcId="{BB14C8A9-A2D0-4756-9A93-40A7B04F780F}" destId="{7D739BC7-584F-41CA-B6AD-17D652EDF498}" srcOrd="0" destOrd="0" presId="urn:microsoft.com/office/officeart/2008/layout/LinedList"/>
    <dgm:cxn modelId="{1292DF30-3A42-46A3-A099-62FCB7DFB954}" type="presParOf" srcId="{BB14C8A9-A2D0-4756-9A93-40A7B04F780F}" destId="{7B8A6BA6-57AA-47EE-AFA0-DB97D51366E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C8270B3-563A-4E91-B89C-CCD2AABA979C}" type="doc">
      <dgm:prSet loTypeId="urn:microsoft.com/office/officeart/2009/3/layout/HorizontalOrganizationChart" loCatId="hierarchy" qsTypeId="urn:microsoft.com/office/officeart/2005/8/quickstyle/simple1" qsCatId="simple" csTypeId="urn:microsoft.com/office/officeart/2005/8/colors/accent0_2" csCatId="mainScheme" phldr="1"/>
      <dgm:spPr/>
      <dgm:t>
        <a:bodyPr/>
        <a:lstStyle/>
        <a:p>
          <a:endParaRPr lang="hr-HR"/>
        </a:p>
      </dgm:t>
    </dgm:pt>
    <dgm:pt modelId="{5F9CAB1A-2752-47C7-889B-B726A8951D68}">
      <dgm:prSet phldrT="[Tekst]"/>
      <dgm:spPr/>
      <dgm:t>
        <a:bodyPr/>
        <a:lstStyle/>
        <a:p>
          <a:r>
            <a:rPr lang="hr-HR" dirty="0"/>
            <a:t>O čemu ovisi </a:t>
          </a:r>
          <a:r>
            <a:rPr lang="hr-HR" dirty="0" err="1"/>
            <a:t>intezitet</a:t>
          </a:r>
          <a:r>
            <a:rPr lang="hr-HR" dirty="0"/>
            <a:t> motivacije</a:t>
          </a:r>
        </a:p>
      </dgm:t>
    </dgm:pt>
    <dgm:pt modelId="{F54B5F36-025B-4FD8-8223-FBD4B8DD9532}" type="parTrans" cxnId="{9278F138-B948-4DA5-B5F3-6516561E36C6}">
      <dgm:prSet/>
      <dgm:spPr/>
      <dgm:t>
        <a:bodyPr/>
        <a:lstStyle/>
        <a:p>
          <a:endParaRPr lang="hr-HR"/>
        </a:p>
      </dgm:t>
    </dgm:pt>
    <dgm:pt modelId="{144DB68D-C68D-4F2F-8F3A-3EA77BF03A5E}" type="sibTrans" cxnId="{9278F138-B948-4DA5-B5F3-6516561E36C6}">
      <dgm:prSet/>
      <dgm:spPr/>
      <dgm:t>
        <a:bodyPr/>
        <a:lstStyle/>
        <a:p>
          <a:endParaRPr lang="hr-HR"/>
        </a:p>
      </dgm:t>
    </dgm:pt>
    <dgm:pt modelId="{E83CA341-21F0-4AF4-8C6D-8C54D2033FDC}">
      <dgm:prSet/>
      <dgm:spPr/>
      <dgm:t>
        <a:bodyPr/>
        <a:lstStyle/>
        <a:p>
          <a:r>
            <a:rPr lang="hr-HR" b="0" dirty="0">
              <a:latin typeface="+mj-lt"/>
            </a:rPr>
            <a:t>1. </a:t>
          </a:r>
          <a:r>
            <a:rPr lang="en-US" b="0" dirty="0" err="1">
              <a:latin typeface="+mj-lt"/>
            </a:rPr>
            <a:t>Sna</a:t>
          </a:r>
          <a:r>
            <a:rPr lang="hr-HR" b="0" dirty="0" err="1">
              <a:latin typeface="+mj-lt"/>
            </a:rPr>
            <a:t>zi</a:t>
          </a:r>
          <a:r>
            <a:rPr lang="en-US" b="0" dirty="0">
              <a:latin typeface="+mj-lt"/>
            </a:rPr>
            <a:t> </a:t>
          </a:r>
          <a:r>
            <a:rPr lang="en-US" b="0" dirty="0" err="1">
              <a:latin typeface="+mj-lt"/>
            </a:rPr>
            <a:t>motiva</a:t>
          </a:r>
          <a:r>
            <a:rPr lang="en-US" b="0" dirty="0">
              <a:latin typeface="+mj-lt"/>
            </a:rPr>
            <a:t> (</a:t>
          </a:r>
          <a:r>
            <a:rPr lang="en-US" b="0" dirty="0" err="1">
              <a:latin typeface="+mj-lt"/>
            </a:rPr>
            <a:t>veličina</a:t>
          </a:r>
          <a:r>
            <a:rPr lang="en-US" b="0" dirty="0">
              <a:latin typeface="+mj-lt"/>
            </a:rPr>
            <a:t> </a:t>
          </a:r>
          <a:r>
            <a:rPr lang="en-US" b="0" dirty="0" err="1">
              <a:latin typeface="+mj-lt"/>
            </a:rPr>
            <a:t>potrebe</a:t>
          </a:r>
          <a:r>
            <a:rPr lang="en-US" b="0" dirty="0">
              <a:latin typeface="+mj-lt"/>
            </a:rPr>
            <a:t>) </a:t>
          </a:r>
        </a:p>
      </dgm:t>
    </dgm:pt>
    <dgm:pt modelId="{B044F2AF-1FFE-4CE6-AC73-654B0AC6340B}" type="parTrans" cxnId="{941A79CF-7B73-40AE-A6E8-3A090CAC5A8D}">
      <dgm:prSet/>
      <dgm:spPr/>
      <dgm:t>
        <a:bodyPr/>
        <a:lstStyle/>
        <a:p>
          <a:endParaRPr lang="hr-HR"/>
        </a:p>
      </dgm:t>
    </dgm:pt>
    <dgm:pt modelId="{CCB718D5-120A-4FD3-A078-8FBB7B2DB995}" type="sibTrans" cxnId="{941A79CF-7B73-40AE-A6E8-3A090CAC5A8D}">
      <dgm:prSet/>
      <dgm:spPr/>
      <dgm:t>
        <a:bodyPr/>
        <a:lstStyle/>
        <a:p>
          <a:endParaRPr lang="hr-HR"/>
        </a:p>
      </dgm:t>
    </dgm:pt>
    <dgm:pt modelId="{77711FA8-D2EC-4D68-AA37-DAEA569B0A10}">
      <dgm:prSet/>
      <dgm:spPr/>
      <dgm:t>
        <a:bodyPr/>
        <a:lstStyle/>
        <a:p>
          <a:r>
            <a:rPr lang="hr-HR" b="0">
              <a:latin typeface="+mj-lt"/>
            </a:rPr>
            <a:t>2. </a:t>
          </a:r>
          <a:r>
            <a:rPr lang="en-US" b="0">
              <a:latin typeface="+mj-lt"/>
            </a:rPr>
            <a:t>Atraktivnost cilja </a:t>
          </a:r>
          <a:endParaRPr lang="en-US" b="0" dirty="0">
            <a:latin typeface="+mj-lt"/>
          </a:endParaRPr>
        </a:p>
      </dgm:t>
    </dgm:pt>
    <dgm:pt modelId="{2A8FF988-7755-4AEA-8A8A-7B465A30E3B9}" type="parTrans" cxnId="{828E8F7C-146E-42CC-95F6-02054BB014E5}">
      <dgm:prSet/>
      <dgm:spPr/>
      <dgm:t>
        <a:bodyPr/>
        <a:lstStyle/>
        <a:p>
          <a:endParaRPr lang="hr-HR"/>
        </a:p>
      </dgm:t>
    </dgm:pt>
    <dgm:pt modelId="{C8A14509-DB03-497D-83AB-24D3498E0ACB}" type="sibTrans" cxnId="{828E8F7C-146E-42CC-95F6-02054BB014E5}">
      <dgm:prSet/>
      <dgm:spPr/>
      <dgm:t>
        <a:bodyPr/>
        <a:lstStyle/>
        <a:p>
          <a:endParaRPr lang="hr-HR"/>
        </a:p>
      </dgm:t>
    </dgm:pt>
    <dgm:pt modelId="{CC585148-8BF3-47C1-AB9B-50335EF10C3D}">
      <dgm:prSet/>
      <dgm:spPr/>
      <dgm:t>
        <a:bodyPr/>
        <a:lstStyle/>
        <a:p>
          <a:r>
            <a:rPr lang="hr-HR" b="0">
              <a:latin typeface="+mj-lt"/>
            </a:rPr>
            <a:t>3. </a:t>
          </a:r>
          <a:r>
            <a:rPr lang="en-US" b="0">
              <a:latin typeface="+mj-lt"/>
            </a:rPr>
            <a:t>Blizina cilja</a:t>
          </a:r>
          <a:endParaRPr lang="en-US" b="0" dirty="0">
            <a:latin typeface="+mj-lt"/>
          </a:endParaRPr>
        </a:p>
      </dgm:t>
    </dgm:pt>
    <dgm:pt modelId="{FED0467B-EE29-4185-87B0-F9E1459E3642}" type="parTrans" cxnId="{86FBC6E6-7C11-48DE-A12F-7428C0A190B1}">
      <dgm:prSet/>
      <dgm:spPr/>
      <dgm:t>
        <a:bodyPr/>
        <a:lstStyle/>
        <a:p>
          <a:endParaRPr lang="hr-HR"/>
        </a:p>
      </dgm:t>
    </dgm:pt>
    <dgm:pt modelId="{C5F1C203-7BF5-4316-89A1-26D0F89DD955}" type="sibTrans" cxnId="{86FBC6E6-7C11-48DE-A12F-7428C0A190B1}">
      <dgm:prSet/>
      <dgm:spPr/>
      <dgm:t>
        <a:bodyPr/>
        <a:lstStyle/>
        <a:p>
          <a:endParaRPr lang="hr-HR"/>
        </a:p>
      </dgm:t>
    </dgm:pt>
    <dgm:pt modelId="{8C5EA7B2-4E31-4A2A-A7D3-415B38FA73B7}" type="pres">
      <dgm:prSet presAssocID="{4C8270B3-563A-4E91-B89C-CCD2AABA979C}" presName="hierChild1" presStyleCnt="0">
        <dgm:presLayoutVars>
          <dgm:orgChart val="1"/>
          <dgm:chPref val="1"/>
          <dgm:dir/>
          <dgm:animOne val="branch"/>
          <dgm:animLvl val="lvl"/>
          <dgm:resizeHandles/>
        </dgm:presLayoutVars>
      </dgm:prSet>
      <dgm:spPr/>
    </dgm:pt>
    <dgm:pt modelId="{ADF0B897-7ACD-44C5-997F-5D36D1D1E065}" type="pres">
      <dgm:prSet presAssocID="{5F9CAB1A-2752-47C7-889B-B726A8951D68}" presName="hierRoot1" presStyleCnt="0">
        <dgm:presLayoutVars>
          <dgm:hierBranch val="init"/>
        </dgm:presLayoutVars>
      </dgm:prSet>
      <dgm:spPr/>
    </dgm:pt>
    <dgm:pt modelId="{5FB0FFA6-B91C-4B92-9168-4BF544F93865}" type="pres">
      <dgm:prSet presAssocID="{5F9CAB1A-2752-47C7-889B-B726A8951D68}" presName="rootComposite1" presStyleCnt="0"/>
      <dgm:spPr/>
    </dgm:pt>
    <dgm:pt modelId="{BF4EED79-0938-4ABA-9339-EC647A19A855}" type="pres">
      <dgm:prSet presAssocID="{5F9CAB1A-2752-47C7-889B-B726A8951D68}" presName="rootText1" presStyleLbl="node0" presStyleIdx="0" presStyleCnt="1">
        <dgm:presLayoutVars>
          <dgm:chPref val="3"/>
        </dgm:presLayoutVars>
      </dgm:prSet>
      <dgm:spPr/>
    </dgm:pt>
    <dgm:pt modelId="{AB02FE77-A1B8-4BB2-A190-AA46BC149B55}" type="pres">
      <dgm:prSet presAssocID="{5F9CAB1A-2752-47C7-889B-B726A8951D68}" presName="rootConnector1" presStyleLbl="node1" presStyleIdx="0" presStyleCnt="0"/>
      <dgm:spPr/>
    </dgm:pt>
    <dgm:pt modelId="{855C4715-CFD2-4628-86E7-1945959F9801}" type="pres">
      <dgm:prSet presAssocID="{5F9CAB1A-2752-47C7-889B-B726A8951D68}" presName="hierChild2" presStyleCnt="0"/>
      <dgm:spPr/>
    </dgm:pt>
    <dgm:pt modelId="{721CBC78-DDBF-40BB-8CE3-1D5D054232C5}" type="pres">
      <dgm:prSet presAssocID="{B044F2AF-1FFE-4CE6-AC73-654B0AC6340B}" presName="Name64" presStyleLbl="parChTrans1D2" presStyleIdx="0" presStyleCnt="3"/>
      <dgm:spPr/>
    </dgm:pt>
    <dgm:pt modelId="{B1F99B8C-672B-49DF-8171-2230D1434E1D}" type="pres">
      <dgm:prSet presAssocID="{E83CA341-21F0-4AF4-8C6D-8C54D2033FDC}" presName="hierRoot2" presStyleCnt="0">
        <dgm:presLayoutVars>
          <dgm:hierBranch val="init"/>
        </dgm:presLayoutVars>
      </dgm:prSet>
      <dgm:spPr/>
    </dgm:pt>
    <dgm:pt modelId="{D4C7D783-C4D6-41E4-AD60-CB58C7038E71}" type="pres">
      <dgm:prSet presAssocID="{E83CA341-21F0-4AF4-8C6D-8C54D2033FDC}" presName="rootComposite" presStyleCnt="0"/>
      <dgm:spPr/>
    </dgm:pt>
    <dgm:pt modelId="{065D89DE-56A3-4E24-993B-5D4A2C4A5260}" type="pres">
      <dgm:prSet presAssocID="{E83CA341-21F0-4AF4-8C6D-8C54D2033FDC}" presName="rootText" presStyleLbl="node2" presStyleIdx="0" presStyleCnt="3">
        <dgm:presLayoutVars>
          <dgm:chPref val="3"/>
        </dgm:presLayoutVars>
      </dgm:prSet>
      <dgm:spPr/>
    </dgm:pt>
    <dgm:pt modelId="{4987EE42-89A6-447A-84E5-870E34A8B69A}" type="pres">
      <dgm:prSet presAssocID="{E83CA341-21F0-4AF4-8C6D-8C54D2033FDC}" presName="rootConnector" presStyleLbl="node2" presStyleIdx="0" presStyleCnt="3"/>
      <dgm:spPr/>
    </dgm:pt>
    <dgm:pt modelId="{1A4DFFE0-C2C7-48B9-8256-BC825E1BF942}" type="pres">
      <dgm:prSet presAssocID="{E83CA341-21F0-4AF4-8C6D-8C54D2033FDC}" presName="hierChild4" presStyleCnt="0"/>
      <dgm:spPr/>
    </dgm:pt>
    <dgm:pt modelId="{12DB72F7-620A-48AB-B495-0171EE85B5FB}" type="pres">
      <dgm:prSet presAssocID="{E83CA341-21F0-4AF4-8C6D-8C54D2033FDC}" presName="hierChild5" presStyleCnt="0"/>
      <dgm:spPr/>
    </dgm:pt>
    <dgm:pt modelId="{1A191360-9B76-435D-9D65-5A0549014C90}" type="pres">
      <dgm:prSet presAssocID="{2A8FF988-7755-4AEA-8A8A-7B465A30E3B9}" presName="Name64" presStyleLbl="parChTrans1D2" presStyleIdx="1" presStyleCnt="3"/>
      <dgm:spPr/>
    </dgm:pt>
    <dgm:pt modelId="{344D15A7-3124-4484-BEF9-A9C4D5EE4A17}" type="pres">
      <dgm:prSet presAssocID="{77711FA8-D2EC-4D68-AA37-DAEA569B0A10}" presName="hierRoot2" presStyleCnt="0">
        <dgm:presLayoutVars>
          <dgm:hierBranch val="init"/>
        </dgm:presLayoutVars>
      </dgm:prSet>
      <dgm:spPr/>
    </dgm:pt>
    <dgm:pt modelId="{7D673D80-2714-4CDE-8528-91D4B719CFE8}" type="pres">
      <dgm:prSet presAssocID="{77711FA8-D2EC-4D68-AA37-DAEA569B0A10}" presName="rootComposite" presStyleCnt="0"/>
      <dgm:spPr/>
    </dgm:pt>
    <dgm:pt modelId="{49CB528E-3EC5-4BB0-B16C-59A2258F5670}" type="pres">
      <dgm:prSet presAssocID="{77711FA8-D2EC-4D68-AA37-DAEA569B0A10}" presName="rootText" presStyleLbl="node2" presStyleIdx="1" presStyleCnt="3">
        <dgm:presLayoutVars>
          <dgm:chPref val="3"/>
        </dgm:presLayoutVars>
      </dgm:prSet>
      <dgm:spPr/>
    </dgm:pt>
    <dgm:pt modelId="{AD4ACB61-2ACE-4073-8723-4D1362FCB401}" type="pres">
      <dgm:prSet presAssocID="{77711FA8-D2EC-4D68-AA37-DAEA569B0A10}" presName="rootConnector" presStyleLbl="node2" presStyleIdx="1" presStyleCnt="3"/>
      <dgm:spPr/>
    </dgm:pt>
    <dgm:pt modelId="{AC89BE2C-B800-46F5-B3B1-FAC5895FE15A}" type="pres">
      <dgm:prSet presAssocID="{77711FA8-D2EC-4D68-AA37-DAEA569B0A10}" presName="hierChild4" presStyleCnt="0"/>
      <dgm:spPr/>
    </dgm:pt>
    <dgm:pt modelId="{BBE94C62-3665-488C-8261-188C338DF9D8}" type="pres">
      <dgm:prSet presAssocID="{77711FA8-D2EC-4D68-AA37-DAEA569B0A10}" presName="hierChild5" presStyleCnt="0"/>
      <dgm:spPr/>
    </dgm:pt>
    <dgm:pt modelId="{B251F109-E2F2-4B6E-831D-58D486C59CC6}" type="pres">
      <dgm:prSet presAssocID="{FED0467B-EE29-4185-87B0-F9E1459E3642}" presName="Name64" presStyleLbl="parChTrans1D2" presStyleIdx="2" presStyleCnt="3"/>
      <dgm:spPr/>
    </dgm:pt>
    <dgm:pt modelId="{7266FAE3-38D6-451D-9FCA-1898611BF3BA}" type="pres">
      <dgm:prSet presAssocID="{CC585148-8BF3-47C1-AB9B-50335EF10C3D}" presName="hierRoot2" presStyleCnt="0">
        <dgm:presLayoutVars>
          <dgm:hierBranch val="init"/>
        </dgm:presLayoutVars>
      </dgm:prSet>
      <dgm:spPr/>
    </dgm:pt>
    <dgm:pt modelId="{6ECEDB0F-0D18-4109-A281-4C5C2A6F2FBE}" type="pres">
      <dgm:prSet presAssocID="{CC585148-8BF3-47C1-AB9B-50335EF10C3D}" presName="rootComposite" presStyleCnt="0"/>
      <dgm:spPr/>
    </dgm:pt>
    <dgm:pt modelId="{9A4D2989-31CD-419F-84ED-7C11D3ED0EEF}" type="pres">
      <dgm:prSet presAssocID="{CC585148-8BF3-47C1-AB9B-50335EF10C3D}" presName="rootText" presStyleLbl="node2" presStyleIdx="2" presStyleCnt="3">
        <dgm:presLayoutVars>
          <dgm:chPref val="3"/>
        </dgm:presLayoutVars>
      </dgm:prSet>
      <dgm:spPr/>
    </dgm:pt>
    <dgm:pt modelId="{2E12700C-F716-4F29-AB7E-D487A65A78AF}" type="pres">
      <dgm:prSet presAssocID="{CC585148-8BF3-47C1-AB9B-50335EF10C3D}" presName="rootConnector" presStyleLbl="node2" presStyleIdx="2" presStyleCnt="3"/>
      <dgm:spPr/>
    </dgm:pt>
    <dgm:pt modelId="{809275C4-5CC1-4ABB-9824-92664FA4AE49}" type="pres">
      <dgm:prSet presAssocID="{CC585148-8BF3-47C1-AB9B-50335EF10C3D}" presName="hierChild4" presStyleCnt="0"/>
      <dgm:spPr/>
    </dgm:pt>
    <dgm:pt modelId="{E6F3D32C-8C4F-4EBB-8B97-538A98BE0C2B}" type="pres">
      <dgm:prSet presAssocID="{CC585148-8BF3-47C1-AB9B-50335EF10C3D}" presName="hierChild5" presStyleCnt="0"/>
      <dgm:spPr/>
    </dgm:pt>
    <dgm:pt modelId="{B9C6BCC8-A0FC-423D-B14D-57301111E1D4}" type="pres">
      <dgm:prSet presAssocID="{5F9CAB1A-2752-47C7-889B-B726A8951D68}" presName="hierChild3" presStyleCnt="0"/>
      <dgm:spPr/>
    </dgm:pt>
  </dgm:ptLst>
  <dgm:cxnLst>
    <dgm:cxn modelId="{CD68AE28-B4A3-4791-A1DF-0DC2FC26AEA7}" type="presOf" srcId="{B044F2AF-1FFE-4CE6-AC73-654B0AC6340B}" destId="{721CBC78-DDBF-40BB-8CE3-1D5D054232C5}" srcOrd="0" destOrd="0" presId="urn:microsoft.com/office/officeart/2009/3/layout/HorizontalOrganizationChart"/>
    <dgm:cxn modelId="{32FAEF30-FE03-48BE-8ADB-E97948666412}" type="presOf" srcId="{CC585148-8BF3-47C1-AB9B-50335EF10C3D}" destId="{2E12700C-F716-4F29-AB7E-D487A65A78AF}" srcOrd="1" destOrd="0" presId="urn:microsoft.com/office/officeart/2009/3/layout/HorizontalOrganizationChart"/>
    <dgm:cxn modelId="{9278F138-B948-4DA5-B5F3-6516561E36C6}" srcId="{4C8270B3-563A-4E91-B89C-CCD2AABA979C}" destId="{5F9CAB1A-2752-47C7-889B-B726A8951D68}" srcOrd="0" destOrd="0" parTransId="{F54B5F36-025B-4FD8-8223-FBD4B8DD9532}" sibTransId="{144DB68D-C68D-4F2F-8F3A-3EA77BF03A5E}"/>
    <dgm:cxn modelId="{57B7D866-C737-4E35-B97F-FD1380BD6338}" type="presOf" srcId="{FED0467B-EE29-4185-87B0-F9E1459E3642}" destId="{B251F109-E2F2-4B6E-831D-58D486C59CC6}" srcOrd="0" destOrd="0" presId="urn:microsoft.com/office/officeart/2009/3/layout/HorizontalOrganizationChart"/>
    <dgm:cxn modelId="{FEA16E70-6181-426A-B488-96B10031D83B}" type="presOf" srcId="{E83CA341-21F0-4AF4-8C6D-8C54D2033FDC}" destId="{4987EE42-89A6-447A-84E5-870E34A8B69A}" srcOrd="1" destOrd="0" presId="urn:microsoft.com/office/officeart/2009/3/layout/HorizontalOrganizationChart"/>
    <dgm:cxn modelId="{A25D2F52-36F1-4D0B-AE1A-FF86A4775B89}" type="presOf" srcId="{5F9CAB1A-2752-47C7-889B-B726A8951D68}" destId="{AB02FE77-A1B8-4BB2-A190-AA46BC149B55}" srcOrd="1" destOrd="0" presId="urn:microsoft.com/office/officeart/2009/3/layout/HorizontalOrganizationChart"/>
    <dgm:cxn modelId="{C9BC2E53-0599-42C1-9DBA-E130B4CD398C}" type="presOf" srcId="{4C8270B3-563A-4E91-B89C-CCD2AABA979C}" destId="{8C5EA7B2-4E31-4A2A-A7D3-415B38FA73B7}" srcOrd="0" destOrd="0" presId="urn:microsoft.com/office/officeart/2009/3/layout/HorizontalOrganizationChart"/>
    <dgm:cxn modelId="{828E8F7C-146E-42CC-95F6-02054BB014E5}" srcId="{5F9CAB1A-2752-47C7-889B-B726A8951D68}" destId="{77711FA8-D2EC-4D68-AA37-DAEA569B0A10}" srcOrd="1" destOrd="0" parTransId="{2A8FF988-7755-4AEA-8A8A-7B465A30E3B9}" sibTransId="{C8A14509-DB03-497D-83AB-24D3498E0ACB}"/>
    <dgm:cxn modelId="{8D264980-837E-4953-A9AD-5D77AB0E7183}" type="presOf" srcId="{CC585148-8BF3-47C1-AB9B-50335EF10C3D}" destId="{9A4D2989-31CD-419F-84ED-7C11D3ED0EEF}" srcOrd="0" destOrd="0" presId="urn:microsoft.com/office/officeart/2009/3/layout/HorizontalOrganizationChart"/>
    <dgm:cxn modelId="{60B37383-2F75-4AD2-B1C2-7C97374AB0AD}" type="presOf" srcId="{E83CA341-21F0-4AF4-8C6D-8C54D2033FDC}" destId="{065D89DE-56A3-4E24-993B-5D4A2C4A5260}" srcOrd="0" destOrd="0" presId="urn:microsoft.com/office/officeart/2009/3/layout/HorizontalOrganizationChart"/>
    <dgm:cxn modelId="{F7BD188B-BD78-4205-B4BA-C0062219E960}" type="presOf" srcId="{77711FA8-D2EC-4D68-AA37-DAEA569B0A10}" destId="{49CB528E-3EC5-4BB0-B16C-59A2258F5670}" srcOrd="0" destOrd="0" presId="urn:microsoft.com/office/officeart/2009/3/layout/HorizontalOrganizationChart"/>
    <dgm:cxn modelId="{B0B2D8C4-84D8-467E-9B71-F49646FB36BF}" type="presOf" srcId="{5F9CAB1A-2752-47C7-889B-B726A8951D68}" destId="{BF4EED79-0938-4ABA-9339-EC647A19A855}" srcOrd="0" destOrd="0" presId="urn:microsoft.com/office/officeart/2009/3/layout/HorizontalOrganizationChart"/>
    <dgm:cxn modelId="{941A79CF-7B73-40AE-A6E8-3A090CAC5A8D}" srcId="{5F9CAB1A-2752-47C7-889B-B726A8951D68}" destId="{E83CA341-21F0-4AF4-8C6D-8C54D2033FDC}" srcOrd="0" destOrd="0" parTransId="{B044F2AF-1FFE-4CE6-AC73-654B0AC6340B}" sibTransId="{CCB718D5-120A-4FD3-A078-8FBB7B2DB995}"/>
    <dgm:cxn modelId="{86FBC6E6-7C11-48DE-A12F-7428C0A190B1}" srcId="{5F9CAB1A-2752-47C7-889B-B726A8951D68}" destId="{CC585148-8BF3-47C1-AB9B-50335EF10C3D}" srcOrd="2" destOrd="0" parTransId="{FED0467B-EE29-4185-87B0-F9E1459E3642}" sibTransId="{C5F1C203-7BF5-4316-89A1-26D0F89DD955}"/>
    <dgm:cxn modelId="{F6CBCDEB-0983-4780-B24C-6D95BA638529}" type="presOf" srcId="{77711FA8-D2EC-4D68-AA37-DAEA569B0A10}" destId="{AD4ACB61-2ACE-4073-8723-4D1362FCB401}" srcOrd="1" destOrd="0" presId="urn:microsoft.com/office/officeart/2009/3/layout/HorizontalOrganizationChart"/>
    <dgm:cxn modelId="{B00D2AF1-7923-4226-A4F5-A8C7880752F0}" type="presOf" srcId="{2A8FF988-7755-4AEA-8A8A-7B465A30E3B9}" destId="{1A191360-9B76-435D-9D65-5A0549014C90}" srcOrd="0" destOrd="0" presId="urn:microsoft.com/office/officeart/2009/3/layout/HorizontalOrganizationChart"/>
    <dgm:cxn modelId="{4E165F8C-DB77-4B6E-9B54-89DA9529345A}" type="presParOf" srcId="{8C5EA7B2-4E31-4A2A-A7D3-415B38FA73B7}" destId="{ADF0B897-7ACD-44C5-997F-5D36D1D1E065}" srcOrd="0" destOrd="0" presId="urn:microsoft.com/office/officeart/2009/3/layout/HorizontalOrganizationChart"/>
    <dgm:cxn modelId="{E90BB35B-F953-4E57-8ECD-E67D2E9DEF47}" type="presParOf" srcId="{ADF0B897-7ACD-44C5-997F-5D36D1D1E065}" destId="{5FB0FFA6-B91C-4B92-9168-4BF544F93865}" srcOrd="0" destOrd="0" presId="urn:microsoft.com/office/officeart/2009/3/layout/HorizontalOrganizationChart"/>
    <dgm:cxn modelId="{423B5BE7-43D5-4F79-9CF2-4D97507C294A}" type="presParOf" srcId="{5FB0FFA6-B91C-4B92-9168-4BF544F93865}" destId="{BF4EED79-0938-4ABA-9339-EC647A19A855}" srcOrd="0" destOrd="0" presId="urn:microsoft.com/office/officeart/2009/3/layout/HorizontalOrganizationChart"/>
    <dgm:cxn modelId="{308D05E2-D0D5-4976-9081-59D6917EF06D}" type="presParOf" srcId="{5FB0FFA6-B91C-4B92-9168-4BF544F93865}" destId="{AB02FE77-A1B8-4BB2-A190-AA46BC149B55}" srcOrd="1" destOrd="0" presId="urn:microsoft.com/office/officeart/2009/3/layout/HorizontalOrganizationChart"/>
    <dgm:cxn modelId="{3482B878-6625-466E-AB25-AAF9128FB543}" type="presParOf" srcId="{ADF0B897-7ACD-44C5-997F-5D36D1D1E065}" destId="{855C4715-CFD2-4628-86E7-1945959F9801}" srcOrd="1" destOrd="0" presId="urn:microsoft.com/office/officeart/2009/3/layout/HorizontalOrganizationChart"/>
    <dgm:cxn modelId="{220596AC-2D62-4A68-A615-994880199464}" type="presParOf" srcId="{855C4715-CFD2-4628-86E7-1945959F9801}" destId="{721CBC78-DDBF-40BB-8CE3-1D5D054232C5}" srcOrd="0" destOrd="0" presId="urn:microsoft.com/office/officeart/2009/3/layout/HorizontalOrganizationChart"/>
    <dgm:cxn modelId="{E7BBA8AC-44DC-41DB-832C-D3F66ABE60A8}" type="presParOf" srcId="{855C4715-CFD2-4628-86E7-1945959F9801}" destId="{B1F99B8C-672B-49DF-8171-2230D1434E1D}" srcOrd="1" destOrd="0" presId="urn:microsoft.com/office/officeart/2009/3/layout/HorizontalOrganizationChart"/>
    <dgm:cxn modelId="{25C02516-EF69-416A-8014-4E7D70697E48}" type="presParOf" srcId="{B1F99B8C-672B-49DF-8171-2230D1434E1D}" destId="{D4C7D783-C4D6-41E4-AD60-CB58C7038E71}" srcOrd="0" destOrd="0" presId="urn:microsoft.com/office/officeart/2009/3/layout/HorizontalOrganizationChart"/>
    <dgm:cxn modelId="{72AD3159-9B67-4F6F-AFDE-A81C9851F441}" type="presParOf" srcId="{D4C7D783-C4D6-41E4-AD60-CB58C7038E71}" destId="{065D89DE-56A3-4E24-993B-5D4A2C4A5260}" srcOrd="0" destOrd="0" presId="urn:microsoft.com/office/officeart/2009/3/layout/HorizontalOrganizationChart"/>
    <dgm:cxn modelId="{60B634A9-DB2E-4B9D-8516-C8578E924446}" type="presParOf" srcId="{D4C7D783-C4D6-41E4-AD60-CB58C7038E71}" destId="{4987EE42-89A6-447A-84E5-870E34A8B69A}" srcOrd="1" destOrd="0" presId="urn:microsoft.com/office/officeart/2009/3/layout/HorizontalOrganizationChart"/>
    <dgm:cxn modelId="{5BF1941D-9171-4640-83C1-8ACC2EC8D4EF}" type="presParOf" srcId="{B1F99B8C-672B-49DF-8171-2230D1434E1D}" destId="{1A4DFFE0-C2C7-48B9-8256-BC825E1BF942}" srcOrd="1" destOrd="0" presId="urn:microsoft.com/office/officeart/2009/3/layout/HorizontalOrganizationChart"/>
    <dgm:cxn modelId="{F269CCF3-5A65-4BFF-8A2E-3AEC12650513}" type="presParOf" srcId="{B1F99B8C-672B-49DF-8171-2230D1434E1D}" destId="{12DB72F7-620A-48AB-B495-0171EE85B5FB}" srcOrd="2" destOrd="0" presId="urn:microsoft.com/office/officeart/2009/3/layout/HorizontalOrganizationChart"/>
    <dgm:cxn modelId="{3DA86774-8FF9-4E08-B111-C7B27180FA79}" type="presParOf" srcId="{855C4715-CFD2-4628-86E7-1945959F9801}" destId="{1A191360-9B76-435D-9D65-5A0549014C90}" srcOrd="2" destOrd="0" presId="urn:microsoft.com/office/officeart/2009/3/layout/HorizontalOrganizationChart"/>
    <dgm:cxn modelId="{B415487D-D0A9-4E5A-9854-A83587180FB5}" type="presParOf" srcId="{855C4715-CFD2-4628-86E7-1945959F9801}" destId="{344D15A7-3124-4484-BEF9-A9C4D5EE4A17}" srcOrd="3" destOrd="0" presId="urn:microsoft.com/office/officeart/2009/3/layout/HorizontalOrganizationChart"/>
    <dgm:cxn modelId="{CED200F3-B05D-4CA3-933C-F65F16EE15D5}" type="presParOf" srcId="{344D15A7-3124-4484-BEF9-A9C4D5EE4A17}" destId="{7D673D80-2714-4CDE-8528-91D4B719CFE8}" srcOrd="0" destOrd="0" presId="urn:microsoft.com/office/officeart/2009/3/layout/HorizontalOrganizationChart"/>
    <dgm:cxn modelId="{7AFBAD51-EDE7-4E25-91C7-418C5F6CD762}" type="presParOf" srcId="{7D673D80-2714-4CDE-8528-91D4B719CFE8}" destId="{49CB528E-3EC5-4BB0-B16C-59A2258F5670}" srcOrd="0" destOrd="0" presId="urn:microsoft.com/office/officeart/2009/3/layout/HorizontalOrganizationChart"/>
    <dgm:cxn modelId="{37DB1733-85D4-497D-A772-9896380DEB53}" type="presParOf" srcId="{7D673D80-2714-4CDE-8528-91D4B719CFE8}" destId="{AD4ACB61-2ACE-4073-8723-4D1362FCB401}" srcOrd="1" destOrd="0" presId="urn:microsoft.com/office/officeart/2009/3/layout/HorizontalOrganizationChart"/>
    <dgm:cxn modelId="{7345B617-6589-40FB-8832-384988C8CEA5}" type="presParOf" srcId="{344D15A7-3124-4484-BEF9-A9C4D5EE4A17}" destId="{AC89BE2C-B800-46F5-B3B1-FAC5895FE15A}" srcOrd="1" destOrd="0" presId="urn:microsoft.com/office/officeart/2009/3/layout/HorizontalOrganizationChart"/>
    <dgm:cxn modelId="{AACAE6E8-8FAA-4987-8B31-4C88FECBAE12}" type="presParOf" srcId="{344D15A7-3124-4484-BEF9-A9C4D5EE4A17}" destId="{BBE94C62-3665-488C-8261-188C338DF9D8}" srcOrd="2" destOrd="0" presId="urn:microsoft.com/office/officeart/2009/3/layout/HorizontalOrganizationChart"/>
    <dgm:cxn modelId="{9EA647BF-12A5-4F47-91E7-DE326897D09E}" type="presParOf" srcId="{855C4715-CFD2-4628-86E7-1945959F9801}" destId="{B251F109-E2F2-4B6E-831D-58D486C59CC6}" srcOrd="4" destOrd="0" presId="urn:microsoft.com/office/officeart/2009/3/layout/HorizontalOrganizationChart"/>
    <dgm:cxn modelId="{8C10753C-26C7-4BC7-8338-67E82D1C49CF}" type="presParOf" srcId="{855C4715-CFD2-4628-86E7-1945959F9801}" destId="{7266FAE3-38D6-451D-9FCA-1898611BF3BA}" srcOrd="5" destOrd="0" presId="urn:microsoft.com/office/officeart/2009/3/layout/HorizontalOrganizationChart"/>
    <dgm:cxn modelId="{CDE74D50-64F4-4B3B-B38D-59760A32FCBB}" type="presParOf" srcId="{7266FAE3-38D6-451D-9FCA-1898611BF3BA}" destId="{6ECEDB0F-0D18-4109-A281-4C5C2A6F2FBE}" srcOrd="0" destOrd="0" presId="urn:microsoft.com/office/officeart/2009/3/layout/HorizontalOrganizationChart"/>
    <dgm:cxn modelId="{9B1D2F5F-CADD-447C-983E-37B9E1C23B72}" type="presParOf" srcId="{6ECEDB0F-0D18-4109-A281-4C5C2A6F2FBE}" destId="{9A4D2989-31CD-419F-84ED-7C11D3ED0EEF}" srcOrd="0" destOrd="0" presId="urn:microsoft.com/office/officeart/2009/3/layout/HorizontalOrganizationChart"/>
    <dgm:cxn modelId="{4B471951-D62A-4922-8D9C-E8B01BEB7F16}" type="presParOf" srcId="{6ECEDB0F-0D18-4109-A281-4C5C2A6F2FBE}" destId="{2E12700C-F716-4F29-AB7E-D487A65A78AF}" srcOrd="1" destOrd="0" presId="urn:microsoft.com/office/officeart/2009/3/layout/HorizontalOrganizationChart"/>
    <dgm:cxn modelId="{586B1B83-9663-4593-B863-CBAB77306E90}" type="presParOf" srcId="{7266FAE3-38D6-451D-9FCA-1898611BF3BA}" destId="{809275C4-5CC1-4ABB-9824-92664FA4AE49}" srcOrd="1" destOrd="0" presId="urn:microsoft.com/office/officeart/2009/3/layout/HorizontalOrganizationChart"/>
    <dgm:cxn modelId="{C53E9DC9-B7B3-4B2C-B4DE-E70C80EAE51A}" type="presParOf" srcId="{7266FAE3-38D6-451D-9FCA-1898611BF3BA}" destId="{E6F3D32C-8C4F-4EBB-8B97-538A98BE0C2B}" srcOrd="2" destOrd="0" presId="urn:microsoft.com/office/officeart/2009/3/layout/HorizontalOrganizationChart"/>
    <dgm:cxn modelId="{122C67BA-8E6F-472D-836A-B0DEC0AECED5}" type="presParOf" srcId="{ADF0B897-7ACD-44C5-997F-5D36D1D1E065}" destId="{B9C6BCC8-A0FC-423D-B14D-57301111E1D4}"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227767A-72DC-4A14-8BDD-7FF24E96DC35}"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hr-HR"/>
        </a:p>
      </dgm:t>
    </dgm:pt>
    <dgm:pt modelId="{8F632BB5-7F1E-4984-874F-E114DB197AE9}">
      <dgm:prSet phldrT="[Text]"/>
      <dgm:spPr>
        <a:solidFill>
          <a:schemeClr val="accent1">
            <a:lumMod val="40000"/>
            <a:lumOff val="60000"/>
          </a:schemeClr>
        </a:solidFill>
      </dgm:spPr>
      <dgm:t>
        <a:bodyPr/>
        <a:lstStyle/>
        <a:p>
          <a:r>
            <a:rPr lang="hr-HR" b="1" dirty="0">
              <a:solidFill>
                <a:srgbClr val="002060"/>
              </a:solidFill>
            </a:rPr>
            <a:t>Procjena </a:t>
          </a:r>
          <a:r>
            <a:rPr lang="hr-HR" b="1" dirty="0">
              <a:solidFill>
                <a:srgbClr val="FF0000"/>
              </a:solidFill>
            </a:rPr>
            <a:t>sadržaja učenja</a:t>
          </a:r>
        </a:p>
      </dgm:t>
    </dgm:pt>
    <dgm:pt modelId="{814B0C2E-C2BE-4E7E-8A4B-5D32C9D38B73}" type="parTrans" cxnId="{8155BBB4-C9B0-4D20-80A3-DAF87E1F09FF}">
      <dgm:prSet/>
      <dgm:spPr/>
      <dgm:t>
        <a:bodyPr/>
        <a:lstStyle/>
        <a:p>
          <a:endParaRPr lang="hr-HR"/>
        </a:p>
      </dgm:t>
    </dgm:pt>
    <dgm:pt modelId="{1D0CA77B-A835-4A87-B21A-95F52D4122F4}" type="sibTrans" cxnId="{8155BBB4-C9B0-4D20-80A3-DAF87E1F09FF}">
      <dgm:prSet/>
      <dgm:spPr/>
      <dgm:t>
        <a:bodyPr/>
        <a:lstStyle/>
        <a:p>
          <a:endParaRPr lang="hr-HR"/>
        </a:p>
      </dgm:t>
    </dgm:pt>
    <dgm:pt modelId="{52CE3C8A-B1D2-4152-8080-A5FDA5B9E76A}">
      <dgm:prSet phldrT="[Text]"/>
      <dgm:spPr/>
      <dgm:t>
        <a:bodyPr/>
        <a:lstStyle/>
        <a:p>
          <a:r>
            <a:rPr lang="hr-HR" dirty="0">
              <a:solidFill>
                <a:srgbClr val="002060"/>
              </a:solidFill>
            </a:rPr>
            <a:t>Učenje ne smije biti nedostižan cilj</a:t>
          </a:r>
        </a:p>
      </dgm:t>
    </dgm:pt>
    <dgm:pt modelId="{6736FE3E-4F76-4F48-AFE1-6DB97ECDE4FC}" type="parTrans" cxnId="{8BAE1B5E-DBF0-492A-A047-3E4F96933DE2}">
      <dgm:prSet/>
      <dgm:spPr/>
      <dgm:t>
        <a:bodyPr/>
        <a:lstStyle/>
        <a:p>
          <a:endParaRPr lang="hr-HR"/>
        </a:p>
      </dgm:t>
    </dgm:pt>
    <dgm:pt modelId="{8E94C078-DCFC-4ABA-9C77-3511171B1B71}" type="sibTrans" cxnId="{8BAE1B5E-DBF0-492A-A047-3E4F96933DE2}">
      <dgm:prSet/>
      <dgm:spPr/>
      <dgm:t>
        <a:bodyPr/>
        <a:lstStyle/>
        <a:p>
          <a:endParaRPr lang="hr-HR"/>
        </a:p>
      </dgm:t>
    </dgm:pt>
    <dgm:pt modelId="{530B833B-382C-40BE-9772-B0D7F9F5CF81}">
      <dgm:prSet phldrT="[Text]"/>
      <dgm:spPr/>
      <dgm:t>
        <a:bodyPr/>
        <a:lstStyle/>
        <a:p>
          <a:r>
            <a:rPr lang="hr-HR" dirty="0">
              <a:solidFill>
                <a:srgbClr val="002060"/>
              </a:solidFill>
            </a:rPr>
            <a:t>Poticati na aktivno učenje</a:t>
          </a:r>
        </a:p>
      </dgm:t>
    </dgm:pt>
    <dgm:pt modelId="{74EBCDE6-D2E2-4838-A8DE-AEC0CD3EC4D3}" type="parTrans" cxnId="{6475C0FD-A1CD-44C0-8F27-D3F2FC0A4505}">
      <dgm:prSet/>
      <dgm:spPr/>
      <dgm:t>
        <a:bodyPr/>
        <a:lstStyle/>
        <a:p>
          <a:endParaRPr lang="hr-HR"/>
        </a:p>
      </dgm:t>
    </dgm:pt>
    <dgm:pt modelId="{5073FB4F-DD60-4510-8138-C82E6A95E0C9}" type="sibTrans" cxnId="{6475C0FD-A1CD-44C0-8F27-D3F2FC0A4505}">
      <dgm:prSet/>
      <dgm:spPr/>
      <dgm:t>
        <a:bodyPr/>
        <a:lstStyle/>
        <a:p>
          <a:endParaRPr lang="hr-HR"/>
        </a:p>
      </dgm:t>
    </dgm:pt>
    <dgm:pt modelId="{34B74FB8-1002-4B95-ACE7-56E2E8A618A4}">
      <dgm:prSet phldrT="[Text]"/>
      <dgm:spPr>
        <a:solidFill>
          <a:schemeClr val="accent1">
            <a:lumMod val="40000"/>
            <a:lumOff val="60000"/>
          </a:schemeClr>
        </a:solidFill>
      </dgm:spPr>
      <dgm:t>
        <a:bodyPr/>
        <a:lstStyle/>
        <a:p>
          <a:r>
            <a:rPr lang="hr-HR" b="1" dirty="0">
              <a:solidFill>
                <a:srgbClr val="002060"/>
              </a:solidFill>
            </a:rPr>
            <a:t>Procjena vlastite </a:t>
          </a:r>
          <a:r>
            <a:rPr lang="hr-HR" b="1" dirty="0">
              <a:solidFill>
                <a:srgbClr val="FF0000"/>
              </a:solidFill>
            </a:rPr>
            <a:t>sposobnosti učenja</a:t>
          </a:r>
        </a:p>
      </dgm:t>
    </dgm:pt>
    <dgm:pt modelId="{E830C4E7-0720-4634-9D09-EBA6240C7E9B}" type="parTrans" cxnId="{1005370E-A46E-4EB3-83BF-891821A2EA9D}">
      <dgm:prSet/>
      <dgm:spPr/>
      <dgm:t>
        <a:bodyPr/>
        <a:lstStyle/>
        <a:p>
          <a:endParaRPr lang="hr-HR"/>
        </a:p>
      </dgm:t>
    </dgm:pt>
    <dgm:pt modelId="{7266C383-58E5-48F4-B948-9C8C3183DEA2}" type="sibTrans" cxnId="{1005370E-A46E-4EB3-83BF-891821A2EA9D}">
      <dgm:prSet/>
      <dgm:spPr/>
      <dgm:t>
        <a:bodyPr/>
        <a:lstStyle/>
        <a:p>
          <a:endParaRPr lang="hr-HR"/>
        </a:p>
      </dgm:t>
    </dgm:pt>
    <dgm:pt modelId="{B4DA5E40-E8BF-4706-B62F-990392B86D08}">
      <dgm:prSet/>
      <dgm:spPr/>
      <dgm:t>
        <a:bodyPr/>
        <a:lstStyle/>
        <a:p>
          <a:pPr algn="l"/>
          <a:r>
            <a:rPr lang="hr-HR" dirty="0">
              <a:solidFill>
                <a:srgbClr val="002060"/>
              </a:solidFill>
            </a:rPr>
            <a:t>- Potrebe</a:t>
          </a:r>
        </a:p>
        <a:p>
          <a:pPr algn="l"/>
          <a:r>
            <a:rPr lang="hr-HR" dirty="0">
              <a:solidFill>
                <a:srgbClr val="002060"/>
              </a:solidFill>
            </a:rPr>
            <a:t>- Viša razina zdravlja         </a:t>
          </a:r>
          <a:r>
            <a:rPr lang="hr-HR" dirty="0"/>
            <a:t> </a:t>
          </a:r>
        </a:p>
      </dgm:t>
    </dgm:pt>
    <dgm:pt modelId="{6D92A7D5-4ED2-41BC-B236-32794036D50A}" type="parTrans" cxnId="{7E93C388-F4FD-4756-8744-3686C64A0C30}">
      <dgm:prSet/>
      <dgm:spPr/>
      <dgm:t>
        <a:bodyPr/>
        <a:lstStyle/>
        <a:p>
          <a:endParaRPr lang="hr-HR"/>
        </a:p>
      </dgm:t>
    </dgm:pt>
    <dgm:pt modelId="{0FA9608C-E109-47C0-A9E7-E8BF71377FA8}" type="sibTrans" cxnId="{7E93C388-F4FD-4756-8744-3686C64A0C30}">
      <dgm:prSet/>
      <dgm:spPr/>
      <dgm:t>
        <a:bodyPr/>
        <a:lstStyle/>
        <a:p>
          <a:endParaRPr lang="hr-HR"/>
        </a:p>
      </dgm:t>
    </dgm:pt>
    <dgm:pt modelId="{C4991548-03D4-4100-93DB-AB36CF968B3B}" type="pres">
      <dgm:prSet presAssocID="{C227767A-72DC-4A14-8BDD-7FF24E96DC35}" presName="diagram" presStyleCnt="0">
        <dgm:presLayoutVars>
          <dgm:chPref val="1"/>
          <dgm:dir/>
          <dgm:animOne val="branch"/>
          <dgm:animLvl val="lvl"/>
          <dgm:resizeHandles/>
        </dgm:presLayoutVars>
      </dgm:prSet>
      <dgm:spPr/>
    </dgm:pt>
    <dgm:pt modelId="{D0B1C74A-A8ED-432D-8491-DAC2E2AC697B}" type="pres">
      <dgm:prSet presAssocID="{8F632BB5-7F1E-4984-874F-E114DB197AE9}" presName="root" presStyleCnt="0"/>
      <dgm:spPr/>
    </dgm:pt>
    <dgm:pt modelId="{07E316EA-0A38-425A-A614-180A347CA700}" type="pres">
      <dgm:prSet presAssocID="{8F632BB5-7F1E-4984-874F-E114DB197AE9}" presName="rootComposite" presStyleCnt="0"/>
      <dgm:spPr/>
    </dgm:pt>
    <dgm:pt modelId="{247CF4D7-A1DE-4EC4-A630-321F509590DA}" type="pres">
      <dgm:prSet presAssocID="{8F632BB5-7F1E-4984-874F-E114DB197AE9}" presName="rootText" presStyleLbl="node1" presStyleIdx="0" presStyleCnt="2"/>
      <dgm:spPr/>
    </dgm:pt>
    <dgm:pt modelId="{C9E83817-49B1-4794-8E6E-92538E12D64E}" type="pres">
      <dgm:prSet presAssocID="{8F632BB5-7F1E-4984-874F-E114DB197AE9}" presName="rootConnector" presStyleLbl="node1" presStyleIdx="0" presStyleCnt="2"/>
      <dgm:spPr/>
    </dgm:pt>
    <dgm:pt modelId="{AF2B6189-D899-4FAA-8836-97A491AFB3E1}" type="pres">
      <dgm:prSet presAssocID="{8F632BB5-7F1E-4984-874F-E114DB197AE9}" presName="childShape" presStyleCnt="0"/>
      <dgm:spPr/>
    </dgm:pt>
    <dgm:pt modelId="{9FC25020-DFA5-42CB-A2CD-999FD7040AF9}" type="pres">
      <dgm:prSet presAssocID="{6736FE3E-4F76-4F48-AFE1-6DB97ECDE4FC}" presName="Name13" presStyleLbl="parChTrans1D2" presStyleIdx="0" presStyleCnt="3"/>
      <dgm:spPr/>
    </dgm:pt>
    <dgm:pt modelId="{06F4A700-71CE-4A7B-86BB-BA206D7F5047}" type="pres">
      <dgm:prSet presAssocID="{52CE3C8A-B1D2-4152-8080-A5FDA5B9E76A}" presName="childText" presStyleLbl="bgAcc1" presStyleIdx="0" presStyleCnt="3">
        <dgm:presLayoutVars>
          <dgm:bulletEnabled val="1"/>
        </dgm:presLayoutVars>
      </dgm:prSet>
      <dgm:spPr/>
    </dgm:pt>
    <dgm:pt modelId="{6513B75C-D1B3-42A6-A383-165F29CF2678}" type="pres">
      <dgm:prSet presAssocID="{74EBCDE6-D2E2-4838-A8DE-AEC0CD3EC4D3}" presName="Name13" presStyleLbl="parChTrans1D2" presStyleIdx="1" presStyleCnt="3"/>
      <dgm:spPr/>
    </dgm:pt>
    <dgm:pt modelId="{13BC6E5A-7827-44FC-9C59-50D2345E1066}" type="pres">
      <dgm:prSet presAssocID="{530B833B-382C-40BE-9772-B0D7F9F5CF81}" presName="childText" presStyleLbl="bgAcc1" presStyleIdx="1" presStyleCnt="3">
        <dgm:presLayoutVars>
          <dgm:bulletEnabled val="1"/>
        </dgm:presLayoutVars>
      </dgm:prSet>
      <dgm:spPr/>
    </dgm:pt>
    <dgm:pt modelId="{D809BF83-980C-4616-A176-75A11E7D280F}" type="pres">
      <dgm:prSet presAssocID="{6D92A7D5-4ED2-41BC-B236-32794036D50A}" presName="Name13" presStyleLbl="parChTrans1D2" presStyleIdx="2" presStyleCnt="3"/>
      <dgm:spPr/>
    </dgm:pt>
    <dgm:pt modelId="{A8D73659-DBD1-4DEB-9A28-13B06BF76EA3}" type="pres">
      <dgm:prSet presAssocID="{B4DA5E40-E8BF-4706-B62F-990392B86D08}" presName="childText" presStyleLbl="bgAcc1" presStyleIdx="2" presStyleCnt="3">
        <dgm:presLayoutVars>
          <dgm:bulletEnabled val="1"/>
        </dgm:presLayoutVars>
      </dgm:prSet>
      <dgm:spPr/>
    </dgm:pt>
    <dgm:pt modelId="{E42F2399-1C77-4EBC-8AC1-9BBCD48F50F0}" type="pres">
      <dgm:prSet presAssocID="{34B74FB8-1002-4B95-ACE7-56E2E8A618A4}" presName="root" presStyleCnt="0"/>
      <dgm:spPr/>
    </dgm:pt>
    <dgm:pt modelId="{808E35EE-4B92-4D12-BF08-FBEE6C31A1F1}" type="pres">
      <dgm:prSet presAssocID="{34B74FB8-1002-4B95-ACE7-56E2E8A618A4}" presName="rootComposite" presStyleCnt="0"/>
      <dgm:spPr/>
    </dgm:pt>
    <dgm:pt modelId="{D097D240-4424-43A6-B258-689E25FCB8C5}" type="pres">
      <dgm:prSet presAssocID="{34B74FB8-1002-4B95-ACE7-56E2E8A618A4}" presName="rootText" presStyleLbl="node1" presStyleIdx="1" presStyleCnt="2" custLinFactNeighborX="-8153" custLinFactNeighborY="4116"/>
      <dgm:spPr/>
    </dgm:pt>
    <dgm:pt modelId="{B1419803-5E9A-4893-8226-3D3D3DBC24F3}" type="pres">
      <dgm:prSet presAssocID="{34B74FB8-1002-4B95-ACE7-56E2E8A618A4}" presName="rootConnector" presStyleLbl="node1" presStyleIdx="1" presStyleCnt="2"/>
      <dgm:spPr/>
    </dgm:pt>
    <dgm:pt modelId="{775264E0-9C3F-4CA9-BFE0-A0BC8E6BB420}" type="pres">
      <dgm:prSet presAssocID="{34B74FB8-1002-4B95-ACE7-56E2E8A618A4}" presName="childShape" presStyleCnt="0"/>
      <dgm:spPr/>
    </dgm:pt>
  </dgm:ptLst>
  <dgm:cxnLst>
    <dgm:cxn modelId="{A5894007-0DBF-4507-8D1C-A2A2754E8EF6}" type="presOf" srcId="{34B74FB8-1002-4B95-ACE7-56E2E8A618A4}" destId="{D097D240-4424-43A6-B258-689E25FCB8C5}" srcOrd="0" destOrd="0" presId="urn:microsoft.com/office/officeart/2005/8/layout/hierarchy3"/>
    <dgm:cxn modelId="{1005370E-A46E-4EB3-83BF-891821A2EA9D}" srcId="{C227767A-72DC-4A14-8BDD-7FF24E96DC35}" destId="{34B74FB8-1002-4B95-ACE7-56E2E8A618A4}" srcOrd="1" destOrd="0" parTransId="{E830C4E7-0720-4634-9D09-EBA6240C7E9B}" sibTransId="{7266C383-58E5-48F4-B948-9C8C3183DEA2}"/>
    <dgm:cxn modelId="{8BAE1B5E-DBF0-492A-A047-3E4F96933DE2}" srcId="{8F632BB5-7F1E-4984-874F-E114DB197AE9}" destId="{52CE3C8A-B1D2-4152-8080-A5FDA5B9E76A}" srcOrd="0" destOrd="0" parTransId="{6736FE3E-4F76-4F48-AFE1-6DB97ECDE4FC}" sibTransId="{8E94C078-DCFC-4ABA-9C77-3511171B1B71}"/>
    <dgm:cxn modelId="{41A4DF74-7D33-4416-B417-5F566C505C57}" type="presOf" srcId="{6D92A7D5-4ED2-41BC-B236-32794036D50A}" destId="{D809BF83-980C-4616-A176-75A11E7D280F}" srcOrd="0" destOrd="0" presId="urn:microsoft.com/office/officeart/2005/8/layout/hierarchy3"/>
    <dgm:cxn modelId="{A8E7FA55-05FD-439D-BBA9-81A1C0C762BB}" type="presOf" srcId="{6736FE3E-4F76-4F48-AFE1-6DB97ECDE4FC}" destId="{9FC25020-DFA5-42CB-A2CD-999FD7040AF9}" srcOrd="0" destOrd="0" presId="urn:microsoft.com/office/officeart/2005/8/layout/hierarchy3"/>
    <dgm:cxn modelId="{0B0CD485-1B42-4C15-BF76-5404011384EC}" type="presOf" srcId="{52CE3C8A-B1D2-4152-8080-A5FDA5B9E76A}" destId="{06F4A700-71CE-4A7B-86BB-BA206D7F5047}" srcOrd="0" destOrd="0" presId="urn:microsoft.com/office/officeart/2005/8/layout/hierarchy3"/>
    <dgm:cxn modelId="{7E93C388-F4FD-4756-8744-3686C64A0C30}" srcId="{8F632BB5-7F1E-4984-874F-E114DB197AE9}" destId="{B4DA5E40-E8BF-4706-B62F-990392B86D08}" srcOrd="2" destOrd="0" parTransId="{6D92A7D5-4ED2-41BC-B236-32794036D50A}" sibTransId="{0FA9608C-E109-47C0-A9E7-E8BF71377FA8}"/>
    <dgm:cxn modelId="{9C938894-2B68-4990-AC88-A39F6DE1580F}" type="presOf" srcId="{C227767A-72DC-4A14-8BDD-7FF24E96DC35}" destId="{C4991548-03D4-4100-93DB-AB36CF968B3B}" srcOrd="0" destOrd="0" presId="urn:microsoft.com/office/officeart/2005/8/layout/hierarchy3"/>
    <dgm:cxn modelId="{7BC8C09D-E8A6-4F9B-9373-570DEA47F2C7}" type="presOf" srcId="{34B74FB8-1002-4B95-ACE7-56E2E8A618A4}" destId="{B1419803-5E9A-4893-8226-3D3D3DBC24F3}" srcOrd="1" destOrd="0" presId="urn:microsoft.com/office/officeart/2005/8/layout/hierarchy3"/>
    <dgm:cxn modelId="{35FB0AB2-4B29-4F91-BCC9-FCF64ACABC80}" type="presOf" srcId="{530B833B-382C-40BE-9772-B0D7F9F5CF81}" destId="{13BC6E5A-7827-44FC-9C59-50D2345E1066}" srcOrd="0" destOrd="0" presId="urn:microsoft.com/office/officeart/2005/8/layout/hierarchy3"/>
    <dgm:cxn modelId="{8155BBB4-C9B0-4D20-80A3-DAF87E1F09FF}" srcId="{C227767A-72DC-4A14-8BDD-7FF24E96DC35}" destId="{8F632BB5-7F1E-4984-874F-E114DB197AE9}" srcOrd="0" destOrd="0" parTransId="{814B0C2E-C2BE-4E7E-8A4B-5D32C9D38B73}" sibTransId="{1D0CA77B-A835-4A87-B21A-95F52D4122F4}"/>
    <dgm:cxn modelId="{FAFF54CE-2FAD-4BCE-ABE5-01CD700BE905}" type="presOf" srcId="{8F632BB5-7F1E-4984-874F-E114DB197AE9}" destId="{247CF4D7-A1DE-4EC4-A630-321F509590DA}" srcOrd="0" destOrd="0" presId="urn:microsoft.com/office/officeart/2005/8/layout/hierarchy3"/>
    <dgm:cxn modelId="{543439D3-DC84-4AC0-9301-C26886CAE133}" type="presOf" srcId="{74EBCDE6-D2E2-4838-A8DE-AEC0CD3EC4D3}" destId="{6513B75C-D1B3-42A6-A383-165F29CF2678}" srcOrd="0" destOrd="0" presId="urn:microsoft.com/office/officeart/2005/8/layout/hierarchy3"/>
    <dgm:cxn modelId="{611633E7-BA35-49E4-BA6A-C60186D1B101}" type="presOf" srcId="{B4DA5E40-E8BF-4706-B62F-990392B86D08}" destId="{A8D73659-DBD1-4DEB-9A28-13B06BF76EA3}" srcOrd="0" destOrd="0" presId="urn:microsoft.com/office/officeart/2005/8/layout/hierarchy3"/>
    <dgm:cxn modelId="{DD6B23F1-E72F-4437-8917-DF9D61C9712B}" type="presOf" srcId="{8F632BB5-7F1E-4984-874F-E114DB197AE9}" destId="{C9E83817-49B1-4794-8E6E-92538E12D64E}" srcOrd="1" destOrd="0" presId="urn:microsoft.com/office/officeart/2005/8/layout/hierarchy3"/>
    <dgm:cxn modelId="{6475C0FD-A1CD-44C0-8F27-D3F2FC0A4505}" srcId="{8F632BB5-7F1E-4984-874F-E114DB197AE9}" destId="{530B833B-382C-40BE-9772-B0D7F9F5CF81}" srcOrd="1" destOrd="0" parTransId="{74EBCDE6-D2E2-4838-A8DE-AEC0CD3EC4D3}" sibTransId="{5073FB4F-DD60-4510-8138-C82E6A95E0C9}"/>
    <dgm:cxn modelId="{A4B74139-41A1-49F7-94CC-17392A791725}" type="presParOf" srcId="{C4991548-03D4-4100-93DB-AB36CF968B3B}" destId="{D0B1C74A-A8ED-432D-8491-DAC2E2AC697B}" srcOrd="0" destOrd="0" presId="urn:microsoft.com/office/officeart/2005/8/layout/hierarchy3"/>
    <dgm:cxn modelId="{6348EA3A-1229-4CED-9165-BE1CF70DA9AD}" type="presParOf" srcId="{D0B1C74A-A8ED-432D-8491-DAC2E2AC697B}" destId="{07E316EA-0A38-425A-A614-180A347CA700}" srcOrd="0" destOrd="0" presId="urn:microsoft.com/office/officeart/2005/8/layout/hierarchy3"/>
    <dgm:cxn modelId="{3FD370BB-5335-4DCC-A94A-6A525A78D7A4}" type="presParOf" srcId="{07E316EA-0A38-425A-A614-180A347CA700}" destId="{247CF4D7-A1DE-4EC4-A630-321F509590DA}" srcOrd="0" destOrd="0" presId="urn:microsoft.com/office/officeart/2005/8/layout/hierarchy3"/>
    <dgm:cxn modelId="{D64F0E07-80B2-4823-B2DC-D4E104CB2D37}" type="presParOf" srcId="{07E316EA-0A38-425A-A614-180A347CA700}" destId="{C9E83817-49B1-4794-8E6E-92538E12D64E}" srcOrd="1" destOrd="0" presId="urn:microsoft.com/office/officeart/2005/8/layout/hierarchy3"/>
    <dgm:cxn modelId="{3C4463AF-6B9A-4070-B9E9-DCDDE2414D28}" type="presParOf" srcId="{D0B1C74A-A8ED-432D-8491-DAC2E2AC697B}" destId="{AF2B6189-D899-4FAA-8836-97A491AFB3E1}" srcOrd="1" destOrd="0" presId="urn:microsoft.com/office/officeart/2005/8/layout/hierarchy3"/>
    <dgm:cxn modelId="{1CFEE28B-7C8C-4EC3-A314-5DC2ED3075C6}" type="presParOf" srcId="{AF2B6189-D899-4FAA-8836-97A491AFB3E1}" destId="{9FC25020-DFA5-42CB-A2CD-999FD7040AF9}" srcOrd="0" destOrd="0" presId="urn:microsoft.com/office/officeart/2005/8/layout/hierarchy3"/>
    <dgm:cxn modelId="{1B61A319-F473-4022-B6FF-857124410E8A}" type="presParOf" srcId="{AF2B6189-D899-4FAA-8836-97A491AFB3E1}" destId="{06F4A700-71CE-4A7B-86BB-BA206D7F5047}" srcOrd="1" destOrd="0" presId="urn:microsoft.com/office/officeart/2005/8/layout/hierarchy3"/>
    <dgm:cxn modelId="{EB8D7436-ED91-4BD6-A4DD-66A24F12E550}" type="presParOf" srcId="{AF2B6189-D899-4FAA-8836-97A491AFB3E1}" destId="{6513B75C-D1B3-42A6-A383-165F29CF2678}" srcOrd="2" destOrd="0" presId="urn:microsoft.com/office/officeart/2005/8/layout/hierarchy3"/>
    <dgm:cxn modelId="{5D3CDDC5-193A-450B-B2CA-64BA1FBAA32E}" type="presParOf" srcId="{AF2B6189-D899-4FAA-8836-97A491AFB3E1}" destId="{13BC6E5A-7827-44FC-9C59-50D2345E1066}" srcOrd="3" destOrd="0" presId="urn:microsoft.com/office/officeart/2005/8/layout/hierarchy3"/>
    <dgm:cxn modelId="{5A67D6BD-8741-41F4-AEFE-E23B094C5266}" type="presParOf" srcId="{AF2B6189-D899-4FAA-8836-97A491AFB3E1}" destId="{D809BF83-980C-4616-A176-75A11E7D280F}" srcOrd="4" destOrd="0" presId="urn:microsoft.com/office/officeart/2005/8/layout/hierarchy3"/>
    <dgm:cxn modelId="{C52B8B33-411A-4BCC-88BD-49172D20823A}" type="presParOf" srcId="{AF2B6189-D899-4FAA-8836-97A491AFB3E1}" destId="{A8D73659-DBD1-4DEB-9A28-13B06BF76EA3}" srcOrd="5" destOrd="0" presId="urn:microsoft.com/office/officeart/2005/8/layout/hierarchy3"/>
    <dgm:cxn modelId="{8AE3FA97-AD2E-4928-A7F0-6F462249A975}" type="presParOf" srcId="{C4991548-03D4-4100-93DB-AB36CF968B3B}" destId="{E42F2399-1C77-4EBC-8AC1-9BBCD48F50F0}" srcOrd="1" destOrd="0" presId="urn:microsoft.com/office/officeart/2005/8/layout/hierarchy3"/>
    <dgm:cxn modelId="{80C9D56E-F26C-4F90-B546-DB184BFF35B6}" type="presParOf" srcId="{E42F2399-1C77-4EBC-8AC1-9BBCD48F50F0}" destId="{808E35EE-4B92-4D12-BF08-FBEE6C31A1F1}" srcOrd="0" destOrd="0" presId="urn:microsoft.com/office/officeart/2005/8/layout/hierarchy3"/>
    <dgm:cxn modelId="{E000DEDA-67AE-4264-B3B9-AF6044B5C0AC}" type="presParOf" srcId="{808E35EE-4B92-4D12-BF08-FBEE6C31A1F1}" destId="{D097D240-4424-43A6-B258-689E25FCB8C5}" srcOrd="0" destOrd="0" presId="urn:microsoft.com/office/officeart/2005/8/layout/hierarchy3"/>
    <dgm:cxn modelId="{41639411-C9F1-4A86-A757-BA262E08F5B8}" type="presParOf" srcId="{808E35EE-4B92-4D12-BF08-FBEE6C31A1F1}" destId="{B1419803-5E9A-4893-8226-3D3D3DBC24F3}" srcOrd="1" destOrd="0" presId="urn:microsoft.com/office/officeart/2005/8/layout/hierarchy3"/>
    <dgm:cxn modelId="{2AF0C99B-218E-447A-B2B2-52EC5F4CA78B}" type="presParOf" srcId="{E42F2399-1C77-4EBC-8AC1-9BBCD48F50F0}" destId="{775264E0-9C3F-4CA9-BFE0-A0BC8E6BB420}"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84847BC-2E15-4DEC-80B0-8CBFCF2BAC2D}" type="doc">
      <dgm:prSet loTypeId="urn:microsoft.com/office/officeart/2005/8/layout/hProcess9" loCatId="process" qsTypeId="urn:microsoft.com/office/officeart/2005/8/quickstyle/simple1" qsCatId="simple" csTypeId="urn:microsoft.com/office/officeart/2005/8/colors/accent1_2" csCatId="accent1" phldr="1"/>
      <dgm:spPr/>
    </dgm:pt>
    <dgm:pt modelId="{651F9372-D692-49B0-99DB-2F1F2A7CA54D}">
      <dgm:prSet phldrT="[Text]"/>
      <dgm:spPr>
        <a:solidFill>
          <a:srgbClr val="FF8585"/>
        </a:solidFill>
      </dgm:spPr>
      <dgm:t>
        <a:bodyPr/>
        <a:lstStyle/>
        <a:p>
          <a:r>
            <a:rPr lang="hr-HR" b="1" dirty="0">
              <a:solidFill>
                <a:srgbClr val="002060"/>
              </a:solidFill>
            </a:rPr>
            <a:t>poštovanje</a:t>
          </a:r>
        </a:p>
      </dgm:t>
    </dgm:pt>
    <dgm:pt modelId="{9EC7E8FE-989F-48A9-A230-0CE74DDD7DCF}" type="parTrans" cxnId="{56F5656C-B89E-416F-B65F-FE64502F366F}">
      <dgm:prSet/>
      <dgm:spPr/>
      <dgm:t>
        <a:bodyPr/>
        <a:lstStyle/>
        <a:p>
          <a:endParaRPr lang="hr-HR"/>
        </a:p>
      </dgm:t>
    </dgm:pt>
    <dgm:pt modelId="{81E9CA05-CC39-42B4-A3B0-FFDD68495F3B}" type="sibTrans" cxnId="{56F5656C-B89E-416F-B65F-FE64502F366F}">
      <dgm:prSet/>
      <dgm:spPr/>
      <dgm:t>
        <a:bodyPr/>
        <a:lstStyle/>
        <a:p>
          <a:endParaRPr lang="hr-HR"/>
        </a:p>
      </dgm:t>
    </dgm:pt>
    <dgm:pt modelId="{DE6A455A-6715-42E4-8ABB-474E7AA015EF}">
      <dgm:prSet phldrT="[Text]"/>
      <dgm:spPr>
        <a:solidFill>
          <a:srgbClr val="FF8585"/>
        </a:solidFill>
      </dgm:spPr>
      <dgm:t>
        <a:bodyPr/>
        <a:lstStyle/>
        <a:p>
          <a:r>
            <a:rPr lang="hr-HR" b="1" dirty="0">
              <a:solidFill>
                <a:srgbClr val="002060"/>
              </a:solidFill>
            </a:rPr>
            <a:t>korist</a:t>
          </a:r>
        </a:p>
      </dgm:t>
    </dgm:pt>
    <dgm:pt modelId="{88ED4B3F-764A-495E-AA80-CC7BFCC9FA69}" type="parTrans" cxnId="{27D16016-9A71-4B04-BA7B-67FED6864A31}">
      <dgm:prSet/>
      <dgm:spPr/>
      <dgm:t>
        <a:bodyPr/>
        <a:lstStyle/>
        <a:p>
          <a:endParaRPr lang="hr-HR"/>
        </a:p>
      </dgm:t>
    </dgm:pt>
    <dgm:pt modelId="{A7E55530-5E4B-4470-9BF7-F51728CB3720}" type="sibTrans" cxnId="{27D16016-9A71-4B04-BA7B-67FED6864A31}">
      <dgm:prSet/>
      <dgm:spPr/>
      <dgm:t>
        <a:bodyPr/>
        <a:lstStyle/>
        <a:p>
          <a:endParaRPr lang="hr-HR"/>
        </a:p>
      </dgm:t>
    </dgm:pt>
    <dgm:pt modelId="{419C46E2-D49B-4EA1-889D-A8E2E62A7EDE}">
      <dgm:prSet phldrT="[Text]"/>
      <dgm:spPr>
        <a:solidFill>
          <a:srgbClr val="FF8585"/>
        </a:solidFill>
      </dgm:spPr>
      <dgm:t>
        <a:bodyPr/>
        <a:lstStyle/>
        <a:p>
          <a:r>
            <a:rPr lang="hr-HR" b="1" dirty="0">
              <a:solidFill>
                <a:srgbClr val="002060"/>
              </a:solidFill>
            </a:rPr>
            <a:t>uspjeh</a:t>
          </a:r>
        </a:p>
      </dgm:t>
    </dgm:pt>
    <dgm:pt modelId="{375740B1-E41F-45C1-9D5C-ED747EBD0DFB}" type="parTrans" cxnId="{E14AFCCD-034E-44C7-8B72-913CFEF4EBBB}">
      <dgm:prSet/>
      <dgm:spPr/>
      <dgm:t>
        <a:bodyPr/>
        <a:lstStyle/>
        <a:p>
          <a:endParaRPr lang="hr-HR"/>
        </a:p>
      </dgm:t>
    </dgm:pt>
    <dgm:pt modelId="{FC7A8FFF-5517-4418-AEF4-B9A12C33759F}" type="sibTrans" cxnId="{E14AFCCD-034E-44C7-8B72-913CFEF4EBBB}">
      <dgm:prSet/>
      <dgm:spPr/>
      <dgm:t>
        <a:bodyPr/>
        <a:lstStyle/>
        <a:p>
          <a:endParaRPr lang="hr-HR"/>
        </a:p>
      </dgm:t>
    </dgm:pt>
    <dgm:pt modelId="{614AEC2F-07B1-4811-A882-A10E55433C7E}" type="pres">
      <dgm:prSet presAssocID="{B84847BC-2E15-4DEC-80B0-8CBFCF2BAC2D}" presName="CompostProcess" presStyleCnt="0">
        <dgm:presLayoutVars>
          <dgm:dir/>
          <dgm:resizeHandles val="exact"/>
        </dgm:presLayoutVars>
      </dgm:prSet>
      <dgm:spPr/>
    </dgm:pt>
    <dgm:pt modelId="{46F36968-D2A8-4C48-B2EC-4C4DBFB96AEE}" type="pres">
      <dgm:prSet presAssocID="{B84847BC-2E15-4DEC-80B0-8CBFCF2BAC2D}" presName="arrow" presStyleLbl="bgShp" presStyleIdx="0" presStyleCnt="1"/>
      <dgm:spPr>
        <a:solidFill>
          <a:srgbClr val="FFC5C5"/>
        </a:solidFill>
      </dgm:spPr>
    </dgm:pt>
    <dgm:pt modelId="{97566984-CC0E-4DAF-8C46-20B98E662379}" type="pres">
      <dgm:prSet presAssocID="{B84847BC-2E15-4DEC-80B0-8CBFCF2BAC2D}" presName="linearProcess" presStyleCnt="0"/>
      <dgm:spPr/>
    </dgm:pt>
    <dgm:pt modelId="{339F2D0E-9531-4573-B5BE-FCC6B70BF1E6}" type="pres">
      <dgm:prSet presAssocID="{651F9372-D692-49B0-99DB-2F1F2A7CA54D}" presName="textNode" presStyleLbl="node1" presStyleIdx="0" presStyleCnt="3">
        <dgm:presLayoutVars>
          <dgm:bulletEnabled val="1"/>
        </dgm:presLayoutVars>
      </dgm:prSet>
      <dgm:spPr/>
    </dgm:pt>
    <dgm:pt modelId="{259B9F4B-BDA1-45FE-A6D0-DB6EA9E8AEF6}" type="pres">
      <dgm:prSet presAssocID="{81E9CA05-CC39-42B4-A3B0-FFDD68495F3B}" presName="sibTrans" presStyleCnt="0"/>
      <dgm:spPr/>
    </dgm:pt>
    <dgm:pt modelId="{5B1BD34E-B8DD-4789-92EF-6BBC4DE805AE}" type="pres">
      <dgm:prSet presAssocID="{DE6A455A-6715-42E4-8ABB-474E7AA015EF}" presName="textNode" presStyleLbl="node1" presStyleIdx="1" presStyleCnt="3">
        <dgm:presLayoutVars>
          <dgm:bulletEnabled val="1"/>
        </dgm:presLayoutVars>
      </dgm:prSet>
      <dgm:spPr/>
    </dgm:pt>
    <dgm:pt modelId="{06F4A13C-7C04-4C00-9A61-35DA46906C26}" type="pres">
      <dgm:prSet presAssocID="{A7E55530-5E4B-4470-9BF7-F51728CB3720}" presName="sibTrans" presStyleCnt="0"/>
      <dgm:spPr/>
    </dgm:pt>
    <dgm:pt modelId="{6E667E08-00CE-4478-B0BF-0DE56028AD98}" type="pres">
      <dgm:prSet presAssocID="{419C46E2-D49B-4EA1-889D-A8E2E62A7EDE}" presName="textNode" presStyleLbl="node1" presStyleIdx="2" presStyleCnt="3">
        <dgm:presLayoutVars>
          <dgm:bulletEnabled val="1"/>
        </dgm:presLayoutVars>
      </dgm:prSet>
      <dgm:spPr/>
    </dgm:pt>
  </dgm:ptLst>
  <dgm:cxnLst>
    <dgm:cxn modelId="{381DC414-E776-4A9C-AA92-EFDD432D2641}" type="presOf" srcId="{419C46E2-D49B-4EA1-889D-A8E2E62A7EDE}" destId="{6E667E08-00CE-4478-B0BF-0DE56028AD98}" srcOrd="0" destOrd="0" presId="urn:microsoft.com/office/officeart/2005/8/layout/hProcess9"/>
    <dgm:cxn modelId="{27D16016-9A71-4B04-BA7B-67FED6864A31}" srcId="{B84847BC-2E15-4DEC-80B0-8CBFCF2BAC2D}" destId="{DE6A455A-6715-42E4-8ABB-474E7AA015EF}" srcOrd="1" destOrd="0" parTransId="{88ED4B3F-764A-495E-AA80-CC7BFCC9FA69}" sibTransId="{A7E55530-5E4B-4470-9BF7-F51728CB3720}"/>
    <dgm:cxn modelId="{E1AC1131-4B9E-427D-BD8D-BD46AD40F357}" type="presOf" srcId="{651F9372-D692-49B0-99DB-2F1F2A7CA54D}" destId="{339F2D0E-9531-4573-B5BE-FCC6B70BF1E6}" srcOrd="0" destOrd="0" presId="urn:microsoft.com/office/officeart/2005/8/layout/hProcess9"/>
    <dgm:cxn modelId="{83738064-96BC-424E-979B-3B1914A91CDC}" type="presOf" srcId="{DE6A455A-6715-42E4-8ABB-474E7AA015EF}" destId="{5B1BD34E-B8DD-4789-92EF-6BBC4DE805AE}" srcOrd="0" destOrd="0" presId="urn:microsoft.com/office/officeart/2005/8/layout/hProcess9"/>
    <dgm:cxn modelId="{56F5656C-B89E-416F-B65F-FE64502F366F}" srcId="{B84847BC-2E15-4DEC-80B0-8CBFCF2BAC2D}" destId="{651F9372-D692-49B0-99DB-2F1F2A7CA54D}" srcOrd="0" destOrd="0" parTransId="{9EC7E8FE-989F-48A9-A230-0CE74DDD7DCF}" sibTransId="{81E9CA05-CC39-42B4-A3B0-FFDD68495F3B}"/>
    <dgm:cxn modelId="{E14AFCCD-034E-44C7-8B72-913CFEF4EBBB}" srcId="{B84847BC-2E15-4DEC-80B0-8CBFCF2BAC2D}" destId="{419C46E2-D49B-4EA1-889D-A8E2E62A7EDE}" srcOrd="2" destOrd="0" parTransId="{375740B1-E41F-45C1-9D5C-ED747EBD0DFB}" sibTransId="{FC7A8FFF-5517-4418-AEF4-B9A12C33759F}"/>
    <dgm:cxn modelId="{6EE4F9EA-604B-4F5C-8977-A0A3CA03E81F}" type="presOf" srcId="{B84847BC-2E15-4DEC-80B0-8CBFCF2BAC2D}" destId="{614AEC2F-07B1-4811-A882-A10E55433C7E}" srcOrd="0" destOrd="0" presId="urn:microsoft.com/office/officeart/2005/8/layout/hProcess9"/>
    <dgm:cxn modelId="{83291E8D-9373-4AC3-A674-BA61A275B2FA}" type="presParOf" srcId="{614AEC2F-07B1-4811-A882-A10E55433C7E}" destId="{46F36968-D2A8-4C48-B2EC-4C4DBFB96AEE}" srcOrd="0" destOrd="0" presId="urn:microsoft.com/office/officeart/2005/8/layout/hProcess9"/>
    <dgm:cxn modelId="{9B6FBD0C-E50B-43C9-A1EE-C7E6E34B5F1A}" type="presParOf" srcId="{614AEC2F-07B1-4811-A882-A10E55433C7E}" destId="{97566984-CC0E-4DAF-8C46-20B98E662379}" srcOrd="1" destOrd="0" presId="urn:microsoft.com/office/officeart/2005/8/layout/hProcess9"/>
    <dgm:cxn modelId="{0D057A9C-DABD-4A94-9EF9-F2C6F7764679}" type="presParOf" srcId="{97566984-CC0E-4DAF-8C46-20B98E662379}" destId="{339F2D0E-9531-4573-B5BE-FCC6B70BF1E6}" srcOrd="0" destOrd="0" presId="urn:microsoft.com/office/officeart/2005/8/layout/hProcess9"/>
    <dgm:cxn modelId="{7BB6AA3C-AAE9-4569-ACB1-CE5F262CEED6}" type="presParOf" srcId="{97566984-CC0E-4DAF-8C46-20B98E662379}" destId="{259B9F4B-BDA1-45FE-A6D0-DB6EA9E8AEF6}" srcOrd="1" destOrd="0" presId="urn:microsoft.com/office/officeart/2005/8/layout/hProcess9"/>
    <dgm:cxn modelId="{3CAC78B9-87CA-4611-81F7-E50A0B3ADC11}" type="presParOf" srcId="{97566984-CC0E-4DAF-8C46-20B98E662379}" destId="{5B1BD34E-B8DD-4789-92EF-6BBC4DE805AE}" srcOrd="2" destOrd="0" presId="urn:microsoft.com/office/officeart/2005/8/layout/hProcess9"/>
    <dgm:cxn modelId="{2E5FAB60-0006-4134-B9B1-854E078F3A43}" type="presParOf" srcId="{97566984-CC0E-4DAF-8C46-20B98E662379}" destId="{06F4A13C-7C04-4C00-9A61-35DA46906C26}" srcOrd="3" destOrd="0" presId="urn:microsoft.com/office/officeart/2005/8/layout/hProcess9"/>
    <dgm:cxn modelId="{3EF08485-69E5-472F-9B31-DB13F07B9AAB}" type="presParOf" srcId="{97566984-CC0E-4DAF-8C46-20B98E662379}" destId="{6E667E08-00CE-4478-B0BF-0DE56028AD9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2205531-0B98-48E6-A755-D1BB23769910}"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hr-HR"/>
        </a:p>
      </dgm:t>
    </dgm:pt>
    <dgm:pt modelId="{9F30CD49-B031-4E22-9BB6-73620E8E0061}">
      <dgm:prSet phldrT="[Text]"/>
      <dgm:spPr>
        <a:solidFill>
          <a:schemeClr val="accent3">
            <a:lumMod val="50000"/>
          </a:schemeClr>
        </a:solidFill>
      </dgm:spPr>
      <dgm:t>
        <a:bodyPr/>
        <a:lstStyle/>
        <a:p>
          <a:pPr algn="ctr"/>
          <a:r>
            <a:rPr lang="hr-HR" dirty="0"/>
            <a:t>Lakše postizanje cilja</a:t>
          </a:r>
        </a:p>
      </dgm:t>
    </dgm:pt>
    <dgm:pt modelId="{A2667683-C8B1-4CFE-AA77-0D03AE33E033}" type="parTrans" cxnId="{D13757F4-CD63-4F8E-9AB0-D877D46419E9}">
      <dgm:prSet/>
      <dgm:spPr/>
      <dgm:t>
        <a:bodyPr/>
        <a:lstStyle/>
        <a:p>
          <a:endParaRPr lang="hr-HR"/>
        </a:p>
      </dgm:t>
    </dgm:pt>
    <dgm:pt modelId="{74B4B2FF-098A-49BA-A49A-6F2CD40EDE14}" type="sibTrans" cxnId="{D13757F4-CD63-4F8E-9AB0-D877D46419E9}">
      <dgm:prSet/>
      <dgm:spPr/>
      <dgm:t>
        <a:bodyPr/>
        <a:lstStyle/>
        <a:p>
          <a:endParaRPr lang="hr-HR"/>
        </a:p>
      </dgm:t>
    </dgm:pt>
    <dgm:pt modelId="{70C356AF-3986-42CE-9DA9-16E2D87A5D6D}">
      <dgm:prSet phldrT="[Text]"/>
      <dgm:spPr>
        <a:solidFill>
          <a:schemeClr val="accent3">
            <a:lumMod val="60000"/>
            <a:lumOff val="40000"/>
            <a:alpha val="90000"/>
          </a:schemeClr>
        </a:solidFill>
      </dgm:spPr>
      <dgm:t>
        <a:bodyPr/>
        <a:lstStyle/>
        <a:p>
          <a:r>
            <a:rPr lang="hr-HR" dirty="0"/>
            <a:t>Suosjećanje</a:t>
          </a:r>
        </a:p>
      </dgm:t>
    </dgm:pt>
    <dgm:pt modelId="{76D9E15E-4049-4450-B655-F6F60FE54B26}" type="parTrans" cxnId="{30EF96E1-621C-4644-ACD0-BF64FF1FFC96}">
      <dgm:prSet/>
      <dgm:spPr/>
      <dgm:t>
        <a:bodyPr/>
        <a:lstStyle/>
        <a:p>
          <a:endParaRPr lang="hr-HR"/>
        </a:p>
      </dgm:t>
    </dgm:pt>
    <dgm:pt modelId="{4592781A-F4F3-454D-8969-1A4E5C56DCBC}" type="sibTrans" cxnId="{30EF96E1-621C-4644-ACD0-BF64FF1FFC96}">
      <dgm:prSet/>
      <dgm:spPr/>
      <dgm:t>
        <a:bodyPr/>
        <a:lstStyle/>
        <a:p>
          <a:endParaRPr lang="hr-HR"/>
        </a:p>
      </dgm:t>
    </dgm:pt>
    <dgm:pt modelId="{5E0ACCEC-F638-405D-BE04-D61288F38074}">
      <dgm:prSet phldrT="[Text]"/>
      <dgm:spPr>
        <a:solidFill>
          <a:schemeClr val="accent3">
            <a:lumMod val="60000"/>
            <a:lumOff val="40000"/>
            <a:alpha val="90000"/>
          </a:schemeClr>
        </a:solidFill>
      </dgm:spPr>
      <dgm:t>
        <a:bodyPr/>
        <a:lstStyle/>
        <a:p>
          <a:r>
            <a:rPr lang="hr-HR" dirty="0"/>
            <a:t>Poštovanje </a:t>
          </a:r>
        </a:p>
      </dgm:t>
    </dgm:pt>
    <dgm:pt modelId="{D0186D6F-2CCF-42F9-8701-62A5372045D7}" type="parTrans" cxnId="{460EEF13-B7DB-47BB-95A2-02332F0B8A54}">
      <dgm:prSet/>
      <dgm:spPr/>
      <dgm:t>
        <a:bodyPr/>
        <a:lstStyle/>
        <a:p>
          <a:endParaRPr lang="hr-HR"/>
        </a:p>
      </dgm:t>
    </dgm:pt>
    <dgm:pt modelId="{EED3C781-A21C-447A-8847-FFD2BA5B0C4B}" type="sibTrans" cxnId="{460EEF13-B7DB-47BB-95A2-02332F0B8A54}">
      <dgm:prSet/>
      <dgm:spPr/>
      <dgm:t>
        <a:bodyPr/>
        <a:lstStyle/>
        <a:p>
          <a:endParaRPr lang="hr-HR"/>
        </a:p>
      </dgm:t>
    </dgm:pt>
    <dgm:pt modelId="{658CECF9-D140-4AB3-B408-CC654ED3B8C4}">
      <dgm:prSet phldrT="[Text]"/>
      <dgm:spPr>
        <a:solidFill>
          <a:schemeClr val="accent3">
            <a:lumMod val="50000"/>
          </a:schemeClr>
        </a:solidFill>
      </dgm:spPr>
      <dgm:t>
        <a:bodyPr/>
        <a:lstStyle/>
        <a:p>
          <a:r>
            <a:rPr lang="hr-HR" dirty="0"/>
            <a:t>Rješavanje problema</a:t>
          </a:r>
        </a:p>
      </dgm:t>
    </dgm:pt>
    <dgm:pt modelId="{0CE425D1-A90D-4877-B5DA-FBDC9460B485}" type="parTrans" cxnId="{5A70646D-DCBB-4E39-BD2F-BAEB02976717}">
      <dgm:prSet/>
      <dgm:spPr/>
      <dgm:t>
        <a:bodyPr/>
        <a:lstStyle/>
        <a:p>
          <a:endParaRPr lang="hr-HR"/>
        </a:p>
      </dgm:t>
    </dgm:pt>
    <dgm:pt modelId="{C20DD720-4644-47F0-815B-7C79B1116228}" type="sibTrans" cxnId="{5A70646D-DCBB-4E39-BD2F-BAEB02976717}">
      <dgm:prSet/>
      <dgm:spPr/>
      <dgm:t>
        <a:bodyPr/>
        <a:lstStyle/>
        <a:p>
          <a:endParaRPr lang="hr-HR"/>
        </a:p>
      </dgm:t>
    </dgm:pt>
    <dgm:pt modelId="{69170A0E-A64B-491B-857F-DAA7CC4D9502}">
      <dgm:prSet phldrT="[Text]"/>
      <dgm:spPr>
        <a:solidFill>
          <a:schemeClr val="accent3">
            <a:lumMod val="60000"/>
            <a:lumOff val="40000"/>
            <a:alpha val="90000"/>
          </a:schemeClr>
        </a:solidFill>
      </dgm:spPr>
      <dgm:t>
        <a:bodyPr/>
        <a:lstStyle/>
        <a:p>
          <a:r>
            <a:rPr lang="hr-HR" dirty="0"/>
            <a:t>Komunikacijske vještine</a:t>
          </a:r>
        </a:p>
      </dgm:t>
    </dgm:pt>
    <dgm:pt modelId="{1AC74EBA-FA5F-410F-985E-117EE02C643A}" type="parTrans" cxnId="{DE43E19F-1217-4264-887B-0EFCCEB03CF8}">
      <dgm:prSet/>
      <dgm:spPr/>
      <dgm:t>
        <a:bodyPr/>
        <a:lstStyle/>
        <a:p>
          <a:endParaRPr lang="hr-HR"/>
        </a:p>
      </dgm:t>
    </dgm:pt>
    <dgm:pt modelId="{7A4F507B-0DAB-40C8-BE78-D6E4EEA0336A}" type="sibTrans" cxnId="{DE43E19F-1217-4264-887B-0EFCCEB03CF8}">
      <dgm:prSet/>
      <dgm:spPr/>
      <dgm:t>
        <a:bodyPr/>
        <a:lstStyle/>
        <a:p>
          <a:endParaRPr lang="hr-HR"/>
        </a:p>
      </dgm:t>
    </dgm:pt>
    <dgm:pt modelId="{4E5B38B0-8A0F-49D2-AD18-B083C8389E63}">
      <dgm:prSet phldrT="[Text]"/>
      <dgm:spPr>
        <a:solidFill>
          <a:schemeClr val="accent3">
            <a:lumMod val="60000"/>
            <a:lumOff val="40000"/>
            <a:alpha val="90000"/>
          </a:schemeClr>
        </a:solidFill>
      </dgm:spPr>
      <dgm:t>
        <a:bodyPr/>
        <a:lstStyle/>
        <a:p>
          <a:r>
            <a:rPr lang="hr-HR" dirty="0"/>
            <a:t>Adolescenti, žrtve nasilja…</a:t>
          </a:r>
        </a:p>
      </dgm:t>
    </dgm:pt>
    <dgm:pt modelId="{09A03174-67ED-4ADB-891F-60D9F06D7972}" type="parTrans" cxnId="{738212EE-51C7-49DC-A897-4AA7FD493095}">
      <dgm:prSet/>
      <dgm:spPr/>
      <dgm:t>
        <a:bodyPr/>
        <a:lstStyle/>
        <a:p>
          <a:endParaRPr lang="hr-HR"/>
        </a:p>
      </dgm:t>
    </dgm:pt>
    <dgm:pt modelId="{C92351B3-9C71-45B9-9B00-B349DB11A912}" type="sibTrans" cxnId="{738212EE-51C7-49DC-A897-4AA7FD493095}">
      <dgm:prSet/>
      <dgm:spPr/>
      <dgm:t>
        <a:bodyPr/>
        <a:lstStyle/>
        <a:p>
          <a:endParaRPr lang="hr-HR"/>
        </a:p>
      </dgm:t>
    </dgm:pt>
    <dgm:pt modelId="{A19CE706-984A-418C-9AD9-4509A38E57AD}">
      <dgm:prSet phldrT="[Text]"/>
      <dgm:spPr>
        <a:solidFill>
          <a:schemeClr val="accent3">
            <a:lumMod val="60000"/>
            <a:lumOff val="40000"/>
            <a:alpha val="90000"/>
          </a:schemeClr>
        </a:solidFill>
      </dgm:spPr>
      <dgm:t>
        <a:bodyPr/>
        <a:lstStyle/>
        <a:p>
          <a:r>
            <a:rPr lang="hr-HR" dirty="0"/>
            <a:t>Povjerenje </a:t>
          </a:r>
        </a:p>
      </dgm:t>
    </dgm:pt>
    <dgm:pt modelId="{D9827019-8158-4769-9D05-B59A6767BE77}" type="parTrans" cxnId="{AB228D8F-A416-4B20-ACB0-D0DB15207515}">
      <dgm:prSet/>
      <dgm:spPr/>
    </dgm:pt>
    <dgm:pt modelId="{374B2D70-0FF1-4221-9875-2A08143D99BD}" type="sibTrans" cxnId="{AB228D8F-A416-4B20-ACB0-D0DB15207515}">
      <dgm:prSet/>
      <dgm:spPr/>
    </dgm:pt>
    <dgm:pt modelId="{13CC5364-5CAA-4311-8153-C28CCDBE2DAB}" type="pres">
      <dgm:prSet presAssocID="{E2205531-0B98-48E6-A755-D1BB23769910}" presName="Name0" presStyleCnt="0">
        <dgm:presLayoutVars>
          <dgm:dir/>
          <dgm:animLvl val="lvl"/>
          <dgm:resizeHandles/>
        </dgm:presLayoutVars>
      </dgm:prSet>
      <dgm:spPr/>
    </dgm:pt>
    <dgm:pt modelId="{EA5BDBB7-DEF4-474B-8D56-A7789CF07AA9}" type="pres">
      <dgm:prSet presAssocID="{9F30CD49-B031-4E22-9BB6-73620E8E0061}" presName="linNode" presStyleCnt="0"/>
      <dgm:spPr/>
    </dgm:pt>
    <dgm:pt modelId="{17431237-8A15-4425-91B0-A34C2CCB6FA7}" type="pres">
      <dgm:prSet presAssocID="{9F30CD49-B031-4E22-9BB6-73620E8E0061}" presName="parentShp" presStyleLbl="node1" presStyleIdx="0" presStyleCnt="2">
        <dgm:presLayoutVars>
          <dgm:bulletEnabled val="1"/>
        </dgm:presLayoutVars>
      </dgm:prSet>
      <dgm:spPr/>
    </dgm:pt>
    <dgm:pt modelId="{95654E14-30BC-4FA7-9AF6-12EF89367FF3}" type="pres">
      <dgm:prSet presAssocID="{9F30CD49-B031-4E22-9BB6-73620E8E0061}" presName="childShp" presStyleLbl="bgAccFollowNode1" presStyleIdx="0" presStyleCnt="2">
        <dgm:presLayoutVars>
          <dgm:bulletEnabled val="1"/>
        </dgm:presLayoutVars>
      </dgm:prSet>
      <dgm:spPr/>
    </dgm:pt>
    <dgm:pt modelId="{49AA922B-9128-4975-9263-C9ECEF5DE816}" type="pres">
      <dgm:prSet presAssocID="{74B4B2FF-098A-49BA-A49A-6F2CD40EDE14}" presName="spacing" presStyleCnt="0"/>
      <dgm:spPr/>
    </dgm:pt>
    <dgm:pt modelId="{70A85C6C-6465-4FAB-9011-C0A0213D7165}" type="pres">
      <dgm:prSet presAssocID="{658CECF9-D140-4AB3-B408-CC654ED3B8C4}" presName="linNode" presStyleCnt="0"/>
      <dgm:spPr/>
    </dgm:pt>
    <dgm:pt modelId="{4BCECE69-06AB-4F02-945D-DDF8EDF4BF95}" type="pres">
      <dgm:prSet presAssocID="{658CECF9-D140-4AB3-B408-CC654ED3B8C4}" presName="parentShp" presStyleLbl="node1" presStyleIdx="1" presStyleCnt="2">
        <dgm:presLayoutVars>
          <dgm:bulletEnabled val="1"/>
        </dgm:presLayoutVars>
      </dgm:prSet>
      <dgm:spPr/>
    </dgm:pt>
    <dgm:pt modelId="{1159A724-BAD4-4931-9899-34423D21E5E5}" type="pres">
      <dgm:prSet presAssocID="{658CECF9-D140-4AB3-B408-CC654ED3B8C4}" presName="childShp" presStyleLbl="bgAccFollowNode1" presStyleIdx="1" presStyleCnt="2">
        <dgm:presLayoutVars>
          <dgm:bulletEnabled val="1"/>
        </dgm:presLayoutVars>
      </dgm:prSet>
      <dgm:spPr/>
    </dgm:pt>
  </dgm:ptLst>
  <dgm:cxnLst>
    <dgm:cxn modelId="{2425C310-3740-44CE-8B96-678D9C6E6459}" type="presOf" srcId="{9F30CD49-B031-4E22-9BB6-73620E8E0061}" destId="{17431237-8A15-4425-91B0-A34C2CCB6FA7}" srcOrd="0" destOrd="0" presId="urn:microsoft.com/office/officeart/2005/8/layout/vList6"/>
    <dgm:cxn modelId="{460EEF13-B7DB-47BB-95A2-02332F0B8A54}" srcId="{9F30CD49-B031-4E22-9BB6-73620E8E0061}" destId="{5E0ACCEC-F638-405D-BE04-D61288F38074}" srcOrd="2" destOrd="0" parTransId="{D0186D6F-2CCF-42F9-8701-62A5372045D7}" sibTransId="{EED3C781-A21C-447A-8847-FFD2BA5B0C4B}"/>
    <dgm:cxn modelId="{C611DD3C-D133-4602-A09E-E5B142491697}" type="presOf" srcId="{4E5B38B0-8A0F-49D2-AD18-B083C8389E63}" destId="{1159A724-BAD4-4931-9899-34423D21E5E5}" srcOrd="0" destOrd="1" presId="urn:microsoft.com/office/officeart/2005/8/layout/vList6"/>
    <dgm:cxn modelId="{65760E45-284E-4F60-BB4A-C4D034626B5A}" type="presOf" srcId="{69170A0E-A64B-491B-857F-DAA7CC4D9502}" destId="{1159A724-BAD4-4931-9899-34423D21E5E5}" srcOrd="0" destOrd="0" presId="urn:microsoft.com/office/officeart/2005/8/layout/vList6"/>
    <dgm:cxn modelId="{A19CAE49-A5FA-44AE-B2D1-0DA566FAA241}" type="presOf" srcId="{E2205531-0B98-48E6-A755-D1BB23769910}" destId="{13CC5364-5CAA-4311-8153-C28CCDBE2DAB}" srcOrd="0" destOrd="0" presId="urn:microsoft.com/office/officeart/2005/8/layout/vList6"/>
    <dgm:cxn modelId="{5A70646D-DCBB-4E39-BD2F-BAEB02976717}" srcId="{E2205531-0B98-48E6-A755-D1BB23769910}" destId="{658CECF9-D140-4AB3-B408-CC654ED3B8C4}" srcOrd="1" destOrd="0" parTransId="{0CE425D1-A90D-4877-B5DA-FBDC9460B485}" sibTransId="{C20DD720-4644-47F0-815B-7C79B1116228}"/>
    <dgm:cxn modelId="{3CAF3070-7317-43B3-BDA6-33455AE4DFDC}" type="presOf" srcId="{5E0ACCEC-F638-405D-BE04-D61288F38074}" destId="{95654E14-30BC-4FA7-9AF6-12EF89367FF3}" srcOrd="0" destOrd="2" presId="urn:microsoft.com/office/officeart/2005/8/layout/vList6"/>
    <dgm:cxn modelId="{1C3CBC84-F9B4-4CAB-B8D2-898A3002349E}" type="presOf" srcId="{658CECF9-D140-4AB3-B408-CC654ED3B8C4}" destId="{4BCECE69-06AB-4F02-945D-DDF8EDF4BF95}" srcOrd="0" destOrd="0" presId="urn:microsoft.com/office/officeart/2005/8/layout/vList6"/>
    <dgm:cxn modelId="{07CEF586-4CE9-4982-9082-803F993C6CE6}" type="presOf" srcId="{70C356AF-3986-42CE-9DA9-16E2D87A5D6D}" destId="{95654E14-30BC-4FA7-9AF6-12EF89367FF3}" srcOrd="0" destOrd="0" presId="urn:microsoft.com/office/officeart/2005/8/layout/vList6"/>
    <dgm:cxn modelId="{ABE29987-3DE7-476E-BDD7-49B048E16537}" type="presOf" srcId="{A19CE706-984A-418C-9AD9-4509A38E57AD}" destId="{95654E14-30BC-4FA7-9AF6-12EF89367FF3}" srcOrd="0" destOrd="1" presId="urn:microsoft.com/office/officeart/2005/8/layout/vList6"/>
    <dgm:cxn modelId="{AB228D8F-A416-4B20-ACB0-D0DB15207515}" srcId="{9F30CD49-B031-4E22-9BB6-73620E8E0061}" destId="{A19CE706-984A-418C-9AD9-4509A38E57AD}" srcOrd="1" destOrd="0" parTransId="{D9827019-8158-4769-9D05-B59A6767BE77}" sibTransId="{374B2D70-0FF1-4221-9875-2A08143D99BD}"/>
    <dgm:cxn modelId="{DE43E19F-1217-4264-887B-0EFCCEB03CF8}" srcId="{658CECF9-D140-4AB3-B408-CC654ED3B8C4}" destId="{69170A0E-A64B-491B-857F-DAA7CC4D9502}" srcOrd="0" destOrd="0" parTransId="{1AC74EBA-FA5F-410F-985E-117EE02C643A}" sibTransId="{7A4F507B-0DAB-40C8-BE78-D6E4EEA0336A}"/>
    <dgm:cxn modelId="{30EF96E1-621C-4644-ACD0-BF64FF1FFC96}" srcId="{9F30CD49-B031-4E22-9BB6-73620E8E0061}" destId="{70C356AF-3986-42CE-9DA9-16E2D87A5D6D}" srcOrd="0" destOrd="0" parTransId="{76D9E15E-4049-4450-B655-F6F60FE54B26}" sibTransId="{4592781A-F4F3-454D-8969-1A4E5C56DCBC}"/>
    <dgm:cxn modelId="{738212EE-51C7-49DC-A897-4AA7FD493095}" srcId="{658CECF9-D140-4AB3-B408-CC654ED3B8C4}" destId="{4E5B38B0-8A0F-49D2-AD18-B083C8389E63}" srcOrd="1" destOrd="0" parTransId="{09A03174-67ED-4ADB-891F-60D9F06D7972}" sibTransId="{C92351B3-9C71-45B9-9B00-B349DB11A912}"/>
    <dgm:cxn modelId="{D13757F4-CD63-4F8E-9AB0-D877D46419E9}" srcId="{E2205531-0B98-48E6-A755-D1BB23769910}" destId="{9F30CD49-B031-4E22-9BB6-73620E8E0061}" srcOrd="0" destOrd="0" parTransId="{A2667683-C8B1-4CFE-AA77-0D03AE33E033}" sibTransId="{74B4B2FF-098A-49BA-A49A-6F2CD40EDE14}"/>
    <dgm:cxn modelId="{DE83C8D4-C757-41CC-A44A-7FD042EAE99C}" type="presParOf" srcId="{13CC5364-5CAA-4311-8153-C28CCDBE2DAB}" destId="{EA5BDBB7-DEF4-474B-8D56-A7789CF07AA9}" srcOrd="0" destOrd="0" presId="urn:microsoft.com/office/officeart/2005/8/layout/vList6"/>
    <dgm:cxn modelId="{ECDF5792-F3DD-42D6-B03E-6BBFD9062E1D}" type="presParOf" srcId="{EA5BDBB7-DEF4-474B-8D56-A7789CF07AA9}" destId="{17431237-8A15-4425-91B0-A34C2CCB6FA7}" srcOrd="0" destOrd="0" presId="urn:microsoft.com/office/officeart/2005/8/layout/vList6"/>
    <dgm:cxn modelId="{AADEC841-A6DF-4317-AB93-49E161DD7999}" type="presParOf" srcId="{EA5BDBB7-DEF4-474B-8D56-A7789CF07AA9}" destId="{95654E14-30BC-4FA7-9AF6-12EF89367FF3}" srcOrd="1" destOrd="0" presId="urn:microsoft.com/office/officeart/2005/8/layout/vList6"/>
    <dgm:cxn modelId="{867905A0-6E44-49E2-8514-63CA8169BF8A}" type="presParOf" srcId="{13CC5364-5CAA-4311-8153-C28CCDBE2DAB}" destId="{49AA922B-9128-4975-9263-C9ECEF5DE816}" srcOrd="1" destOrd="0" presId="urn:microsoft.com/office/officeart/2005/8/layout/vList6"/>
    <dgm:cxn modelId="{7EE2A2C8-E7B0-483A-B55A-9A5E88F0AA19}" type="presParOf" srcId="{13CC5364-5CAA-4311-8153-C28CCDBE2DAB}" destId="{70A85C6C-6465-4FAB-9011-C0A0213D7165}" srcOrd="2" destOrd="0" presId="urn:microsoft.com/office/officeart/2005/8/layout/vList6"/>
    <dgm:cxn modelId="{093DF654-E9A0-4E14-80E2-847AD3B89DA4}" type="presParOf" srcId="{70A85C6C-6465-4FAB-9011-C0A0213D7165}" destId="{4BCECE69-06AB-4F02-945D-DDF8EDF4BF95}" srcOrd="0" destOrd="0" presId="urn:microsoft.com/office/officeart/2005/8/layout/vList6"/>
    <dgm:cxn modelId="{EF181867-88AC-4D76-9E01-196F7CB55DD4}" type="presParOf" srcId="{70A85C6C-6465-4FAB-9011-C0A0213D7165}" destId="{1159A724-BAD4-4931-9899-34423D21E5E5}"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1FCD26-9AA3-4A3F-AB32-97552AE1FB38}" type="doc">
      <dgm:prSet loTypeId="urn:microsoft.com/office/officeart/2005/8/layout/hierarchy3" loCatId="relationship" qsTypeId="urn:microsoft.com/office/officeart/2005/8/quickstyle/simple1" qsCatId="simple" csTypeId="urn:microsoft.com/office/officeart/2005/8/colors/accent0_3" csCatId="mainScheme" phldr="1"/>
      <dgm:spPr/>
      <dgm:t>
        <a:bodyPr/>
        <a:lstStyle/>
        <a:p>
          <a:endParaRPr lang="hr-HR"/>
        </a:p>
      </dgm:t>
    </dgm:pt>
    <dgm:pt modelId="{BF59CC9D-B549-4EF5-8492-451F939468AC}">
      <dgm:prSet phldrT="[Tekst]"/>
      <dgm:spPr/>
      <dgm:t>
        <a:bodyPr/>
        <a:lstStyle/>
        <a:p>
          <a:r>
            <a:rPr lang="hr-HR" dirty="0"/>
            <a:t>Pozitivna navika</a:t>
          </a:r>
        </a:p>
      </dgm:t>
    </dgm:pt>
    <dgm:pt modelId="{F8A34DB1-8A34-423F-80C7-73146A4F106F}" type="parTrans" cxnId="{88B2784E-E625-4178-8BD2-7C680A325742}">
      <dgm:prSet/>
      <dgm:spPr/>
      <dgm:t>
        <a:bodyPr/>
        <a:lstStyle/>
        <a:p>
          <a:endParaRPr lang="hr-HR"/>
        </a:p>
      </dgm:t>
    </dgm:pt>
    <dgm:pt modelId="{2839586B-FF19-47BB-AA4E-4292FF5E064F}" type="sibTrans" cxnId="{88B2784E-E625-4178-8BD2-7C680A325742}">
      <dgm:prSet/>
      <dgm:spPr/>
      <dgm:t>
        <a:bodyPr/>
        <a:lstStyle/>
        <a:p>
          <a:endParaRPr lang="hr-HR"/>
        </a:p>
      </dgm:t>
    </dgm:pt>
    <dgm:pt modelId="{A0CD599C-90C8-4761-816D-4C19279C29D8}">
      <dgm:prSet phldrT="[Tekst]"/>
      <dgm:spPr/>
      <dgm:t>
        <a:bodyPr/>
        <a:lstStyle/>
        <a:p>
          <a:r>
            <a:rPr lang="hr-HR" b="1"/>
            <a:t>čini nas zadovoljnima</a:t>
          </a:r>
          <a:endParaRPr lang="hr-HR" dirty="0"/>
        </a:p>
      </dgm:t>
    </dgm:pt>
    <dgm:pt modelId="{E5878A29-EC5B-47CC-A6DB-8C0FE5D3EA92}" type="parTrans" cxnId="{5A0B6225-E114-4EAA-A664-1ED911E2E22E}">
      <dgm:prSet/>
      <dgm:spPr/>
      <dgm:t>
        <a:bodyPr/>
        <a:lstStyle/>
        <a:p>
          <a:endParaRPr lang="hr-HR"/>
        </a:p>
      </dgm:t>
    </dgm:pt>
    <dgm:pt modelId="{6C5F38BE-C06D-4D70-AB55-EF3B36AFCFD0}" type="sibTrans" cxnId="{5A0B6225-E114-4EAA-A664-1ED911E2E22E}">
      <dgm:prSet/>
      <dgm:spPr/>
      <dgm:t>
        <a:bodyPr/>
        <a:lstStyle/>
        <a:p>
          <a:endParaRPr lang="hr-HR"/>
        </a:p>
      </dgm:t>
    </dgm:pt>
    <dgm:pt modelId="{F2390283-5E02-491B-8161-9FF35ABB8283}">
      <dgm:prSet phldrT="[Tekst]"/>
      <dgm:spPr/>
      <dgm:t>
        <a:bodyPr/>
        <a:lstStyle/>
        <a:p>
          <a:r>
            <a:rPr lang="en-US">
              <a:latin typeface="+mj-lt"/>
            </a:rPr>
            <a:t>navik</a:t>
          </a:r>
          <a:r>
            <a:rPr lang="hr-HR">
              <a:latin typeface="+mj-lt"/>
            </a:rPr>
            <a:t>a</a:t>
          </a:r>
          <a:r>
            <a:rPr lang="en-US">
              <a:latin typeface="+mj-lt"/>
            </a:rPr>
            <a:t> da održavamo red, dolazimo na vrijeme…</a:t>
          </a:r>
          <a:endParaRPr lang="hr-HR" dirty="0"/>
        </a:p>
      </dgm:t>
    </dgm:pt>
    <dgm:pt modelId="{549F5166-49A4-4AF5-BE91-524D85746247}" type="parTrans" cxnId="{BC71F732-A238-4C1B-A5D4-2D46F3CCE7E0}">
      <dgm:prSet/>
      <dgm:spPr/>
      <dgm:t>
        <a:bodyPr/>
        <a:lstStyle/>
        <a:p>
          <a:endParaRPr lang="hr-HR"/>
        </a:p>
      </dgm:t>
    </dgm:pt>
    <dgm:pt modelId="{25BF5CCC-A4C8-456D-B3F9-86255F0F1720}" type="sibTrans" cxnId="{BC71F732-A238-4C1B-A5D4-2D46F3CCE7E0}">
      <dgm:prSet/>
      <dgm:spPr/>
      <dgm:t>
        <a:bodyPr/>
        <a:lstStyle/>
        <a:p>
          <a:endParaRPr lang="hr-HR"/>
        </a:p>
      </dgm:t>
    </dgm:pt>
    <dgm:pt modelId="{F2B0F45B-4832-488F-AE59-FD7C68E4FE39}">
      <dgm:prSet phldrT="[Tekst]"/>
      <dgm:spPr/>
      <dgm:t>
        <a:bodyPr/>
        <a:lstStyle/>
        <a:p>
          <a:r>
            <a:rPr lang="hr-HR" dirty="0"/>
            <a:t>Loša navika</a:t>
          </a:r>
        </a:p>
      </dgm:t>
    </dgm:pt>
    <dgm:pt modelId="{A8359DC1-BFDD-4DB2-A287-1A74B29DC229}" type="parTrans" cxnId="{9067FA32-0AAF-45AB-9813-D88CCF7ABA87}">
      <dgm:prSet/>
      <dgm:spPr/>
      <dgm:t>
        <a:bodyPr/>
        <a:lstStyle/>
        <a:p>
          <a:endParaRPr lang="hr-HR"/>
        </a:p>
      </dgm:t>
    </dgm:pt>
    <dgm:pt modelId="{3C12D833-B624-4A6D-82F2-DAAA1765840F}" type="sibTrans" cxnId="{9067FA32-0AAF-45AB-9813-D88CCF7ABA87}">
      <dgm:prSet/>
      <dgm:spPr/>
      <dgm:t>
        <a:bodyPr/>
        <a:lstStyle/>
        <a:p>
          <a:endParaRPr lang="hr-HR"/>
        </a:p>
      </dgm:t>
    </dgm:pt>
    <dgm:pt modelId="{93223786-4E15-41FF-92AD-A85EEE716C09}">
      <dgm:prSet phldrT="[Tekst]"/>
      <dgm:spPr/>
      <dgm:t>
        <a:bodyPr/>
        <a:lstStyle/>
        <a:p>
          <a:r>
            <a:rPr lang="hr-HR" b="1"/>
            <a:t>čini nas nezadovoljnima stvara probleme</a:t>
          </a:r>
          <a:endParaRPr lang="hr-HR" dirty="0"/>
        </a:p>
      </dgm:t>
    </dgm:pt>
    <dgm:pt modelId="{1DCAF951-C8B5-4D16-9F95-B4598A5B8FC7}" type="parTrans" cxnId="{96DDF2F6-CA3E-4BA6-8D1E-846E18CC3C7F}">
      <dgm:prSet/>
      <dgm:spPr/>
      <dgm:t>
        <a:bodyPr/>
        <a:lstStyle/>
        <a:p>
          <a:endParaRPr lang="hr-HR"/>
        </a:p>
      </dgm:t>
    </dgm:pt>
    <dgm:pt modelId="{0D641AA3-6E54-4287-986E-A02854999FB7}" type="sibTrans" cxnId="{96DDF2F6-CA3E-4BA6-8D1E-846E18CC3C7F}">
      <dgm:prSet/>
      <dgm:spPr/>
      <dgm:t>
        <a:bodyPr/>
        <a:lstStyle/>
        <a:p>
          <a:endParaRPr lang="hr-HR"/>
        </a:p>
      </dgm:t>
    </dgm:pt>
    <dgm:pt modelId="{99CCA0AB-395E-4CFA-81F5-458CFA6B416B}">
      <dgm:prSet/>
      <dgm:spPr/>
      <dgm:t>
        <a:bodyPr/>
        <a:lstStyle/>
        <a:p>
          <a:r>
            <a:rPr lang="en-US">
              <a:latin typeface="+mj-lt"/>
            </a:rPr>
            <a:t>npr. stalno kasnimo, odgađamo obaveze…</a:t>
          </a:r>
          <a:endParaRPr lang="en-US" dirty="0">
            <a:latin typeface="+mj-lt"/>
          </a:endParaRPr>
        </a:p>
      </dgm:t>
    </dgm:pt>
    <dgm:pt modelId="{71DFD3D0-6008-4F85-9419-EB04D6F4F5A0}" type="parTrans" cxnId="{61A90FE2-F0F8-4366-87BF-8E03290BC76B}">
      <dgm:prSet/>
      <dgm:spPr/>
      <dgm:t>
        <a:bodyPr/>
        <a:lstStyle/>
        <a:p>
          <a:endParaRPr lang="hr-HR"/>
        </a:p>
      </dgm:t>
    </dgm:pt>
    <dgm:pt modelId="{EF8A464C-60FA-463F-8605-11DC1846EE51}" type="sibTrans" cxnId="{61A90FE2-F0F8-4366-87BF-8E03290BC76B}">
      <dgm:prSet/>
      <dgm:spPr/>
      <dgm:t>
        <a:bodyPr/>
        <a:lstStyle/>
        <a:p>
          <a:endParaRPr lang="hr-HR"/>
        </a:p>
      </dgm:t>
    </dgm:pt>
    <dgm:pt modelId="{AC5F61D4-13E1-4E54-871B-40E947A0A207}" type="pres">
      <dgm:prSet presAssocID="{561FCD26-9AA3-4A3F-AB32-97552AE1FB38}" presName="diagram" presStyleCnt="0">
        <dgm:presLayoutVars>
          <dgm:chPref val="1"/>
          <dgm:dir/>
          <dgm:animOne val="branch"/>
          <dgm:animLvl val="lvl"/>
          <dgm:resizeHandles/>
        </dgm:presLayoutVars>
      </dgm:prSet>
      <dgm:spPr/>
    </dgm:pt>
    <dgm:pt modelId="{829A535B-0606-4DBF-A7BA-384011665FCE}" type="pres">
      <dgm:prSet presAssocID="{BF59CC9D-B549-4EF5-8492-451F939468AC}" presName="root" presStyleCnt="0"/>
      <dgm:spPr/>
    </dgm:pt>
    <dgm:pt modelId="{3254923E-181C-40B0-9AA6-C3F1123DC38E}" type="pres">
      <dgm:prSet presAssocID="{BF59CC9D-B549-4EF5-8492-451F939468AC}" presName="rootComposite" presStyleCnt="0"/>
      <dgm:spPr/>
    </dgm:pt>
    <dgm:pt modelId="{DEF2B98A-DF50-48BA-939A-2242BF736FE1}" type="pres">
      <dgm:prSet presAssocID="{BF59CC9D-B549-4EF5-8492-451F939468AC}" presName="rootText" presStyleLbl="node1" presStyleIdx="0" presStyleCnt="2"/>
      <dgm:spPr/>
    </dgm:pt>
    <dgm:pt modelId="{58ECA0DE-A12C-41B4-B297-04384B0BB1B8}" type="pres">
      <dgm:prSet presAssocID="{BF59CC9D-B549-4EF5-8492-451F939468AC}" presName="rootConnector" presStyleLbl="node1" presStyleIdx="0" presStyleCnt="2"/>
      <dgm:spPr/>
    </dgm:pt>
    <dgm:pt modelId="{39188280-F9D7-4CFB-A857-AA76E5D9E956}" type="pres">
      <dgm:prSet presAssocID="{BF59CC9D-B549-4EF5-8492-451F939468AC}" presName="childShape" presStyleCnt="0"/>
      <dgm:spPr/>
    </dgm:pt>
    <dgm:pt modelId="{C26C6571-CC68-4B24-BEDE-A23C6B2E6CA4}" type="pres">
      <dgm:prSet presAssocID="{E5878A29-EC5B-47CC-A6DB-8C0FE5D3EA92}" presName="Name13" presStyleLbl="parChTrans1D2" presStyleIdx="0" presStyleCnt="4"/>
      <dgm:spPr/>
    </dgm:pt>
    <dgm:pt modelId="{64E20BC1-9C5B-402F-8130-C1689F0D2455}" type="pres">
      <dgm:prSet presAssocID="{A0CD599C-90C8-4761-816D-4C19279C29D8}" presName="childText" presStyleLbl="bgAcc1" presStyleIdx="0" presStyleCnt="4">
        <dgm:presLayoutVars>
          <dgm:bulletEnabled val="1"/>
        </dgm:presLayoutVars>
      </dgm:prSet>
      <dgm:spPr/>
    </dgm:pt>
    <dgm:pt modelId="{AAF56EFB-B44B-49DD-AD31-98C48794022C}" type="pres">
      <dgm:prSet presAssocID="{549F5166-49A4-4AF5-BE91-524D85746247}" presName="Name13" presStyleLbl="parChTrans1D2" presStyleIdx="1" presStyleCnt="4"/>
      <dgm:spPr/>
    </dgm:pt>
    <dgm:pt modelId="{CC8A85F3-2497-44FF-90C0-E41A593E223F}" type="pres">
      <dgm:prSet presAssocID="{F2390283-5E02-491B-8161-9FF35ABB8283}" presName="childText" presStyleLbl="bgAcc1" presStyleIdx="1" presStyleCnt="4">
        <dgm:presLayoutVars>
          <dgm:bulletEnabled val="1"/>
        </dgm:presLayoutVars>
      </dgm:prSet>
      <dgm:spPr/>
    </dgm:pt>
    <dgm:pt modelId="{2FCC0B5C-6D57-4812-84B7-EB11074A6CD3}" type="pres">
      <dgm:prSet presAssocID="{F2B0F45B-4832-488F-AE59-FD7C68E4FE39}" presName="root" presStyleCnt="0"/>
      <dgm:spPr/>
    </dgm:pt>
    <dgm:pt modelId="{0F9CACEE-08B3-4B27-B6C0-69CED246F58E}" type="pres">
      <dgm:prSet presAssocID="{F2B0F45B-4832-488F-AE59-FD7C68E4FE39}" presName="rootComposite" presStyleCnt="0"/>
      <dgm:spPr/>
    </dgm:pt>
    <dgm:pt modelId="{E6252426-5C8B-4DB7-AE01-0D78DFFEA314}" type="pres">
      <dgm:prSet presAssocID="{F2B0F45B-4832-488F-AE59-FD7C68E4FE39}" presName="rootText" presStyleLbl="node1" presStyleIdx="1" presStyleCnt="2"/>
      <dgm:spPr/>
    </dgm:pt>
    <dgm:pt modelId="{0D2A3178-C69B-4A35-A822-456CBB871B27}" type="pres">
      <dgm:prSet presAssocID="{F2B0F45B-4832-488F-AE59-FD7C68E4FE39}" presName="rootConnector" presStyleLbl="node1" presStyleIdx="1" presStyleCnt="2"/>
      <dgm:spPr/>
    </dgm:pt>
    <dgm:pt modelId="{B4828A00-293D-4725-962D-A2CD0FE2F646}" type="pres">
      <dgm:prSet presAssocID="{F2B0F45B-4832-488F-AE59-FD7C68E4FE39}" presName="childShape" presStyleCnt="0"/>
      <dgm:spPr/>
    </dgm:pt>
    <dgm:pt modelId="{B48A3FE2-1444-47EB-B402-25E60A8A46F8}" type="pres">
      <dgm:prSet presAssocID="{1DCAF951-C8B5-4D16-9F95-B4598A5B8FC7}" presName="Name13" presStyleLbl="parChTrans1D2" presStyleIdx="2" presStyleCnt="4"/>
      <dgm:spPr/>
    </dgm:pt>
    <dgm:pt modelId="{7B6BB614-ADA0-49AB-B23B-70F23FF6DA67}" type="pres">
      <dgm:prSet presAssocID="{93223786-4E15-41FF-92AD-A85EEE716C09}" presName="childText" presStyleLbl="bgAcc1" presStyleIdx="2" presStyleCnt="4">
        <dgm:presLayoutVars>
          <dgm:bulletEnabled val="1"/>
        </dgm:presLayoutVars>
      </dgm:prSet>
      <dgm:spPr/>
    </dgm:pt>
    <dgm:pt modelId="{4CE7FA94-CD85-42EB-9A75-B968FB174F5F}" type="pres">
      <dgm:prSet presAssocID="{71DFD3D0-6008-4F85-9419-EB04D6F4F5A0}" presName="Name13" presStyleLbl="parChTrans1D2" presStyleIdx="3" presStyleCnt="4"/>
      <dgm:spPr/>
    </dgm:pt>
    <dgm:pt modelId="{DDC6CA01-07CA-49BC-A411-7D8C5DE3B13E}" type="pres">
      <dgm:prSet presAssocID="{99CCA0AB-395E-4CFA-81F5-458CFA6B416B}" presName="childText" presStyleLbl="bgAcc1" presStyleIdx="3" presStyleCnt="4">
        <dgm:presLayoutVars>
          <dgm:bulletEnabled val="1"/>
        </dgm:presLayoutVars>
      </dgm:prSet>
      <dgm:spPr/>
    </dgm:pt>
  </dgm:ptLst>
  <dgm:cxnLst>
    <dgm:cxn modelId="{66D4D124-CEDF-4915-9A39-682CE8781BDB}" type="presOf" srcId="{561FCD26-9AA3-4A3F-AB32-97552AE1FB38}" destId="{AC5F61D4-13E1-4E54-871B-40E947A0A207}" srcOrd="0" destOrd="0" presId="urn:microsoft.com/office/officeart/2005/8/layout/hierarchy3"/>
    <dgm:cxn modelId="{5A0B6225-E114-4EAA-A664-1ED911E2E22E}" srcId="{BF59CC9D-B549-4EF5-8492-451F939468AC}" destId="{A0CD599C-90C8-4761-816D-4C19279C29D8}" srcOrd="0" destOrd="0" parTransId="{E5878A29-EC5B-47CC-A6DB-8C0FE5D3EA92}" sibTransId="{6C5F38BE-C06D-4D70-AB55-EF3B36AFCFD0}"/>
    <dgm:cxn modelId="{BC71F732-A238-4C1B-A5D4-2D46F3CCE7E0}" srcId="{BF59CC9D-B549-4EF5-8492-451F939468AC}" destId="{F2390283-5E02-491B-8161-9FF35ABB8283}" srcOrd="1" destOrd="0" parTransId="{549F5166-49A4-4AF5-BE91-524D85746247}" sibTransId="{25BF5CCC-A4C8-456D-B3F9-86255F0F1720}"/>
    <dgm:cxn modelId="{9067FA32-0AAF-45AB-9813-D88CCF7ABA87}" srcId="{561FCD26-9AA3-4A3F-AB32-97552AE1FB38}" destId="{F2B0F45B-4832-488F-AE59-FD7C68E4FE39}" srcOrd="1" destOrd="0" parTransId="{A8359DC1-BFDD-4DB2-A287-1A74B29DC229}" sibTransId="{3C12D833-B624-4A6D-82F2-DAAA1765840F}"/>
    <dgm:cxn modelId="{2EDBC73A-303D-47B7-880D-0B28A0629847}" type="presOf" srcId="{93223786-4E15-41FF-92AD-A85EEE716C09}" destId="{7B6BB614-ADA0-49AB-B23B-70F23FF6DA67}" srcOrd="0" destOrd="0" presId="urn:microsoft.com/office/officeart/2005/8/layout/hierarchy3"/>
    <dgm:cxn modelId="{A4F31365-0CC2-4ABD-A303-FDD722C856F8}" type="presOf" srcId="{71DFD3D0-6008-4F85-9419-EB04D6F4F5A0}" destId="{4CE7FA94-CD85-42EB-9A75-B968FB174F5F}" srcOrd="0" destOrd="0" presId="urn:microsoft.com/office/officeart/2005/8/layout/hierarchy3"/>
    <dgm:cxn modelId="{B922CA69-BD07-4774-AF7B-A3F8B9A62A90}" type="presOf" srcId="{A0CD599C-90C8-4761-816D-4C19279C29D8}" destId="{64E20BC1-9C5B-402F-8130-C1689F0D2455}" srcOrd="0" destOrd="0" presId="urn:microsoft.com/office/officeart/2005/8/layout/hierarchy3"/>
    <dgm:cxn modelId="{D86ECC4C-662D-40D4-B59A-20A339184381}" type="presOf" srcId="{BF59CC9D-B549-4EF5-8492-451F939468AC}" destId="{DEF2B98A-DF50-48BA-939A-2242BF736FE1}" srcOrd="0" destOrd="0" presId="urn:microsoft.com/office/officeart/2005/8/layout/hierarchy3"/>
    <dgm:cxn modelId="{88B2784E-E625-4178-8BD2-7C680A325742}" srcId="{561FCD26-9AA3-4A3F-AB32-97552AE1FB38}" destId="{BF59CC9D-B549-4EF5-8492-451F939468AC}" srcOrd="0" destOrd="0" parTransId="{F8A34DB1-8A34-423F-80C7-73146A4F106F}" sibTransId="{2839586B-FF19-47BB-AA4E-4292FF5E064F}"/>
    <dgm:cxn modelId="{BDFB8D77-0324-47E7-8C3C-929E5EFA27F0}" type="presOf" srcId="{F2B0F45B-4832-488F-AE59-FD7C68E4FE39}" destId="{0D2A3178-C69B-4A35-A822-456CBB871B27}" srcOrd="1" destOrd="0" presId="urn:microsoft.com/office/officeart/2005/8/layout/hierarchy3"/>
    <dgm:cxn modelId="{AAAF6796-7EC4-4374-BB15-262497067D1F}" type="presOf" srcId="{BF59CC9D-B549-4EF5-8492-451F939468AC}" destId="{58ECA0DE-A12C-41B4-B297-04384B0BB1B8}" srcOrd="1" destOrd="0" presId="urn:microsoft.com/office/officeart/2005/8/layout/hierarchy3"/>
    <dgm:cxn modelId="{37FF86AC-D349-463C-921B-787EB521329D}" type="presOf" srcId="{F2B0F45B-4832-488F-AE59-FD7C68E4FE39}" destId="{E6252426-5C8B-4DB7-AE01-0D78DFFEA314}" srcOrd="0" destOrd="0" presId="urn:microsoft.com/office/officeart/2005/8/layout/hierarchy3"/>
    <dgm:cxn modelId="{986F70BB-9629-4E9B-8626-5D6D21B551B7}" type="presOf" srcId="{1DCAF951-C8B5-4D16-9F95-B4598A5B8FC7}" destId="{B48A3FE2-1444-47EB-B402-25E60A8A46F8}" srcOrd="0" destOrd="0" presId="urn:microsoft.com/office/officeart/2005/8/layout/hierarchy3"/>
    <dgm:cxn modelId="{031365CD-86B7-4DBA-B59C-463103BE34F0}" type="presOf" srcId="{E5878A29-EC5B-47CC-A6DB-8C0FE5D3EA92}" destId="{C26C6571-CC68-4B24-BEDE-A23C6B2E6CA4}" srcOrd="0" destOrd="0" presId="urn:microsoft.com/office/officeart/2005/8/layout/hierarchy3"/>
    <dgm:cxn modelId="{558676D2-F424-4779-BC6A-7573BAF65869}" type="presOf" srcId="{F2390283-5E02-491B-8161-9FF35ABB8283}" destId="{CC8A85F3-2497-44FF-90C0-E41A593E223F}" srcOrd="0" destOrd="0" presId="urn:microsoft.com/office/officeart/2005/8/layout/hierarchy3"/>
    <dgm:cxn modelId="{5139FAD8-762F-424B-8E86-2EC2449C9029}" type="presOf" srcId="{99CCA0AB-395E-4CFA-81F5-458CFA6B416B}" destId="{DDC6CA01-07CA-49BC-A411-7D8C5DE3B13E}" srcOrd="0" destOrd="0" presId="urn:microsoft.com/office/officeart/2005/8/layout/hierarchy3"/>
    <dgm:cxn modelId="{A35E92DE-423F-46E1-A144-E87383ACE5EE}" type="presOf" srcId="{549F5166-49A4-4AF5-BE91-524D85746247}" destId="{AAF56EFB-B44B-49DD-AD31-98C48794022C}" srcOrd="0" destOrd="0" presId="urn:microsoft.com/office/officeart/2005/8/layout/hierarchy3"/>
    <dgm:cxn modelId="{61A90FE2-F0F8-4366-87BF-8E03290BC76B}" srcId="{F2B0F45B-4832-488F-AE59-FD7C68E4FE39}" destId="{99CCA0AB-395E-4CFA-81F5-458CFA6B416B}" srcOrd="1" destOrd="0" parTransId="{71DFD3D0-6008-4F85-9419-EB04D6F4F5A0}" sibTransId="{EF8A464C-60FA-463F-8605-11DC1846EE51}"/>
    <dgm:cxn modelId="{96DDF2F6-CA3E-4BA6-8D1E-846E18CC3C7F}" srcId="{F2B0F45B-4832-488F-AE59-FD7C68E4FE39}" destId="{93223786-4E15-41FF-92AD-A85EEE716C09}" srcOrd="0" destOrd="0" parTransId="{1DCAF951-C8B5-4D16-9F95-B4598A5B8FC7}" sibTransId="{0D641AA3-6E54-4287-986E-A02854999FB7}"/>
    <dgm:cxn modelId="{7A733422-2E2F-4439-ADA9-8B2AAA080A7A}" type="presParOf" srcId="{AC5F61D4-13E1-4E54-871B-40E947A0A207}" destId="{829A535B-0606-4DBF-A7BA-384011665FCE}" srcOrd="0" destOrd="0" presId="urn:microsoft.com/office/officeart/2005/8/layout/hierarchy3"/>
    <dgm:cxn modelId="{1E83B31E-F0BD-41A9-8068-BE9831F5015E}" type="presParOf" srcId="{829A535B-0606-4DBF-A7BA-384011665FCE}" destId="{3254923E-181C-40B0-9AA6-C3F1123DC38E}" srcOrd="0" destOrd="0" presId="urn:microsoft.com/office/officeart/2005/8/layout/hierarchy3"/>
    <dgm:cxn modelId="{8783133F-4296-498A-97DD-E93C4E4C14D8}" type="presParOf" srcId="{3254923E-181C-40B0-9AA6-C3F1123DC38E}" destId="{DEF2B98A-DF50-48BA-939A-2242BF736FE1}" srcOrd="0" destOrd="0" presId="urn:microsoft.com/office/officeart/2005/8/layout/hierarchy3"/>
    <dgm:cxn modelId="{10DBBF54-C6B9-4DA4-AFE1-F0B14A775F60}" type="presParOf" srcId="{3254923E-181C-40B0-9AA6-C3F1123DC38E}" destId="{58ECA0DE-A12C-41B4-B297-04384B0BB1B8}" srcOrd="1" destOrd="0" presId="urn:microsoft.com/office/officeart/2005/8/layout/hierarchy3"/>
    <dgm:cxn modelId="{651D53BA-C30A-411F-AE6C-931FE88F7886}" type="presParOf" srcId="{829A535B-0606-4DBF-A7BA-384011665FCE}" destId="{39188280-F9D7-4CFB-A857-AA76E5D9E956}" srcOrd="1" destOrd="0" presId="urn:microsoft.com/office/officeart/2005/8/layout/hierarchy3"/>
    <dgm:cxn modelId="{40923574-1697-4EB2-8444-5714F8998EF7}" type="presParOf" srcId="{39188280-F9D7-4CFB-A857-AA76E5D9E956}" destId="{C26C6571-CC68-4B24-BEDE-A23C6B2E6CA4}" srcOrd="0" destOrd="0" presId="urn:microsoft.com/office/officeart/2005/8/layout/hierarchy3"/>
    <dgm:cxn modelId="{66FD32F2-B527-4EBC-A375-6696F4256B93}" type="presParOf" srcId="{39188280-F9D7-4CFB-A857-AA76E5D9E956}" destId="{64E20BC1-9C5B-402F-8130-C1689F0D2455}" srcOrd="1" destOrd="0" presId="urn:microsoft.com/office/officeart/2005/8/layout/hierarchy3"/>
    <dgm:cxn modelId="{26A85BD3-F6E9-47EA-A96C-FE2F4541C00F}" type="presParOf" srcId="{39188280-F9D7-4CFB-A857-AA76E5D9E956}" destId="{AAF56EFB-B44B-49DD-AD31-98C48794022C}" srcOrd="2" destOrd="0" presId="urn:microsoft.com/office/officeart/2005/8/layout/hierarchy3"/>
    <dgm:cxn modelId="{1565E93D-CABB-4D1D-A7EC-C3706FFAC230}" type="presParOf" srcId="{39188280-F9D7-4CFB-A857-AA76E5D9E956}" destId="{CC8A85F3-2497-44FF-90C0-E41A593E223F}" srcOrd="3" destOrd="0" presId="urn:microsoft.com/office/officeart/2005/8/layout/hierarchy3"/>
    <dgm:cxn modelId="{A779E1E3-AA2A-4E68-A9B7-71A666206CC9}" type="presParOf" srcId="{AC5F61D4-13E1-4E54-871B-40E947A0A207}" destId="{2FCC0B5C-6D57-4812-84B7-EB11074A6CD3}" srcOrd="1" destOrd="0" presId="urn:microsoft.com/office/officeart/2005/8/layout/hierarchy3"/>
    <dgm:cxn modelId="{8BB78895-E431-4A30-9F3F-BACAF2DD6093}" type="presParOf" srcId="{2FCC0B5C-6D57-4812-84B7-EB11074A6CD3}" destId="{0F9CACEE-08B3-4B27-B6C0-69CED246F58E}" srcOrd="0" destOrd="0" presId="urn:microsoft.com/office/officeart/2005/8/layout/hierarchy3"/>
    <dgm:cxn modelId="{E30C96DB-E86B-449A-AB8F-5D75A2C7BB7C}" type="presParOf" srcId="{0F9CACEE-08B3-4B27-B6C0-69CED246F58E}" destId="{E6252426-5C8B-4DB7-AE01-0D78DFFEA314}" srcOrd="0" destOrd="0" presId="urn:microsoft.com/office/officeart/2005/8/layout/hierarchy3"/>
    <dgm:cxn modelId="{05FE8DE4-B32B-4442-A3E9-840D73B8033A}" type="presParOf" srcId="{0F9CACEE-08B3-4B27-B6C0-69CED246F58E}" destId="{0D2A3178-C69B-4A35-A822-456CBB871B27}" srcOrd="1" destOrd="0" presId="urn:microsoft.com/office/officeart/2005/8/layout/hierarchy3"/>
    <dgm:cxn modelId="{197DC4A9-29AB-4DE5-AD97-A37956CD81B6}" type="presParOf" srcId="{2FCC0B5C-6D57-4812-84B7-EB11074A6CD3}" destId="{B4828A00-293D-4725-962D-A2CD0FE2F646}" srcOrd="1" destOrd="0" presId="urn:microsoft.com/office/officeart/2005/8/layout/hierarchy3"/>
    <dgm:cxn modelId="{270AE7F4-FFDF-44EF-AE65-325E9FEA3C1F}" type="presParOf" srcId="{B4828A00-293D-4725-962D-A2CD0FE2F646}" destId="{B48A3FE2-1444-47EB-B402-25E60A8A46F8}" srcOrd="0" destOrd="0" presId="urn:microsoft.com/office/officeart/2005/8/layout/hierarchy3"/>
    <dgm:cxn modelId="{624E769B-A3BE-48BA-BAD1-F61FC9AB70EA}" type="presParOf" srcId="{B4828A00-293D-4725-962D-A2CD0FE2F646}" destId="{7B6BB614-ADA0-49AB-B23B-70F23FF6DA67}" srcOrd="1" destOrd="0" presId="urn:microsoft.com/office/officeart/2005/8/layout/hierarchy3"/>
    <dgm:cxn modelId="{E2D0E5B1-4818-4B77-A1F0-AABA2201C38E}" type="presParOf" srcId="{B4828A00-293D-4725-962D-A2CD0FE2F646}" destId="{4CE7FA94-CD85-42EB-9A75-B968FB174F5F}" srcOrd="2" destOrd="0" presId="urn:microsoft.com/office/officeart/2005/8/layout/hierarchy3"/>
    <dgm:cxn modelId="{4B6DE96E-6B59-45F6-98F0-F3412E116496}" type="presParOf" srcId="{B4828A00-293D-4725-962D-A2CD0FE2F646}" destId="{DDC6CA01-07CA-49BC-A411-7D8C5DE3B13E}"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A27F1B1-C587-4CAE-A572-565D3C9063A5}" type="doc">
      <dgm:prSet loTypeId="urn:microsoft.com/office/officeart/2005/8/layout/hProcess9" loCatId="process" qsTypeId="urn:microsoft.com/office/officeart/2005/8/quickstyle/simple1" qsCatId="simple" csTypeId="urn:microsoft.com/office/officeart/2005/8/colors/accent1_2" csCatId="accent1" phldr="1"/>
      <dgm:spPr/>
    </dgm:pt>
    <dgm:pt modelId="{450A0EA2-9944-48E4-A9A5-93DAB24C3794}">
      <dgm:prSet phldrT="[Text]"/>
      <dgm:spPr>
        <a:solidFill>
          <a:srgbClr val="FF8585"/>
        </a:solidFill>
      </dgm:spPr>
      <dgm:t>
        <a:bodyPr/>
        <a:lstStyle/>
        <a:p>
          <a:r>
            <a:rPr lang="hr-HR" b="1" dirty="0">
              <a:solidFill>
                <a:srgbClr val="002060"/>
              </a:solidFill>
            </a:rPr>
            <a:t>iskustvo</a:t>
          </a:r>
        </a:p>
      </dgm:t>
    </dgm:pt>
    <dgm:pt modelId="{4A752A14-5F39-4514-B2A9-5FDA95B6FF9C}" type="parTrans" cxnId="{A4542B43-5115-4FB8-A646-5D09334AAF44}">
      <dgm:prSet/>
      <dgm:spPr/>
      <dgm:t>
        <a:bodyPr/>
        <a:lstStyle/>
        <a:p>
          <a:endParaRPr lang="hr-HR"/>
        </a:p>
      </dgm:t>
    </dgm:pt>
    <dgm:pt modelId="{D9AF2428-FA43-41C3-841B-5B0E31242B9A}" type="sibTrans" cxnId="{A4542B43-5115-4FB8-A646-5D09334AAF44}">
      <dgm:prSet/>
      <dgm:spPr/>
      <dgm:t>
        <a:bodyPr/>
        <a:lstStyle/>
        <a:p>
          <a:endParaRPr lang="hr-HR"/>
        </a:p>
      </dgm:t>
    </dgm:pt>
    <dgm:pt modelId="{03635C4F-C3E7-4D68-A911-00AAE0219A67}">
      <dgm:prSet phldrT="[Text]"/>
      <dgm:spPr>
        <a:solidFill>
          <a:srgbClr val="FF8585"/>
        </a:solidFill>
      </dgm:spPr>
      <dgm:t>
        <a:bodyPr/>
        <a:lstStyle/>
        <a:p>
          <a:r>
            <a:rPr lang="hr-HR" b="1" dirty="0">
              <a:solidFill>
                <a:srgbClr val="002060"/>
              </a:solidFill>
            </a:rPr>
            <a:t>vrijednosti</a:t>
          </a:r>
        </a:p>
      </dgm:t>
    </dgm:pt>
    <dgm:pt modelId="{1E2297E0-CD8F-4098-A072-DED1AC2DE4FA}" type="parTrans" cxnId="{C2E535A7-6D45-41AB-89E0-BED6C871EA36}">
      <dgm:prSet/>
      <dgm:spPr/>
      <dgm:t>
        <a:bodyPr/>
        <a:lstStyle/>
        <a:p>
          <a:endParaRPr lang="hr-HR"/>
        </a:p>
      </dgm:t>
    </dgm:pt>
    <dgm:pt modelId="{A9D77F4A-198A-45EB-A643-E37DD32982C3}" type="sibTrans" cxnId="{C2E535A7-6D45-41AB-89E0-BED6C871EA36}">
      <dgm:prSet/>
      <dgm:spPr/>
      <dgm:t>
        <a:bodyPr/>
        <a:lstStyle/>
        <a:p>
          <a:endParaRPr lang="hr-HR"/>
        </a:p>
      </dgm:t>
    </dgm:pt>
    <dgm:pt modelId="{DC32FEBC-2374-4B73-82FA-64216BC0E6D4}">
      <dgm:prSet phldrT="[Text]"/>
      <dgm:spPr>
        <a:solidFill>
          <a:srgbClr val="FF8585"/>
        </a:solidFill>
      </dgm:spPr>
      <dgm:t>
        <a:bodyPr/>
        <a:lstStyle/>
        <a:p>
          <a:r>
            <a:rPr lang="hr-HR" b="1" dirty="0">
              <a:solidFill>
                <a:srgbClr val="002060"/>
              </a:solidFill>
            </a:rPr>
            <a:t>stajališta</a:t>
          </a:r>
        </a:p>
      </dgm:t>
    </dgm:pt>
    <dgm:pt modelId="{2F46DCE7-969B-4E3D-9FB7-F2BA4F7CBA8E}" type="parTrans" cxnId="{56A0F225-A0EA-4FDF-948E-17EF8B564124}">
      <dgm:prSet/>
      <dgm:spPr/>
      <dgm:t>
        <a:bodyPr/>
        <a:lstStyle/>
        <a:p>
          <a:endParaRPr lang="hr-HR"/>
        </a:p>
      </dgm:t>
    </dgm:pt>
    <dgm:pt modelId="{B7B16D1E-12AA-4D33-9506-8F0FD161C847}" type="sibTrans" cxnId="{56A0F225-A0EA-4FDF-948E-17EF8B564124}">
      <dgm:prSet/>
      <dgm:spPr/>
      <dgm:t>
        <a:bodyPr/>
        <a:lstStyle/>
        <a:p>
          <a:endParaRPr lang="hr-HR"/>
        </a:p>
      </dgm:t>
    </dgm:pt>
    <dgm:pt modelId="{93336A1B-7A9C-40E6-A307-09E95258F71D}">
      <dgm:prSet phldrT="[Text]"/>
      <dgm:spPr>
        <a:solidFill>
          <a:srgbClr val="FF8585"/>
        </a:solidFill>
      </dgm:spPr>
      <dgm:t>
        <a:bodyPr/>
        <a:lstStyle/>
        <a:p>
          <a:r>
            <a:rPr lang="hr-HR" b="1" dirty="0">
              <a:solidFill>
                <a:srgbClr val="002060"/>
              </a:solidFill>
            </a:rPr>
            <a:t>situacija</a:t>
          </a:r>
        </a:p>
      </dgm:t>
    </dgm:pt>
    <dgm:pt modelId="{181D8F66-F934-45A3-8429-4EC6056BFED9}" type="parTrans" cxnId="{61D65DC1-992F-4A66-9439-C4CE3433DEF7}">
      <dgm:prSet/>
      <dgm:spPr/>
      <dgm:t>
        <a:bodyPr/>
        <a:lstStyle/>
        <a:p>
          <a:endParaRPr lang="hr-HR"/>
        </a:p>
      </dgm:t>
    </dgm:pt>
    <dgm:pt modelId="{8FFBA844-64AD-4F5E-87BD-C08A3FB3E184}" type="sibTrans" cxnId="{61D65DC1-992F-4A66-9439-C4CE3433DEF7}">
      <dgm:prSet/>
      <dgm:spPr/>
      <dgm:t>
        <a:bodyPr/>
        <a:lstStyle/>
        <a:p>
          <a:endParaRPr lang="hr-HR"/>
        </a:p>
      </dgm:t>
    </dgm:pt>
    <dgm:pt modelId="{C1BD9A60-5AB9-4A8B-B876-E2D65BCABDED}" type="pres">
      <dgm:prSet presAssocID="{CA27F1B1-C587-4CAE-A572-565D3C9063A5}" presName="CompostProcess" presStyleCnt="0">
        <dgm:presLayoutVars>
          <dgm:dir/>
          <dgm:resizeHandles val="exact"/>
        </dgm:presLayoutVars>
      </dgm:prSet>
      <dgm:spPr/>
    </dgm:pt>
    <dgm:pt modelId="{57F9CECC-4305-441A-A92B-C7AC37F48700}" type="pres">
      <dgm:prSet presAssocID="{CA27F1B1-C587-4CAE-A572-565D3C9063A5}" presName="arrow" presStyleLbl="bgShp" presStyleIdx="0" presStyleCnt="1"/>
      <dgm:spPr>
        <a:solidFill>
          <a:srgbClr val="FFC5C5"/>
        </a:solidFill>
      </dgm:spPr>
    </dgm:pt>
    <dgm:pt modelId="{5D8A5079-0A89-4952-962D-9B9309539207}" type="pres">
      <dgm:prSet presAssocID="{CA27F1B1-C587-4CAE-A572-565D3C9063A5}" presName="linearProcess" presStyleCnt="0"/>
      <dgm:spPr/>
    </dgm:pt>
    <dgm:pt modelId="{068D9FEF-7913-4DD9-8309-B380C0E0FD7B}" type="pres">
      <dgm:prSet presAssocID="{450A0EA2-9944-48E4-A9A5-93DAB24C3794}" presName="textNode" presStyleLbl="node1" presStyleIdx="0" presStyleCnt="4">
        <dgm:presLayoutVars>
          <dgm:bulletEnabled val="1"/>
        </dgm:presLayoutVars>
      </dgm:prSet>
      <dgm:spPr/>
    </dgm:pt>
    <dgm:pt modelId="{2B8AEC37-3B94-4E56-8ABD-128382F41452}" type="pres">
      <dgm:prSet presAssocID="{D9AF2428-FA43-41C3-841B-5B0E31242B9A}" presName="sibTrans" presStyleCnt="0"/>
      <dgm:spPr/>
    </dgm:pt>
    <dgm:pt modelId="{9DBC5C7D-98FE-4203-8F3A-C7F841762A47}" type="pres">
      <dgm:prSet presAssocID="{03635C4F-C3E7-4D68-A911-00AAE0219A67}" presName="textNode" presStyleLbl="node1" presStyleIdx="1" presStyleCnt="4">
        <dgm:presLayoutVars>
          <dgm:bulletEnabled val="1"/>
        </dgm:presLayoutVars>
      </dgm:prSet>
      <dgm:spPr/>
    </dgm:pt>
    <dgm:pt modelId="{365C2EC4-066F-4F95-A64C-AAA6CB3E3B93}" type="pres">
      <dgm:prSet presAssocID="{A9D77F4A-198A-45EB-A643-E37DD32982C3}" presName="sibTrans" presStyleCnt="0"/>
      <dgm:spPr/>
    </dgm:pt>
    <dgm:pt modelId="{0F721BB1-50D4-4E9D-B5B2-24EEF65B2841}" type="pres">
      <dgm:prSet presAssocID="{DC32FEBC-2374-4B73-82FA-64216BC0E6D4}" presName="textNode" presStyleLbl="node1" presStyleIdx="2" presStyleCnt="4">
        <dgm:presLayoutVars>
          <dgm:bulletEnabled val="1"/>
        </dgm:presLayoutVars>
      </dgm:prSet>
      <dgm:spPr/>
    </dgm:pt>
    <dgm:pt modelId="{AAE6014F-975E-4788-A08A-70AF7DE31169}" type="pres">
      <dgm:prSet presAssocID="{B7B16D1E-12AA-4D33-9506-8F0FD161C847}" presName="sibTrans" presStyleCnt="0"/>
      <dgm:spPr/>
    </dgm:pt>
    <dgm:pt modelId="{FB0C8F9D-3147-43ED-B59D-3E06650DA04F}" type="pres">
      <dgm:prSet presAssocID="{93336A1B-7A9C-40E6-A307-09E95258F71D}" presName="textNode" presStyleLbl="node1" presStyleIdx="3" presStyleCnt="4">
        <dgm:presLayoutVars>
          <dgm:bulletEnabled val="1"/>
        </dgm:presLayoutVars>
      </dgm:prSet>
      <dgm:spPr/>
    </dgm:pt>
  </dgm:ptLst>
  <dgm:cxnLst>
    <dgm:cxn modelId="{2A398006-2897-4219-97A5-700814773171}" type="presOf" srcId="{DC32FEBC-2374-4B73-82FA-64216BC0E6D4}" destId="{0F721BB1-50D4-4E9D-B5B2-24EEF65B2841}" srcOrd="0" destOrd="0" presId="urn:microsoft.com/office/officeart/2005/8/layout/hProcess9"/>
    <dgm:cxn modelId="{28EA3D15-DC35-482E-B984-5353708883CF}" type="presOf" srcId="{03635C4F-C3E7-4D68-A911-00AAE0219A67}" destId="{9DBC5C7D-98FE-4203-8F3A-C7F841762A47}" srcOrd="0" destOrd="0" presId="urn:microsoft.com/office/officeart/2005/8/layout/hProcess9"/>
    <dgm:cxn modelId="{56A0F225-A0EA-4FDF-948E-17EF8B564124}" srcId="{CA27F1B1-C587-4CAE-A572-565D3C9063A5}" destId="{DC32FEBC-2374-4B73-82FA-64216BC0E6D4}" srcOrd="2" destOrd="0" parTransId="{2F46DCE7-969B-4E3D-9FB7-F2BA4F7CBA8E}" sibTransId="{B7B16D1E-12AA-4D33-9506-8F0FD161C847}"/>
    <dgm:cxn modelId="{F20C4A3F-5A71-4AD1-A0BC-01281AC355B2}" type="presOf" srcId="{CA27F1B1-C587-4CAE-A572-565D3C9063A5}" destId="{C1BD9A60-5AB9-4A8B-B876-E2D65BCABDED}" srcOrd="0" destOrd="0" presId="urn:microsoft.com/office/officeart/2005/8/layout/hProcess9"/>
    <dgm:cxn modelId="{A4542B43-5115-4FB8-A646-5D09334AAF44}" srcId="{CA27F1B1-C587-4CAE-A572-565D3C9063A5}" destId="{450A0EA2-9944-48E4-A9A5-93DAB24C3794}" srcOrd="0" destOrd="0" parTransId="{4A752A14-5F39-4514-B2A9-5FDA95B6FF9C}" sibTransId="{D9AF2428-FA43-41C3-841B-5B0E31242B9A}"/>
    <dgm:cxn modelId="{D1240276-8084-490B-816C-EA91F0D58699}" type="presOf" srcId="{93336A1B-7A9C-40E6-A307-09E95258F71D}" destId="{FB0C8F9D-3147-43ED-B59D-3E06650DA04F}" srcOrd="0" destOrd="0" presId="urn:microsoft.com/office/officeart/2005/8/layout/hProcess9"/>
    <dgm:cxn modelId="{4C86835A-58FA-4F22-B284-84269540398C}" type="presOf" srcId="{450A0EA2-9944-48E4-A9A5-93DAB24C3794}" destId="{068D9FEF-7913-4DD9-8309-B380C0E0FD7B}" srcOrd="0" destOrd="0" presId="urn:microsoft.com/office/officeart/2005/8/layout/hProcess9"/>
    <dgm:cxn modelId="{C2E535A7-6D45-41AB-89E0-BED6C871EA36}" srcId="{CA27F1B1-C587-4CAE-A572-565D3C9063A5}" destId="{03635C4F-C3E7-4D68-A911-00AAE0219A67}" srcOrd="1" destOrd="0" parTransId="{1E2297E0-CD8F-4098-A072-DED1AC2DE4FA}" sibTransId="{A9D77F4A-198A-45EB-A643-E37DD32982C3}"/>
    <dgm:cxn modelId="{61D65DC1-992F-4A66-9439-C4CE3433DEF7}" srcId="{CA27F1B1-C587-4CAE-A572-565D3C9063A5}" destId="{93336A1B-7A9C-40E6-A307-09E95258F71D}" srcOrd="3" destOrd="0" parTransId="{181D8F66-F934-45A3-8429-4EC6056BFED9}" sibTransId="{8FFBA844-64AD-4F5E-87BD-C08A3FB3E184}"/>
    <dgm:cxn modelId="{8DBFFCB9-CB87-4A0D-A46D-55794DA8A8F2}" type="presParOf" srcId="{C1BD9A60-5AB9-4A8B-B876-E2D65BCABDED}" destId="{57F9CECC-4305-441A-A92B-C7AC37F48700}" srcOrd="0" destOrd="0" presId="urn:microsoft.com/office/officeart/2005/8/layout/hProcess9"/>
    <dgm:cxn modelId="{9BF7B983-8FA9-4F37-B242-08B0EA175674}" type="presParOf" srcId="{C1BD9A60-5AB9-4A8B-B876-E2D65BCABDED}" destId="{5D8A5079-0A89-4952-962D-9B9309539207}" srcOrd="1" destOrd="0" presId="urn:microsoft.com/office/officeart/2005/8/layout/hProcess9"/>
    <dgm:cxn modelId="{656C6872-7C17-4985-8FFB-28AE13314189}" type="presParOf" srcId="{5D8A5079-0A89-4952-962D-9B9309539207}" destId="{068D9FEF-7913-4DD9-8309-B380C0E0FD7B}" srcOrd="0" destOrd="0" presId="urn:microsoft.com/office/officeart/2005/8/layout/hProcess9"/>
    <dgm:cxn modelId="{270E682C-319E-401D-A45F-F8BBC9CD3C23}" type="presParOf" srcId="{5D8A5079-0A89-4952-962D-9B9309539207}" destId="{2B8AEC37-3B94-4E56-8ABD-128382F41452}" srcOrd="1" destOrd="0" presId="urn:microsoft.com/office/officeart/2005/8/layout/hProcess9"/>
    <dgm:cxn modelId="{1172BA24-DB02-4D26-949C-338670EA95EA}" type="presParOf" srcId="{5D8A5079-0A89-4952-962D-9B9309539207}" destId="{9DBC5C7D-98FE-4203-8F3A-C7F841762A47}" srcOrd="2" destOrd="0" presId="urn:microsoft.com/office/officeart/2005/8/layout/hProcess9"/>
    <dgm:cxn modelId="{87EB9D1F-A73F-4408-86AF-253025B94BD7}" type="presParOf" srcId="{5D8A5079-0A89-4952-962D-9B9309539207}" destId="{365C2EC4-066F-4F95-A64C-AAA6CB3E3B93}" srcOrd="3" destOrd="0" presId="urn:microsoft.com/office/officeart/2005/8/layout/hProcess9"/>
    <dgm:cxn modelId="{2496BC32-0F2C-4C39-89A6-96BAB7E066FE}" type="presParOf" srcId="{5D8A5079-0A89-4952-962D-9B9309539207}" destId="{0F721BB1-50D4-4E9D-B5B2-24EEF65B2841}" srcOrd="4" destOrd="0" presId="urn:microsoft.com/office/officeart/2005/8/layout/hProcess9"/>
    <dgm:cxn modelId="{5CD0ABF8-5903-4B59-BCE9-6D3A631AEF5B}" type="presParOf" srcId="{5D8A5079-0A89-4952-962D-9B9309539207}" destId="{AAE6014F-975E-4788-A08A-70AF7DE31169}" srcOrd="5" destOrd="0" presId="urn:microsoft.com/office/officeart/2005/8/layout/hProcess9"/>
    <dgm:cxn modelId="{96B886E2-4730-4FB8-82F1-50279ABA836D}" type="presParOf" srcId="{5D8A5079-0A89-4952-962D-9B9309539207}" destId="{FB0C8F9D-3147-43ED-B59D-3E06650DA04F}"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4E76914-8D7B-4842-B577-978B34CEDA50}" type="doc">
      <dgm:prSet loTypeId="urn:microsoft.com/office/officeart/2005/8/layout/bProcess3" loCatId="process" qsTypeId="urn:microsoft.com/office/officeart/2005/8/quickstyle/simple2" qsCatId="simple" csTypeId="urn:microsoft.com/office/officeart/2005/8/colors/accent0_2" csCatId="mainScheme" phldr="1"/>
      <dgm:spPr/>
      <dgm:t>
        <a:bodyPr/>
        <a:lstStyle/>
        <a:p>
          <a:endParaRPr lang="hr-HR"/>
        </a:p>
      </dgm:t>
    </dgm:pt>
    <dgm:pt modelId="{73360CB9-1E9D-4211-81CE-744D7EED9474}">
      <dgm:prSet/>
      <dgm:spPr/>
      <dgm:t>
        <a:bodyPr/>
        <a:lstStyle/>
        <a:p>
          <a:r>
            <a:rPr lang="hr-HR"/>
            <a:t>7 – 8 sati sna </a:t>
          </a:r>
          <a:endParaRPr lang="hr-HR" dirty="0"/>
        </a:p>
      </dgm:t>
    </dgm:pt>
    <dgm:pt modelId="{65009D63-5D24-4566-A1F9-12624AE7AE99}" type="parTrans" cxnId="{ABD400AC-1958-457C-B955-965799F06507}">
      <dgm:prSet/>
      <dgm:spPr/>
      <dgm:t>
        <a:bodyPr/>
        <a:lstStyle/>
        <a:p>
          <a:endParaRPr lang="hr-HR"/>
        </a:p>
      </dgm:t>
    </dgm:pt>
    <dgm:pt modelId="{C7242D0B-9D5C-4E36-AF3B-B7BECD3E9152}" type="sibTrans" cxnId="{ABD400AC-1958-457C-B955-965799F06507}">
      <dgm:prSet/>
      <dgm:spPr/>
      <dgm:t>
        <a:bodyPr/>
        <a:lstStyle/>
        <a:p>
          <a:endParaRPr lang="hr-HR"/>
        </a:p>
      </dgm:t>
    </dgm:pt>
    <dgm:pt modelId="{E5BE88F0-7755-465E-A910-A127D821DC2B}">
      <dgm:prSet/>
      <dgm:spPr/>
      <dgm:t>
        <a:bodyPr/>
        <a:lstStyle/>
        <a:p>
          <a:r>
            <a:rPr lang="hr-HR"/>
            <a:t>redoviti doručak </a:t>
          </a:r>
          <a:endParaRPr lang="hr-HR" dirty="0"/>
        </a:p>
      </dgm:t>
    </dgm:pt>
    <dgm:pt modelId="{CD4BA5B8-2E9D-4F7B-9DF7-C366B33ED08E}" type="parTrans" cxnId="{B4986A18-AAF2-4737-A5F5-87DD4E305445}">
      <dgm:prSet/>
      <dgm:spPr/>
      <dgm:t>
        <a:bodyPr/>
        <a:lstStyle/>
        <a:p>
          <a:endParaRPr lang="hr-HR"/>
        </a:p>
      </dgm:t>
    </dgm:pt>
    <dgm:pt modelId="{BE337735-16AB-47B1-ADA0-BDB10A5CD7E2}" type="sibTrans" cxnId="{B4986A18-AAF2-4737-A5F5-87DD4E305445}">
      <dgm:prSet/>
      <dgm:spPr/>
      <dgm:t>
        <a:bodyPr/>
        <a:lstStyle/>
        <a:p>
          <a:endParaRPr lang="hr-HR"/>
        </a:p>
      </dgm:t>
    </dgm:pt>
    <dgm:pt modelId="{AD1BFD5C-FD97-437D-8DA4-4C32CFEA29A0}">
      <dgm:prSet/>
      <dgm:spPr/>
      <dgm:t>
        <a:bodyPr/>
        <a:lstStyle/>
        <a:p>
          <a:r>
            <a:rPr lang="hr-HR"/>
            <a:t>nepušenje </a:t>
          </a:r>
          <a:endParaRPr lang="hr-HR" dirty="0"/>
        </a:p>
      </dgm:t>
    </dgm:pt>
    <dgm:pt modelId="{CECB3799-0362-42BD-9D6C-CF69A43397C6}" type="parTrans" cxnId="{9BCB73AD-D1BE-4CC7-981B-338EF0CD228F}">
      <dgm:prSet/>
      <dgm:spPr/>
      <dgm:t>
        <a:bodyPr/>
        <a:lstStyle/>
        <a:p>
          <a:endParaRPr lang="hr-HR"/>
        </a:p>
      </dgm:t>
    </dgm:pt>
    <dgm:pt modelId="{6CBD39B7-8D71-499C-AEE2-CDAA94A18D3E}" type="sibTrans" cxnId="{9BCB73AD-D1BE-4CC7-981B-338EF0CD228F}">
      <dgm:prSet/>
      <dgm:spPr/>
      <dgm:t>
        <a:bodyPr/>
        <a:lstStyle/>
        <a:p>
          <a:endParaRPr lang="hr-HR"/>
        </a:p>
      </dgm:t>
    </dgm:pt>
    <dgm:pt modelId="{5C7BEDE1-F8A3-48F3-8883-5B7B72DE9C36}">
      <dgm:prSet/>
      <dgm:spPr/>
      <dgm:t>
        <a:bodyPr/>
        <a:lstStyle/>
        <a:p>
          <a:r>
            <a:rPr lang="hr-HR" dirty="0"/>
            <a:t>izbjegavanje “brze hrane” </a:t>
          </a:r>
        </a:p>
      </dgm:t>
    </dgm:pt>
    <dgm:pt modelId="{4E76028B-4FE0-433F-AC44-AB33D2721682}" type="parTrans" cxnId="{E5A03D95-AB89-46B2-BDD5-16EABE474CD2}">
      <dgm:prSet/>
      <dgm:spPr/>
      <dgm:t>
        <a:bodyPr/>
        <a:lstStyle/>
        <a:p>
          <a:endParaRPr lang="hr-HR"/>
        </a:p>
      </dgm:t>
    </dgm:pt>
    <dgm:pt modelId="{1B0895CC-7F88-4CE8-AF4B-0E3245EA7869}" type="sibTrans" cxnId="{E5A03D95-AB89-46B2-BDD5-16EABE474CD2}">
      <dgm:prSet/>
      <dgm:spPr/>
      <dgm:t>
        <a:bodyPr/>
        <a:lstStyle/>
        <a:p>
          <a:endParaRPr lang="hr-HR"/>
        </a:p>
      </dgm:t>
    </dgm:pt>
    <dgm:pt modelId="{0284E35D-95E3-4EC1-962F-2E16AA1EF25A}">
      <dgm:prSet/>
      <dgm:spPr/>
      <dgm:t>
        <a:bodyPr/>
        <a:lstStyle/>
        <a:p>
          <a:r>
            <a:rPr lang="hr-HR"/>
            <a:t>idealna tjelesna težina </a:t>
          </a:r>
          <a:endParaRPr lang="hr-HR" dirty="0"/>
        </a:p>
      </dgm:t>
    </dgm:pt>
    <dgm:pt modelId="{10684A40-F0B7-455E-82D8-2ADFACFD0AAB}" type="parTrans" cxnId="{EFA51443-A4CB-4D56-8DA5-3EC933F6D0BC}">
      <dgm:prSet/>
      <dgm:spPr/>
      <dgm:t>
        <a:bodyPr/>
        <a:lstStyle/>
        <a:p>
          <a:endParaRPr lang="hr-HR"/>
        </a:p>
      </dgm:t>
    </dgm:pt>
    <dgm:pt modelId="{9211F94D-9F50-4E59-A8ED-C2235D8E4CC7}" type="sibTrans" cxnId="{EFA51443-A4CB-4D56-8DA5-3EC933F6D0BC}">
      <dgm:prSet/>
      <dgm:spPr/>
      <dgm:t>
        <a:bodyPr/>
        <a:lstStyle/>
        <a:p>
          <a:endParaRPr lang="hr-HR"/>
        </a:p>
      </dgm:t>
    </dgm:pt>
    <dgm:pt modelId="{11DDBC30-81DD-445D-A98F-7607F03B3E38}">
      <dgm:prSet/>
      <dgm:spPr/>
      <dgm:t>
        <a:bodyPr/>
        <a:lstStyle/>
        <a:p>
          <a:r>
            <a:rPr lang="hr-HR"/>
            <a:t>umjereno konzumiranje ili nekonzumiranje alkohola </a:t>
          </a:r>
          <a:endParaRPr lang="hr-HR" dirty="0"/>
        </a:p>
      </dgm:t>
    </dgm:pt>
    <dgm:pt modelId="{F53827BF-9EE0-4E32-8A06-6814275FD4EE}" type="parTrans" cxnId="{E138A7A5-1FFE-43F8-AC22-0E16318BBB29}">
      <dgm:prSet/>
      <dgm:spPr/>
      <dgm:t>
        <a:bodyPr/>
        <a:lstStyle/>
        <a:p>
          <a:endParaRPr lang="hr-HR"/>
        </a:p>
      </dgm:t>
    </dgm:pt>
    <dgm:pt modelId="{4738F75E-F7F4-4419-B04E-DC362DCCB257}" type="sibTrans" cxnId="{E138A7A5-1FFE-43F8-AC22-0E16318BBB29}">
      <dgm:prSet/>
      <dgm:spPr/>
      <dgm:t>
        <a:bodyPr/>
        <a:lstStyle/>
        <a:p>
          <a:endParaRPr lang="hr-HR"/>
        </a:p>
      </dgm:t>
    </dgm:pt>
    <dgm:pt modelId="{009AE865-CACF-4431-B22B-CE2756E7D99F}">
      <dgm:prSet/>
      <dgm:spPr/>
      <dgm:t>
        <a:bodyPr/>
        <a:lstStyle/>
        <a:p>
          <a:r>
            <a:rPr lang="hr-HR"/>
            <a:t>redovita tjelesna aktivnost</a:t>
          </a:r>
          <a:endParaRPr lang="hr-HR" dirty="0"/>
        </a:p>
      </dgm:t>
    </dgm:pt>
    <dgm:pt modelId="{1BC88762-ED68-44F6-B226-2A1DEFC8D4B6}" type="parTrans" cxnId="{4018D838-3731-48C8-A2F6-312E8EFA26B4}">
      <dgm:prSet/>
      <dgm:spPr/>
      <dgm:t>
        <a:bodyPr/>
        <a:lstStyle/>
        <a:p>
          <a:endParaRPr lang="hr-HR"/>
        </a:p>
      </dgm:t>
    </dgm:pt>
    <dgm:pt modelId="{2EDEB04B-DFB9-46EE-8C39-47617C5FA61A}" type="sibTrans" cxnId="{4018D838-3731-48C8-A2F6-312E8EFA26B4}">
      <dgm:prSet/>
      <dgm:spPr/>
      <dgm:t>
        <a:bodyPr/>
        <a:lstStyle/>
        <a:p>
          <a:endParaRPr lang="hr-HR"/>
        </a:p>
      </dgm:t>
    </dgm:pt>
    <dgm:pt modelId="{9D6A3A0E-8DB3-499A-82FB-80AA77DCCA7A}" type="pres">
      <dgm:prSet presAssocID="{A4E76914-8D7B-4842-B577-978B34CEDA50}" presName="Name0" presStyleCnt="0">
        <dgm:presLayoutVars>
          <dgm:dir/>
          <dgm:resizeHandles val="exact"/>
        </dgm:presLayoutVars>
      </dgm:prSet>
      <dgm:spPr/>
    </dgm:pt>
    <dgm:pt modelId="{3C7AF10C-0048-4540-90DC-2FCA21230856}" type="pres">
      <dgm:prSet presAssocID="{73360CB9-1E9D-4211-81CE-744D7EED9474}" presName="node" presStyleLbl="node1" presStyleIdx="0" presStyleCnt="7">
        <dgm:presLayoutVars>
          <dgm:bulletEnabled val="1"/>
        </dgm:presLayoutVars>
      </dgm:prSet>
      <dgm:spPr/>
    </dgm:pt>
    <dgm:pt modelId="{33A732D6-95D9-40B5-AF99-9C05C0B68AEF}" type="pres">
      <dgm:prSet presAssocID="{C7242D0B-9D5C-4E36-AF3B-B7BECD3E9152}" presName="sibTrans" presStyleLbl="sibTrans1D1" presStyleIdx="0" presStyleCnt="6"/>
      <dgm:spPr/>
    </dgm:pt>
    <dgm:pt modelId="{D8924FB5-382A-446A-9AE5-897B08E6B9E3}" type="pres">
      <dgm:prSet presAssocID="{C7242D0B-9D5C-4E36-AF3B-B7BECD3E9152}" presName="connectorText" presStyleLbl="sibTrans1D1" presStyleIdx="0" presStyleCnt="6"/>
      <dgm:spPr/>
    </dgm:pt>
    <dgm:pt modelId="{E74BCAB4-8D79-4C61-830F-1B09D5A9D84F}" type="pres">
      <dgm:prSet presAssocID="{E5BE88F0-7755-465E-A910-A127D821DC2B}" presName="node" presStyleLbl="node1" presStyleIdx="1" presStyleCnt="7">
        <dgm:presLayoutVars>
          <dgm:bulletEnabled val="1"/>
        </dgm:presLayoutVars>
      </dgm:prSet>
      <dgm:spPr/>
    </dgm:pt>
    <dgm:pt modelId="{5E45BBD2-D677-4164-B4B8-1411748B1333}" type="pres">
      <dgm:prSet presAssocID="{BE337735-16AB-47B1-ADA0-BDB10A5CD7E2}" presName="sibTrans" presStyleLbl="sibTrans1D1" presStyleIdx="1" presStyleCnt="6"/>
      <dgm:spPr/>
    </dgm:pt>
    <dgm:pt modelId="{BC13A7DC-92C3-487C-833C-5725A79B1BE4}" type="pres">
      <dgm:prSet presAssocID="{BE337735-16AB-47B1-ADA0-BDB10A5CD7E2}" presName="connectorText" presStyleLbl="sibTrans1D1" presStyleIdx="1" presStyleCnt="6"/>
      <dgm:spPr/>
    </dgm:pt>
    <dgm:pt modelId="{4E577DE3-BEBC-41F7-93D4-CD57B43BDFBF}" type="pres">
      <dgm:prSet presAssocID="{AD1BFD5C-FD97-437D-8DA4-4C32CFEA29A0}" presName="node" presStyleLbl="node1" presStyleIdx="2" presStyleCnt="7">
        <dgm:presLayoutVars>
          <dgm:bulletEnabled val="1"/>
        </dgm:presLayoutVars>
      </dgm:prSet>
      <dgm:spPr/>
    </dgm:pt>
    <dgm:pt modelId="{B2FF7803-A731-4FE1-B83F-C2E3184F04D0}" type="pres">
      <dgm:prSet presAssocID="{6CBD39B7-8D71-499C-AEE2-CDAA94A18D3E}" presName="sibTrans" presStyleLbl="sibTrans1D1" presStyleIdx="2" presStyleCnt="6"/>
      <dgm:spPr/>
    </dgm:pt>
    <dgm:pt modelId="{C1B028E4-AC66-4039-B501-850F287206A1}" type="pres">
      <dgm:prSet presAssocID="{6CBD39B7-8D71-499C-AEE2-CDAA94A18D3E}" presName="connectorText" presStyleLbl="sibTrans1D1" presStyleIdx="2" presStyleCnt="6"/>
      <dgm:spPr/>
    </dgm:pt>
    <dgm:pt modelId="{53D8A7CA-F190-4DAA-A197-3F99A466EACC}" type="pres">
      <dgm:prSet presAssocID="{5C7BEDE1-F8A3-48F3-8883-5B7B72DE9C36}" presName="node" presStyleLbl="node1" presStyleIdx="3" presStyleCnt="7">
        <dgm:presLayoutVars>
          <dgm:bulletEnabled val="1"/>
        </dgm:presLayoutVars>
      </dgm:prSet>
      <dgm:spPr/>
    </dgm:pt>
    <dgm:pt modelId="{335740E4-FD2F-4980-B470-0035D02E3C01}" type="pres">
      <dgm:prSet presAssocID="{1B0895CC-7F88-4CE8-AF4B-0E3245EA7869}" presName="sibTrans" presStyleLbl="sibTrans1D1" presStyleIdx="3" presStyleCnt="6"/>
      <dgm:spPr/>
    </dgm:pt>
    <dgm:pt modelId="{ABBFFCBC-752D-41AC-BAC7-2801F715B435}" type="pres">
      <dgm:prSet presAssocID="{1B0895CC-7F88-4CE8-AF4B-0E3245EA7869}" presName="connectorText" presStyleLbl="sibTrans1D1" presStyleIdx="3" presStyleCnt="6"/>
      <dgm:spPr/>
    </dgm:pt>
    <dgm:pt modelId="{07E97F33-CB2F-4CDC-B8A0-CE40BB9F9323}" type="pres">
      <dgm:prSet presAssocID="{0284E35D-95E3-4EC1-962F-2E16AA1EF25A}" presName="node" presStyleLbl="node1" presStyleIdx="4" presStyleCnt="7">
        <dgm:presLayoutVars>
          <dgm:bulletEnabled val="1"/>
        </dgm:presLayoutVars>
      </dgm:prSet>
      <dgm:spPr/>
    </dgm:pt>
    <dgm:pt modelId="{58EE3557-9813-4F2E-843A-4CFCA4387634}" type="pres">
      <dgm:prSet presAssocID="{9211F94D-9F50-4E59-A8ED-C2235D8E4CC7}" presName="sibTrans" presStyleLbl="sibTrans1D1" presStyleIdx="4" presStyleCnt="6"/>
      <dgm:spPr/>
    </dgm:pt>
    <dgm:pt modelId="{903334A9-4E04-44E6-BCFF-6349A06031BC}" type="pres">
      <dgm:prSet presAssocID="{9211F94D-9F50-4E59-A8ED-C2235D8E4CC7}" presName="connectorText" presStyleLbl="sibTrans1D1" presStyleIdx="4" presStyleCnt="6"/>
      <dgm:spPr/>
    </dgm:pt>
    <dgm:pt modelId="{C5E8AF7F-5B6C-4614-B7B5-D82D6390ED40}" type="pres">
      <dgm:prSet presAssocID="{11DDBC30-81DD-445D-A98F-7607F03B3E38}" presName="node" presStyleLbl="node1" presStyleIdx="5" presStyleCnt="7">
        <dgm:presLayoutVars>
          <dgm:bulletEnabled val="1"/>
        </dgm:presLayoutVars>
      </dgm:prSet>
      <dgm:spPr/>
    </dgm:pt>
    <dgm:pt modelId="{23088B9F-5518-4B4C-B3C5-A27C24A5D026}" type="pres">
      <dgm:prSet presAssocID="{4738F75E-F7F4-4419-B04E-DC362DCCB257}" presName="sibTrans" presStyleLbl="sibTrans1D1" presStyleIdx="5" presStyleCnt="6"/>
      <dgm:spPr/>
    </dgm:pt>
    <dgm:pt modelId="{1A940801-E14F-4DC7-96CC-E3EBE9AF876D}" type="pres">
      <dgm:prSet presAssocID="{4738F75E-F7F4-4419-B04E-DC362DCCB257}" presName="connectorText" presStyleLbl="sibTrans1D1" presStyleIdx="5" presStyleCnt="6"/>
      <dgm:spPr/>
    </dgm:pt>
    <dgm:pt modelId="{F7ED42FC-E1E9-4568-9BD1-169BE6CD1914}" type="pres">
      <dgm:prSet presAssocID="{009AE865-CACF-4431-B22B-CE2756E7D99F}" presName="node" presStyleLbl="node1" presStyleIdx="6" presStyleCnt="7">
        <dgm:presLayoutVars>
          <dgm:bulletEnabled val="1"/>
        </dgm:presLayoutVars>
      </dgm:prSet>
      <dgm:spPr/>
    </dgm:pt>
  </dgm:ptLst>
  <dgm:cxnLst>
    <dgm:cxn modelId="{393ACA00-031D-4A79-AB08-C3D7888E8B7E}" type="presOf" srcId="{BE337735-16AB-47B1-ADA0-BDB10A5CD7E2}" destId="{5E45BBD2-D677-4164-B4B8-1411748B1333}" srcOrd="0" destOrd="0" presId="urn:microsoft.com/office/officeart/2005/8/layout/bProcess3"/>
    <dgm:cxn modelId="{870AED0F-3D78-4A5E-99CE-519C3D09D8C3}" type="presOf" srcId="{1B0895CC-7F88-4CE8-AF4B-0E3245EA7869}" destId="{335740E4-FD2F-4980-B470-0035D02E3C01}" srcOrd="0" destOrd="0" presId="urn:microsoft.com/office/officeart/2005/8/layout/bProcess3"/>
    <dgm:cxn modelId="{B4986A18-AAF2-4737-A5F5-87DD4E305445}" srcId="{A4E76914-8D7B-4842-B577-978B34CEDA50}" destId="{E5BE88F0-7755-465E-A910-A127D821DC2B}" srcOrd="1" destOrd="0" parTransId="{CD4BA5B8-2E9D-4F7B-9DF7-C366B33ED08E}" sibTransId="{BE337735-16AB-47B1-ADA0-BDB10A5CD7E2}"/>
    <dgm:cxn modelId="{6604F420-56E6-4F49-8056-C4E781DFD14E}" type="presOf" srcId="{009AE865-CACF-4431-B22B-CE2756E7D99F}" destId="{F7ED42FC-E1E9-4568-9BD1-169BE6CD1914}" srcOrd="0" destOrd="0" presId="urn:microsoft.com/office/officeart/2005/8/layout/bProcess3"/>
    <dgm:cxn modelId="{B024C126-57E3-497D-9ADD-DED9C27F4BC8}" type="presOf" srcId="{BE337735-16AB-47B1-ADA0-BDB10A5CD7E2}" destId="{BC13A7DC-92C3-487C-833C-5725A79B1BE4}" srcOrd="1" destOrd="0" presId="urn:microsoft.com/office/officeart/2005/8/layout/bProcess3"/>
    <dgm:cxn modelId="{891B6E2B-C821-4532-8962-0B7BD292632E}" type="presOf" srcId="{11DDBC30-81DD-445D-A98F-7607F03B3E38}" destId="{C5E8AF7F-5B6C-4614-B7B5-D82D6390ED40}" srcOrd="0" destOrd="0" presId="urn:microsoft.com/office/officeart/2005/8/layout/bProcess3"/>
    <dgm:cxn modelId="{4018D838-3731-48C8-A2F6-312E8EFA26B4}" srcId="{A4E76914-8D7B-4842-B577-978B34CEDA50}" destId="{009AE865-CACF-4431-B22B-CE2756E7D99F}" srcOrd="6" destOrd="0" parTransId="{1BC88762-ED68-44F6-B226-2A1DEFC8D4B6}" sibTransId="{2EDEB04B-DFB9-46EE-8C39-47617C5FA61A}"/>
    <dgm:cxn modelId="{9B1AF53D-7C05-4F3F-B29E-413948C88583}" type="presOf" srcId="{AD1BFD5C-FD97-437D-8DA4-4C32CFEA29A0}" destId="{4E577DE3-BEBC-41F7-93D4-CD57B43BDFBF}" srcOrd="0" destOrd="0" presId="urn:microsoft.com/office/officeart/2005/8/layout/bProcess3"/>
    <dgm:cxn modelId="{CBBA6340-BF83-4010-9A06-FC1ED1846367}" type="presOf" srcId="{9211F94D-9F50-4E59-A8ED-C2235D8E4CC7}" destId="{903334A9-4E04-44E6-BCFF-6349A06031BC}" srcOrd="1" destOrd="0" presId="urn:microsoft.com/office/officeart/2005/8/layout/bProcess3"/>
    <dgm:cxn modelId="{4F694662-BBD9-4C0A-891C-2FB58FD181E9}" type="presOf" srcId="{5C7BEDE1-F8A3-48F3-8883-5B7B72DE9C36}" destId="{53D8A7CA-F190-4DAA-A197-3F99A466EACC}" srcOrd="0" destOrd="0" presId="urn:microsoft.com/office/officeart/2005/8/layout/bProcess3"/>
    <dgm:cxn modelId="{EFA51443-A4CB-4D56-8DA5-3EC933F6D0BC}" srcId="{A4E76914-8D7B-4842-B577-978B34CEDA50}" destId="{0284E35D-95E3-4EC1-962F-2E16AA1EF25A}" srcOrd="4" destOrd="0" parTransId="{10684A40-F0B7-455E-82D8-2ADFACFD0AAB}" sibTransId="{9211F94D-9F50-4E59-A8ED-C2235D8E4CC7}"/>
    <dgm:cxn modelId="{CE45D145-E6EE-45E7-BA92-F3843607DA72}" type="presOf" srcId="{0284E35D-95E3-4EC1-962F-2E16AA1EF25A}" destId="{07E97F33-CB2F-4CDC-B8A0-CE40BB9F9323}" srcOrd="0" destOrd="0" presId="urn:microsoft.com/office/officeart/2005/8/layout/bProcess3"/>
    <dgm:cxn modelId="{2559D465-AE20-4425-8D02-1A6F66A6A108}" type="presOf" srcId="{73360CB9-1E9D-4211-81CE-744D7EED9474}" destId="{3C7AF10C-0048-4540-90DC-2FCA21230856}" srcOrd="0" destOrd="0" presId="urn:microsoft.com/office/officeart/2005/8/layout/bProcess3"/>
    <dgm:cxn modelId="{260D0F6D-7B88-4506-B2E8-3921E9A47C72}" type="presOf" srcId="{4738F75E-F7F4-4419-B04E-DC362DCCB257}" destId="{23088B9F-5518-4B4C-B3C5-A27C24A5D026}" srcOrd="0" destOrd="0" presId="urn:microsoft.com/office/officeart/2005/8/layout/bProcess3"/>
    <dgm:cxn modelId="{E61E3F72-4C84-4305-9CDA-6CBA25A3F6EC}" type="presOf" srcId="{4738F75E-F7F4-4419-B04E-DC362DCCB257}" destId="{1A940801-E14F-4DC7-96CC-E3EBE9AF876D}" srcOrd="1" destOrd="0" presId="urn:microsoft.com/office/officeart/2005/8/layout/bProcess3"/>
    <dgm:cxn modelId="{2C68EE73-C5E3-4D24-AD36-F76D2B5580A0}" type="presOf" srcId="{6CBD39B7-8D71-499C-AEE2-CDAA94A18D3E}" destId="{C1B028E4-AC66-4039-B501-850F287206A1}" srcOrd="1" destOrd="0" presId="urn:microsoft.com/office/officeart/2005/8/layout/bProcess3"/>
    <dgm:cxn modelId="{2438BA75-D98E-4626-A31E-AE0CE15C7086}" type="presOf" srcId="{C7242D0B-9D5C-4E36-AF3B-B7BECD3E9152}" destId="{33A732D6-95D9-40B5-AF99-9C05C0B68AEF}" srcOrd="0" destOrd="0" presId="urn:microsoft.com/office/officeart/2005/8/layout/bProcess3"/>
    <dgm:cxn modelId="{1ACBF58C-A47D-4075-B6DA-021C2D85BFB8}" type="presOf" srcId="{E5BE88F0-7755-465E-A910-A127D821DC2B}" destId="{E74BCAB4-8D79-4C61-830F-1B09D5A9D84F}" srcOrd="0" destOrd="0" presId="urn:microsoft.com/office/officeart/2005/8/layout/bProcess3"/>
    <dgm:cxn modelId="{E5A03D95-AB89-46B2-BDD5-16EABE474CD2}" srcId="{A4E76914-8D7B-4842-B577-978B34CEDA50}" destId="{5C7BEDE1-F8A3-48F3-8883-5B7B72DE9C36}" srcOrd="3" destOrd="0" parTransId="{4E76028B-4FE0-433F-AC44-AB33D2721682}" sibTransId="{1B0895CC-7F88-4CE8-AF4B-0E3245EA7869}"/>
    <dgm:cxn modelId="{0C697299-67A9-4EF2-826E-B4525A9A5681}" type="presOf" srcId="{6CBD39B7-8D71-499C-AEE2-CDAA94A18D3E}" destId="{B2FF7803-A731-4FE1-B83F-C2E3184F04D0}" srcOrd="0" destOrd="0" presId="urn:microsoft.com/office/officeart/2005/8/layout/bProcess3"/>
    <dgm:cxn modelId="{E138A7A5-1FFE-43F8-AC22-0E16318BBB29}" srcId="{A4E76914-8D7B-4842-B577-978B34CEDA50}" destId="{11DDBC30-81DD-445D-A98F-7607F03B3E38}" srcOrd="5" destOrd="0" parTransId="{F53827BF-9EE0-4E32-8A06-6814275FD4EE}" sibTransId="{4738F75E-F7F4-4419-B04E-DC362DCCB257}"/>
    <dgm:cxn modelId="{6BE352AB-9F8F-4400-A665-D576E648727B}" type="presOf" srcId="{1B0895CC-7F88-4CE8-AF4B-0E3245EA7869}" destId="{ABBFFCBC-752D-41AC-BAC7-2801F715B435}" srcOrd="1" destOrd="0" presId="urn:microsoft.com/office/officeart/2005/8/layout/bProcess3"/>
    <dgm:cxn modelId="{ABD400AC-1958-457C-B955-965799F06507}" srcId="{A4E76914-8D7B-4842-B577-978B34CEDA50}" destId="{73360CB9-1E9D-4211-81CE-744D7EED9474}" srcOrd="0" destOrd="0" parTransId="{65009D63-5D24-4566-A1F9-12624AE7AE99}" sibTransId="{C7242D0B-9D5C-4E36-AF3B-B7BECD3E9152}"/>
    <dgm:cxn modelId="{9BCB73AD-D1BE-4CC7-981B-338EF0CD228F}" srcId="{A4E76914-8D7B-4842-B577-978B34CEDA50}" destId="{AD1BFD5C-FD97-437D-8DA4-4C32CFEA29A0}" srcOrd="2" destOrd="0" parTransId="{CECB3799-0362-42BD-9D6C-CF69A43397C6}" sibTransId="{6CBD39B7-8D71-499C-AEE2-CDAA94A18D3E}"/>
    <dgm:cxn modelId="{8B8C05E7-B44A-464E-B8D2-A21FFDB9B2AA}" type="presOf" srcId="{9211F94D-9F50-4E59-A8ED-C2235D8E4CC7}" destId="{58EE3557-9813-4F2E-843A-4CFCA4387634}" srcOrd="0" destOrd="0" presId="urn:microsoft.com/office/officeart/2005/8/layout/bProcess3"/>
    <dgm:cxn modelId="{4A5164F4-B55E-4B51-90F7-3691AFE6EAFE}" type="presOf" srcId="{A4E76914-8D7B-4842-B577-978B34CEDA50}" destId="{9D6A3A0E-8DB3-499A-82FB-80AA77DCCA7A}" srcOrd="0" destOrd="0" presId="urn:microsoft.com/office/officeart/2005/8/layout/bProcess3"/>
    <dgm:cxn modelId="{3182D9F6-3005-425A-8AAA-667E076D8943}" type="presOf" srcId="{C7242D0B-9D5C-4E36-AF3B-B7BECD3E9152}" destId="{D8924FB5-382A-446A-9AE5-897B08E6B9E3}" srcOrd="1" destOrd="0" presId="urn:microsoft.com/office/officeart/2005/8/layout/bProcess3"/>
    <dgm:cxn modelId="{4EB49C0E-4898-42FD-9F83-9DE693316E0A}" type="presParOf" srcId="{9D6A3A0E-8DB3-499A-82FB-80AA77DCCA7A}" destId="{3C7AF10C-0048-4540-90DC-2FCA21230856}" srcOrd="0" destOrd="0" presId="urn:microsoft.com/office/officeart/2005/8/layout/bProcess3"/>
    <dgm:cxn modelId="{37504831-FD32-496C-8491-55992B80B448}" type="presParOf" srcId="{9D6A3A0E-8DB3-499A-82FB-80AA77DCCA7A}" destId="{33A732D6-95D9-40B5-AF99-9C05C0B68AEF}" srcOrd="1" destOrd="0" presId="urn:microsoft.com/office/officeart/2005/8/layout/bProcess3"/>
    <dgm:cxn modelId="{597A4815-FE68-4247-B601-264E92BCF9D3}" type="presParOf" srcId="{33A732D6-95D9-40B5-AF99-9C05C0B68AEF}" destId="{D8924FB5-382A-446A-9AE5-897B08E6B9E3}" srcOrd="0" destOrd="0" presId="urn:microsoft.com/office/officeart/2005/8/layout/bProcess3"/>
    <dgm:cxn modelId="{CA4B01C5-9BF7-4AC1-9CC6-45F5FDA5F8C1}" type="presParOf" srcId="{9D6A3A0E-8DB3-499A-82FB-80AA77DCCA7A}" destId="{E74BCAB4-8D79-4C61-830F-1B09D5A9D84F}" srcOrd="2" destOrd="0" presId="urn:microsoft.com/office/officeart/2005/8/layout/bProcess3"/>
    <dgm:cxn modelId="{FE6BD175-AB34-4B5E-BF8C-41877EEB42DB}" type="presParOf" srcId="{9D6A3A0E-8DB3-499A-82FB-80AA77DCCA7A}" destId="{5E45BBD2-D677-4164-B4B8-1411748B1333}" srcOrd="3" destOrd="0" presId="urn:microsoft.com/office/officeart/2005/8/layout/bProcess3"/>
    <dgm:cxn modelId="{2A4B89C2-008B-48B5-8146-926B18DC04F3}" type="presParOf" srcId="{5E45BBD2-D677-4164-B4B8-1411748B1333}" destId="{BC13A7DC-92C3-487C-833C-5725A79B1BE4}" srcOrd="0" destOrd="0" presId="urn:microsoft.com/office/officeart/2005/8/layout/bProcess3"/>
    <dgm:cxn modelId="{572A3BC3-E227-4A2F-AEEA-73D19DE0BFC3}" type="presParOf" srcId="{9D6A3A0E-8DB3-499A-82FB-80AA77DCCA7A}" destId="{4E577DE3-BEBC-41F7-93D4-CD57B43BDFBF}" srcOrd="4" destOrd="0" presId="urn:microsoft.com/office/officeart/2005/8/layout/bProcess3"/>
    <dgm:cxn modelId="{72969C2B-2FA8-4063-8D82-DB015563CED6}" type="presParOf" srcId="{9D6A3A0E-8DB3-499A-82FB-80AA77DCCA7A}" destId="{B2FF7803-A731-4FE1-B83F-C2E3184F04D0}" srcOrd="5" destOrd="0" presId="urn:microsoft.com/office/officeart/2005/8/layout/bProcess3"/>
    <dgm:cxn modelId="{A175CEBF-D333-4D9D-B9A5-4E0782848832}" type="presParOf" srcId="{B2FF7803-A731-4FE1-B83F-C2E3184F04D0}" destId="{C1B028E4-AC66-4039-B501-850F287206A1}" srcOrd="0" destOrd="0" presId="urn:microsoft.com/office/officeart/2005/8/layout/bProcess3"/>
    <dgm:cxn modelId="{FBB6C5FE-DAE1-4E59-917C-8D87135CDDDB}" type="presParOf" srcId="{9D6A3A0E-8DB3-499A-82FB-80AA77DCCA7A}" destId="{53D8A7CA-F190-4DAA-A197-3F99A466EACC}" srcOrd="6" destOrd="0" presId="urn:microsoft.com/office/officeart/2005/8/layout/bProcess3"/>
    <dgm:cxn modelId="{FB270763-E67B-4A33-941C-7E5505FFA19F}" type="presParOf" srcId="{9D6A3A0E-8DB3-499A-82FB-80AA77DCCA7A}" destId="{335740E4-FD2F-4980-B470-0035D02E3C01}" srcOrd="7" destOrd="0" presId="urn:microsoft.com/office/officeart/2005/8/layout/bProcess3"/>
    <dgm:cxn modelId="{CF3A7655-88E8-4A2E-BD7D-7D355105F6F3}" type="presParOf" srcId="{335740E4-FD2F-4980-B470-0035D02E3C01}" destId="{ABBFFCBC-752D-41AC-BAC7-2801F715B435}" srcOrd="0" destOrd="0" presId="urn:microsoft.com/office/officeart/2005/8/layout/bProcess3"/>
    <dgm:cxn modelId="{35721C57-8DD1-40B2-AF33-C36FE829410C}" type="presParOf" srcId="{9D6A3A0E-8DB3-499A-82FB-80AA77DCCA7A}" destId="{07E97F33-CB2F-4CDC-B8A0-CE40BB9F9323}" srcOrd="8" destOrd="0" presId="urn:microsoft.com/office/officeart/2005/8/layout/bProcess3"/>
    <dgm:cxn modelId="{29E971F1-C086-4738-B079-D7288B2232B4}" type="presParOf" srcId="{9D6A3A0E-8DB3-499A-82FB-80AA77DCCA7A}" destId="{58EE3557-9813-4F2E-843A-4CFCA4387634}" srcOrd="9" destOrd="0" presId="urn:microsoft.com/office/officeart/2005/8/layout/bProcess3"/>
    <dgm:cxn modelId="{BFB01029-C756-4488-AF9B-4A750B123AF4}" type="presParOf" srcId="{58EE3557-9813-4F2E-843A-4CFCA4387634}" destId="{903334A9-4E04-44E6-BCFF-6349A06031BC}" srcOrd="0" destOrd="0" presId="urn:microsoft.com/office/officeart/2005/8/layout/bProcess3"/>
    <dgm:cxn modelId="{BEFB6F7C-08D2-4EAC-9F2F-B2A9381BE977}" type="presParOf" srcId="{9D6A3A0E-8DB3-499A-82FB-80AA77DCCA7A}" destId="{C5E8AF7F-5B6C-4614-B7B5-D82D6390ED40}" srcOrd="10" destOrd="0" presId="urn:microsoft.com/office/officeart/2005/8/layout/bProcess3"/>
    <dgm:cxn modelId="{ECD0D1C2-0046-44B7-BC46-765137ACEDEF}" type="presParOf" srcId="{9D6A3A0E-8DB3-499A-82FB-80AA77DCCA7A}" destId="{23088B9F-5518-4B4C-B3C5-A27C24A5D026}" srcOrd="11" destOrd="0" presId="urn:microsoft.com/office/officeart/2005/8/layout/bProcess3"/>
    <dgm:cxn modelId="{EDC47183-8F04-425A-AEC0-23215DD8CE53}" type="presParOf" srcId="{23088B9F-5518-4B4C-B3C5-A27C24A5D026}" destId="{1A940801-E14F-4DC7-96CC-E3EBE9AF876D}" srcOrd="0" destOrd="0" presId="urn:microsoft.com/office/officeart/2005/8/layout/bProcess3"/>
    <dgm:cxn modelId="{C2A43A01-4551-4164-A715-574C663D520D}" type="presParOf" srcId="{9D6A3A0E-8DB3-499A-82FB-80AA77DCCA7A}" destId="{F7ED42FC-E1E9-4568-9BD1-169BE6CD1914}" srcOrd="12"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45B685E-AD1F-49FA-BF4F-E6EB04930298}" type="doc">
      <dgm:prSet loTypeId="urn:microsoft.com/office/officeart/2005/8/layout/bProcess4" loCatId="process" qsTypeId="urn:microsoft.com/office/officeart/2005/8/quickstyle/simple1" qsCatId="simple" csTypeId="urn:microsoft.com/office/officeart/2005/8/colors/accent0_2" csCatId="mainScheme" phldr="1"/>
      <dgm:spPr/>
      <dgm:t>
        <a:bodyPr/>
        <a:lstStyle/>
        <a:p>
          <a:endParaRPr lang="hr-HR"/>
        </a:p>
      </dgm:t>
    </dgm:pt>
    <dgm:pt modelId="{30B7A9A7-982A-4C03-939F-4E72612C7FBA}">
      <dgm:prSet/>
      <dgm:spPr/>
      <dgm:t>
        <a:bodyPr/>
        <a:lstStyle/>
        <a:p>
          <a:r>
            <a:rPr lang="hr-HR"/>
            <a:t>Uporni su </a:t>
          </a:r>
          <a:endParaRPr lang="hr-HR" dirty="0"/>
        </a:p>
      </dgm:t>
    </dgm:pt>
    <dgm:pt modelId="{B5E90AE1-F744-475A-8C68-9E145434ACEF}" type="parTrans" cxnId="{F38DBABD-8060-48A4-86AF-49C7F3D47875}">
      <dgm:prSet/>
      <dgm:spPr/>
      <dgm:t>
        <a:bodyPr/>
        <a:lstStyle/>
        <a:p>
          <a:endParaRPr lang="hr-HR"/>
        </a:p>
      </dgm:t>
    </dgm:pt>
    <dgm:pt modelId="{31BA0F46-854E-4254-8788-45752A900C80}" type="sibTrans" cxnId="{F38DBABD-8060-48A4-86AF-49C7F3D47875}">
      <dgm:prSet/>
      <dgm:spPr/>
      <dgm:t>
        <a:bodyPr/>
        <a:lstStyle/>
        <a:p>
          <a:endParaRPr lang="hr-HR"/>
        </a:p>
      </dgm:t>
    </dgm:pt>
    <dgm:pt modelId="{58029274-3D40-49A5-80AA-FCE7A2A7BACE}">
      <dgm:prSet/>
      <dgm:spPr/>
      <dgm:t>
        <a:bodyPr/>
        <a:lstStyle/>
        <a:p>
          <a:r>
            <a:rPr lang="hr-HR"/>
            <a:t>Dugo rade na zadatku </a:t>
          </a:r>
          <a:endParaRPr lang="hr-HR" dirty="0"/>
        </a:p>
      </dgm:t>
    </dgm:pt>
    <dgm:pt modelId="{4FE2E1F8-A907-478F-8A72-C5B2828AA71F}" type="parTrans" cxnId="{C348F70D-D05A-4B2E-8F2C-6D067B95581C}">
      <dgm:prSet/>
      <dgm:spPr/>
      <dgm:t>
        <a:bodyPr/>
        <a:lstStyle/>
        <a:p>
          <a:endParaRPr lang="hr-HR"/>
        </a:p>
      </dgm:t>
    </dgm:pt>
    <dgm:pt modelId="{AAD30159-EF54-46E6-AEF4-E6CF9234B30C}" type="sibTrans" cxnId="{C348F70D-D05A-4B2E-8F2C-6D067B95581C}">
      <dgm:prSet/>
      <dgm:spPr/>
      <dgm:t>
        <a:bodyPr/>
        <a:lstStyle/>
        <a:p>
          <a:endParaRPr lang="hr-HR"/>
        </a:p>
      </dgm:t>
    </dgm:pt>
    <dgm:pt modelId="{BC6F9551-247D-4661-8B85-EF34804A1D14}">
      <dgm:prSet/>
      <dgm:spPr/>
      <dgm:t>
        <a:bodyPr/>
        <a:lstStyle/>
        <a:p>
          <a:r>
            <a:rPr lang="hr-HR"/>
            <a:t>Bolje se suočavaju sa stresom </a:t>
          </a:r>
          <a:endParaRPr lang="hr-HR" dirty="0"/>
        </a:p>
      </dgm:t>
    </dgm:pt>
    <dgm:pt modelId="{BDC8FCC9-FA4E-4466-8EF0-1FEF670F0A70}" type="parTrans" cxnId="{A6ACB36C-ABFA-4CBA-BA53-EE0AA660AB6B}">
      <dgm:prSet/>
      <dgm:spPr/>
      <dgm:t>
        <a:bodyPr/>
        <a:lstStyle/>
        <a:p>
          <a:endParaRPr lang="hr-HR"/>
        </a:p>
      </dgm:t>
    </dgm:pt>
    <dgm:pt modelId="{1E356B20-ED2E-4C2D-866D-5B7964C429FA}" type="sibTrans" cxnId="{A6ACB36C-ABFA-4CBA-BA53-EE0AA660AB6B}">
      <dgm:prSet/>
      <dgm:spPr/>
      <dgm:t>
        <a:bodyPr/>
        <a:lstStyle/>
        <a:p>
          <a:endParaRPr lang="hr-HR"/>
        </a:p>
      </dgm:t>
    </dgm:pt>
    <dgm:pt modelId="{B9C90831-EF7A-4428-A68A-9CBF031A2A04}">
      <dgm:prSet/>
      <dgm:spPr/>
      <dgm:t>
        <a:bodyPr/>
        <a:lstStyle/>
        <a:p>
          <a:r>
            <a:rPr lang="hr-HR"/>
            <a:t>Manje su podložni tjeskobi i depresiji</a:t>
          </a:r>
          <a:endParaRPr lang="hr-HR" dirty="0"/>
        </a:p>
      </dgm:t>
    </dgm:pt>
    <dgm:pt modelId="{4397B830-75EF-4069-9BAD-BC2CDACECEF2}" type="parTrans" cxnId="{F15E193C-C138-4A42-B95B-F1E0F99A3CFF}">
      <dgm:prSet/>
      <dgm:spPr/>
      <dgm:t>
        <a:bodyPr/>
        <a:lstStyle/>
        <a:p>
          <a:endParaRPr lang="hr-HR"/>
        </a:p>
      </dgm:t>
    </dgm:pt>
    <dgm:pt modelId="{B17B2028-A946-4281-8D0C-E5FB6B143BE6}" type="sibTrans" cxnId="{F15E193C-C138-4A42-B95B-F1E0F99A3CFF}">
      <dgm:prSet/>
      <dgm:spPr/>
      <dgm:t>
        <a:bodyPr/>
        <a:lstStyle/>
        <a:p>
          <a:endParaRPr lang="hr-HR"/>
        </a:p>
      </dgm:t>
    </dgm:pt>
    <dgm:pt modelId="{6D63950F-F8BF-46DF-B2D2-1AF1940D8B22}">
      <dgm:prSet/>
      <dgm:spPr/>
      <dgm:t>
        <a:bodyPr/>
        <a:lstStyle/>
        <a:p>
          <a:r>
            <a:rPr lang="hr-HR"/>
            <a:t>Poduzimaju različite akcije ne bi li prevladali nedostatke</a:t>
          </a:r>
          <a:endParaRPr lang="hr-HR" dirty="0"/>
        </a:p>
      </dgm:t>
    </dgm:pt>
    <dgm:pt modelId="{456968B4-0DB1-4D07-BA2D-8FD163CD259E}" type="parTrans" cxnId="{50792551-6CAC-4076-AF3C-09705FD53527}">
      <dgm:prSet/>
      <dgm:spPr/>
      <dgm:t>
        <a:bodyPr/>
        <a:lstStyle/>
        <a:p>
          <a:endParaRPr lang="hr-HR"/>
        </a:p>
      </dgm:t>
    </dgm:pt>
    <dgm:pt modelId="{624A4E29-28CC-47FD-8DDE-EA659FD81D47}" type="sibTrans" cxnId="{50792551-6CAC-4076-AF3C-09705FD53527}">
      <dgm:prSet/>
      <dgm:spPr/>
      <dgm:t>
        <a:bodyPr/>
        <a:lstStyle/>
        <a:p>
          <a:endParaRPr lang="hr-HR"/>
        </a:p>
      </dgm:t>
    </dgm:pt>
    <dgm:pt modelId="{CCA98678-1450-4C66-8C36-F491BAE1FAF1}">
      <dgm:prSet/>
      <dgm:spPr/>
      <dgm:t>
        <a:bodyPr/>
        <a:lstStyle/>
        <a:p>
          <a:r>
            <a:rPr lang="hr-HR"/>
            <a:t>Pokušavaju nadzirati zbivanja u svom životu</a:t>
          </a:r>
          <a:endParaRPr lang="hr-HR" dirty="0"/>
        </a:p>
      </dgm:t>
    </dgm:pt>
    <dgm:pt modelId="{85453760-E1A1-43B5-AF49-674BCA53821C}" type="parTrans" cxnId="{F03CC185-1E58-41A0-8693-BE464771C7C3}">
      <dgm:prSet/>
      <dgm:spPr/>
      <dgm:t>
        <a:bodyPr/>
        <a:lstStyle/>
        <a:p>
          <a:endParaRPr lang="hr-HR"/>
        </a:p>
      </dgm:t>
    </dgm:pt>
    <dgm:pt modelId="{7A6488E8-D7B8-4860-ABC7-3704FFBBCFAE}" type="sibTrans" cxnId="{F03CC185-1E58-41A0-8693-BE464771C7C3}">
      <dgm:prSet/>
      <dgm:spPr/>
      <dgm:t>
        <a:bodyPr/>
        <a:lstStyle/>
        <a:p>
          <a:endParaRPr lang="hr-HR"/>
        </a:p>
      </dgm:t>
    </dgm:pt>
    <dgm:pt modelId="{AE6720B8-F4A2-4E2A-894C-A5DC66D49309}">
      <dgm:prSet/>
      <dgm:spPr/>
      <dgm:t>
        <a:bodyPr/>
        <a:lstStyle/>
        <a:p>
          <a:r>
            <a:rPr lang="hr-HR"/>
            <a:t>Postižu bolje ocjene u školi, vjerojatnije će upisati i završiti fakultet </a:t>
          </a:r>
          <a:endParaRPr lang="hr-HR" dirty="0"/>
        </a:p>
      </dgm:t>
    </dgm:pt>
    <dgm:pt modelId="{B02C81A1-5E7E-4E63-B328-63AAD62250A7}" type="parTrans" cxnId="{F259F5FE-A257-4CF7-B335-BD2052921E09}">
      <dgm:prSet/>
      <dgm:spPr/>
      <dgm:t>
        <a:bodyPr/>
        <a:lstStyle/>
        <a:p>
          <a:endParaRPr lang="hr-HR"/>
        </a:p>
      </dgm:t>
    </dgm:pt>
    <dgm:pt modelId="{6FC315A9-F803-4A96-92A5-4795D057F042}" type="sibTrans" cxnId="{F259F5FE-A257-4CF7-B335-BD2052921E09}">
      <dgm:prSet/>
      <dgm:spPr/>
      <dgm:t>
        <a:bodyPr/>
        <a:lstStyle/>
        <a:p>
          <a:endParaRPr lang="hr-HR"/>
        </a:p>
      </dgm:t>
    </dgm:pt>
    <dgm:pt modelId="{C2EAE3A5-6CEE-45F0-8A32-FCF317F6238A}">
      <dgm:prSet/>
      <dgm:spPr/>
      <dgm:t>
        <a:bodyPr/>
        <a:lstStyle/>
        <a:p>
          <a:r>
            <a:rPr lang="hr-HR"/>
            <a:t>Traže informacije</a:t>
          </a:r>
        </a:p>
      </dgm:t>
    </dgm:pt>
    <dgm:pt modelId="{7D209A36-1316-473A-A271-91D59CDB4DA9}" type="parTrans" cxnId="{1ABF7318-ABFF-4401-9754-0F2C9AB049ED}">
      <dgm:prSet/>
      <dgm:spPr/>
      <dgm:t>
        <a:bodyPr/>
        <a:lstStyle/>
        <a:p>
          <a:endParaRPr lang="hr-HR"/>
        </a:p>
      </dgm:t>
    </dgm:pt>
    <dgm:pt modelId="{444E51A3-2E18-4A1D-8489-1835F8C81D67}" type="sibTrans" cxnId="{1ABF7318-ABFF-4401-9754-0F2C9AB049ED}">
      <dgm:prSet/>
      <dgm:spPr/>
      <dgm:t>
        <a:bodyPr/>
        <a:lstStyle/>
        <a:p>
          <a:endParaRPr lang="hr-HR"/>
        </a:p>
      </dgm:t>
    </dgm:pt>
    <dgm:pt modelId="{57FB7112-6501-4664-8C1F-3E05E80959EE}" type="pres">
      <dgm:prSet presAssocID="{445B685E-AD1F-49FA-BF4F-E6EB04930298}" presName="Name0" presStyleCnt="0">
        <dgm:presLayoutVars>
          <dgm:dir/>
          <dgm:resizeHandles/>
        </dgm:presLayoutVars>
      </dgm:prSet>
      <dgm:spPr/>
    </dgm:pt>
    <dgm:pt modelId="{0CDC5AA9-79BA-4B7F-8183-E349F6FC3190}" type="pres">
      <dgm:prSet presAssocID="{30B7A9A7-982A-4C03-939F-4E72612C7FBA}" presName="compNode" presStyleCnt="0"/>
      <dgm:spPr/>
    </dgm:pt>
    <dgm:pt modelId="{AE3FC369-2B6C-4A49-B0D5-DAD5EC03FB1E}" type="pres">
      <dgm:prSet presAssocID="{30B7A9A7-982A-4C03-939F-4E72612C7FBA}" presName="dummyConnPt" presStyleCnt="0"/>
      <dgm:spPr/>
    </dgm:pt>
    <dgm:pt modelId="{FC59192F-3ADE-4281-A75C-D4083526CB93}" type="pres">
      <dgm:prSet presAssocID="{30B7A9A7-982A-4C03-939F-4E72612C7FBA}" presName="node" presStyleLbl="node1" presStyleIdx="0" presStyleCnt="8">
        <dgm:presLayoutVars>
          <dgm:bulletEnabled val="1"/>
        </dgm:presLayoutVars>
      </dgm:prSet>
      <dgm:spPr/>
    </dgm:pt>
    <dgm:pt modelId="{05895852-ACDE-4FA6-8402-3EDF97369F04}" type="pres">
      <dgm:prSet presAssocID="{31BA0F46-854E-4254-8788-45752A900C80}" presName="sibTrans" presStyleLbl="bgSibTrans2D1" presStyleIdx="0" presStyleCnt="7"/>
      <dgm:spPr/>
    </dgm:pt>
    <dgm:pt modelId="{60C66DBC-4982-4F72-8E15-D98B0E4F1F1D}" type="pres">
      <dgm:prSet presAssocID="{58029274-3D40-49A5-80AA-FCE7A2A7BACE}" presName="compNode" presStyleCnt="0"/>
      <dgm:spPr/>
    </dgm:pt>
    <dgm:pt modelId="{5CE2F608-0DDD-4A9C-A947-C02C12737FF1}" type="pres">
      <dgm:prSet presAssocID="{58029274-3D40-49A5-80AA-FCE7A2A7BACE}" presName="dummyConnPt" presStyleCnt="0"/>
      <dgm:spPr/>
    </dgm:pt>
    <dgm:pt modelId="{3E99AE1D-3BBF-4AEF-9718-37CC8D412F50}" type="pres">
      <dgm:prSet presAssocID="{58029274-3D40-49A5-80AA-FCE7A2A7BACE}" presName="node" presStyleLbl="node1" presStyleIdx="1" presStyleCnt="8">
        <dgm:presLayoutVars>
          <dgm:bulletEnabled val="1"/>
        </dgm:presLayoutVars>
      </dgm:prSet>
      <dgm:spPr/>
    </dgm:pt>
    <dgm:pt modelId="{AE15CEDC-9956-480F-8AC6-463776719BB3}" type="pres">
      <dgm:prSet presAssocID="{AAD30159-EF54-46E6-AEF4-E6CF9234B30C}" presName="sibTrans" presStyleLbl="bgSibTrans2D1" presStyleIdx="1" presStyleCnt="7"/>
      <dgm:spPr/>
    </dgm:pt>
    <dgm:pt modelId="{AA9FE035-D4B3-47F3-820D-E479039A95CF}" type="pres">
      <dgm:prSet presAssocID="{BC6F9551-247D-4661-8B85-EF34804A1D14}" presName="compNode" presStyleCnt="0"/>
      <dgm:spPr/>
    </dgm:pt>
    <dgm:pt modelId="{DA005769-DC7F-4E22-AA37-78AECFFEFB30}" type="pres">
      <dgm:prSet presAssocID="{BC6F9551-247D-4661-8B85-EF34804A1D14}" presName="dummyConnPt" presStyleCnt="0"/>
      <dgm:spPr/>
    </dgm:pt>
    <dgm:pt modelId="{C90AFDC3-1356-4E9C-BF34-F66891F3AF31}" type="pres">
      <dgm:prSet presAssocID="{BC6F9551-247D-4661-8B85-EF34804A1D14}" presName="node" presStyleLbl="node1" presStyleIdx="2" presStyleCnt="8">
        <dgm:presLayoutVars>
          <dgm:bulletEnabled val="1"/>
        </dgm:presLayoutVars>
      </dgm:prSet>
      <dgm:spPr/>
    </dgm:pt>
    <dgm:pt modelId="{58EF7731-1D34-4BDD-8168-D0E9B56DA704}" type="pres">
      <dgm:prSet presAssocID="{1E356B20-ED2E-4C2D-866D-5B7964C429FA}" presName="sibTrans" presStyleLbl="bgSibTrans2D1" presStyleIdx="2" presStyleCnt="7"/>
      <dgm:spPr/>
    </dgm:pt>
    <dgm:pt modelId="{0A3742F3-4B03-4650-82CD-58F7D842A3DE}" type="pres">
      <dgm:prSet presAssocID="{B9C90831-EF7A-4428-A68A-9CBF031A2A04}" presName="compNode" presStyleCnt="0"/>
      <dgm:spPr/>
    </dgm:pt>
    <dgm:pt modelId="{FC3FF165-601B-4BBE-94C5-5F7714A80174}" type="pres">
      <dgm:prSet presAssocID="{B9C90831-EF7A-4428-A68A-9CBF031A2A04}" presName="dummyConnPt" presStyleCnt="0"/>
      <dgm:spPr/>
    </dgm:pt>
    <dgm:pt modelId="{47AFA5AC-441B-4C98-B9BD-5B59AF00017A}" type="pres">
      <dgm:prSet presAssocID="{B9C90831-EF7A-4428-A68A-9CBF031A2A04}" presName="node" presStyleLbl="node1" presStyleIdx="3" presStyleCnt="8">
        <dgm:presLayoutVars>
          <dgm:bulletEnabled val="1"/>
        </dgm:presLayoutVars>
      </dgm:prSet>
      <dgm:spPr/>
    </dgm:pt>
    <dgm:pt modelId="{279E8F44-D184-4840-BA15-2D8763A5BB2B}" type="pres">
      <dgm:prSet presAssocID="{B17B2028-A946-4281-8D0C-E5FB6B143BE6}" presName="sibTrans" presStyleLbl="bgSibTrans2D1" presStyleIdx="3" presStyleCnt="7"/>
      <dgm:spPr/>
    </dgm:pt>
    <dgm:pt modelId="{16362A74-5860-4A70-BD48-42EB82F84ABC}" type="pres">
      <dgm:prSet presAssocID="{6D63950F-F8BF-46DF-B2D2-1AF1940D8B22}" presName="compNode" presStyleCnt="0"/>
      <dgm:spPr/>
    </dgm:pt>
    <dgm:pt modelId="{1E438712-E4C0-442B-9149-527B141852E6}" type="pres">
      <dgm:prSet presAssocID="{6D63950F-F8BF-46DF-B2D2-1AF1940D8B22}" presName="dummyConnPt" presStyleCnt="0"/>
      <dgm:spPr/>
    </dgm:pt>
    <dgm:pt modelId="{99162C82-BE9D-4709-8860-256E6A4803A3}" type="pres">
      <dgm:prSet presAssocID="{6D63950F-F8BF-46DF-B2D2-1AF1940D8B22}" presName="node" presStyleLbl="node1" presStyleIdx="4" presStyleCnt="8">
        <dgm:presLayoutVars>
          <dgm:bulletEnabled val="1"/>
        </dgm:presLayoutVars>
      </dgm:prSet>
      <dgm:spPr/>
    </dgm:pt>
    <dgm:pt modelId="{33BB3B62-662D-467C-80DF-48517C71C26B}" type="pres">
      <dgm:prSet presAssocID="{624A4E29-28CC-47FD-8DDE-EA659FD81D47}" presName="sibTrans" presStyleLbl="bgSibTrans2D1" presStyleIdx="4" presStyleCnt="7"/>
      <dgm:spPr/>
    </dgm:pt>
    <dgm:pt modelId="{C21714AF-CF14-4438-B765-51A0DFE5F122}" type="pres">
      <dgm:prSet presAssocID="{CCA98678-1450-4C66-8C36-F491BAE1FAF1}" presName="compNode" presStyleCnt="0"/>
      <dgm:spPr/>
    </dgm:pt>
    <dgm:pt modelId="{D6B46AD4-9CFA-45E5-A7F8-733920180E2E}" type="pres">
      <dgm:prSet presAssocID="{CCA98678-1450-4C66-8C36-F491BAE1FAF1}" presName="dummyConnPt" presStyleCnt="0"/>
      <dgm:spPr/>
    </dgm:pt>
    <dgm:pt modelId="{AE77E03D-67A0-4140-95C0-0CCC196464C5}" type="pres">
      <dgm:prSet presAssocID="{CCA98678-1450-4C66-8C36-F491BAE1FAF1}" presName="node" presStyleLbl="node1" presStyleIdx="5" presStyleCnt="8">
        <dgm:presLayoutVars>
          <dgm:bulletEnabled val="1"/>
        </dgm:presLayoutVars>
      </dgm:prSet>
      <dgm:spPr/>
    </dgm:pt>
    <dgm:pt modelId="{B6A8F21C-5275-4118-9FAB-2BF6BBD8A721}" type="pres">
      <dgm:prSet presAssocID="{7A6488E8-D7B8-4860-ABC7-3704FFBBCFAE}" presName="sibTrans" presStyleLbl="bgSibTrans2D1" presStyleIdx="5" presStyleCnt="7"/>
      <dgm:spPr/>
    </dgm:pt>
    <dgm:pt modelId="{BFA29045-AAA4-4974-A3B4-6F92F6064103}" type="pres">
      <dgm:prSet presAssocID="{AE6720B8-F4A2-4E2A-894C-A5DC66D49309}" presName="compNode" presStyleCnt="0"/>
      <dgm:spPr/>
    </dgm:pt>
    <dgm:pt modelId="{9D71EE36-91D5-4F96-AAE0-B34A95BD8EB5}" type="pres">
      <dgm:prSet presAssocID="{AE6720B8-F4A2-4E2A-894C-A5DC66D49309}" presName="dummyConnPt" presStyleCnt="0"/>
      <dgm:spPr/>
    </dgm:pt>
    <dgm:pt modelId="{6ABC7127-18DB-4CE9-9A54-01E7E96B0E46}" type="pres">
      <dgm:prSet presAssocID="{AE6720B8-F4A2-4E2A-894C-A5DC66D49309}" presName="node" presStyleLbl="node1" presStyleIdx="6" presStyleCnt="8">
        <dgm:presLayoutVars>
          <dgm:bulletEnabled val="1"/>
        </dgm:presLayoutVars>
      </dgm:prSet>
      <dgm:spPr/>
    </dgm:pt>
    <dgm:pt modelId="{77049F0F-82A6-498F-ADCA-F8E2343F3767}" type="pres">
      <dgm:prSet presAssocID="{6FC315A9-F803-4A96-92A5-4795D057F042}" presName="sibTrans" presStyleLbl="bgSibTrans2D1" presStyleIdx="6" presStyleCnt="7"/>
      <dgm:spPr/>
    </dgm:pt>
    <dgm:pt modelId="{C70BB6EC-5422-44E2-992B-411EF758D1DD}" type="pres">
      <dgm:prSet presAssocID="{C2EAE3A5-6CEE-45F0-8A32-FCF317F6238A}" presName="compNode" presStyleCnt="0"/>
      <dgm:spPr/>
    </dgm:pt>
    <dgm:pt modelId="{49E0C706-233A-49CE-B45D-AE0A4B5673CF}" type="pres">
      <dgm:prSet presAssocID="{C2EAE3A5-6CEE-45F0-8A32-FCF317F6238A}" presName="dummyConnPt" presStyleCnt="0"/>
      <dgm:spPr/>
    </dgm:pt>
    <dgm:pt modelId="{2624B52B-E234-4722-B806-4D7A955CB73A}" type="pres">
      <dgm:prSet presAssocID="{C2EAE3A5-6CEE-45F0-8A32-FCF317F6238A}" presName="node" presStyleLbl="node1" presStyleIdx="7" presStyleCnt="8">
        <dgm:presLayoutVars>
          <dgm:bulletEnabled val="1"/>
        </dgm:presLayoutVars>
      </dgm:prSet>
      <dgm:spPr/>
    </dgm:pt>
  </dgm:ptLst>
  <dgm:cxnLst>
    <dgm:cxn modelId="{DC909507-C721-4FA0-9571-BBCF6A3C1F7A}" type="presOf" srcId="{1E356B20-ED2E-4C2D-866D-5B7964C429FA}" destId="{58EF7731-1D34-4BDD-8168-D0E9B56DA704}" srcOrd="0" destOrd="0" presId="urn:microsoft.com/office/officeart/2005/8/layout/bProcess4"/>
    <dgm:cxn modelId="{C348F70D-D05A-4B2E-8F2C-6D067B95581C}" srcId="{445B685E-AD1F-49FA-BF4F-E6EB04930298}" destId="{58029274-3D40-49A5-80AA-FCE7A2A7BACE}" srcOrd="1" destOrd="0" parTransId="{4FE2E1F8-A907-478F-8A72-C5B2828AA71F}" sibTransId="{AAD30159-EF54-46E6-AEF4-E6CF9234B30C}"/>
    <dgm:cxn modelId="{1ABF7318-ABFF-4401-9754-0F2C9AB049ED}" srcId="{445B685E-AD1F-49FA-BF4F-E6EB04930298}" destId="{C2EAE3A5-6CEE-45F0-8A32-FCF317F6238A}" srcOrd="7" destOrd="0" parTransId="{7D209A36-1316-473A-A271-91D59CDB4DA9}" sibTransId="{444E51A3-2E18-4A1D-8489-1835F8C81D67}"/>
    <dgm:cxn modelId="{1548A21E-7A88-4FC5-B5BF-05148458AFDB}" type="presOf" srcId="{B9C90831-EF7A-4428-A68A-9CBF031A2A04}" destId="{47AFA5AC-441B-4C98-B9BD-5B59AF00017A}" srcOrd="0" destOrd="0" presId="urn:microsoft.com/office/officeart/2005/8/layout/bProcess4"/>
    <dgm:cxn modelId="{269F6626-11D9-4325-8DC1-16D7F19AC7C6}" type="presOf" srcId="{7A6488E8-D7B8-4860-ABC7-3704FFBBCFAE}" destId="{B6A8F21C-5275-4118-9FAB-2BF6BBD8A721}" srcOrd="0" destOrd="0" presId="urn:microsoft.com/office/officeart/2005/8/layout/bProcess4"/>
    <dgm:cxn modelId="{D3752A2F-3834-442B-8B88-5F669F709197}" type="presOf" srcId="{AE6720B8-F4A2-4E2A-894C-A5DC66D49309}" destId="{6ABC7127-18DB-4CE9-9A54-01E7E96B0E46}" srcOrd="0" destOrd="0" presId="urn:microsoft.com/office/officeart/2005/8/layout/bProcess4"/>
    <dgm:cxn modelId="{F15E193C-C138-4A42-B95B-F1E0F99A3CFF}" srcId="{445B685E-AD1F-49FA-BF4F-E6EB04930298}" destId="{B9C90831-EF7A-4428-A68A-9CBF031A2A04}" srcOrd="3" destOrd="0" parTransId="{4397B830-75EF-4069-9BAD-BC2CDACECEF2}" sibTransId="{B17B2028-A946-4281-8D0C-E5FB6B143BE6}"/>
    <dgm:cxn modelId="{5F38523C-0008-4D1F-82C4-1B78CEA1195A}" type="presOf" srcId="{30B7A9A7-982A-4C03-939F-4E72612C7FBA}" destId="{FC59192F-3ADE-4281-A75C-D4083526CB93}" srcOrd="0" destOrd="0" presId="urn:microsoft.com/office/officeart/2005/8/layout/bProcess4"/>
    <dgm:cxn modelId="{33B49565-2D2D-4484-9782-EF6BCA0F4524}" type="presOf" srcId="{624A4E29-28CC-47FD-8DDE-EA659FD81D47}" destId="{33BB3B62-662D-467C-80DF-48517C71C26B}" srcOrd="0" destOrd="0" presId="urn:microsoft.com/office/officeart/2005/8/layout/bProcess4"/>
    <dgm:cxn modelId="{A6ACB36C-ABFA-4CBA-BA53-EE0AA660AB6B}" srcId="{445B685E-AD1F-49FA-BF4F-E6EB04930298}" destId="{BC6F9551-247D-4661-8B85-EF34804A1D14}" srcOrd="2" destOrd="0" parTransId="{BDC8FCC9-FA4E-4466-8EF0-1FEF670F0A70}" sibTransId="{1E356B20-ED2E-4C2D-866D-5B7964C429FA}"/>
    <dgm:cxn modelId="{2B31BA6D-E003-409C-AA8E-D34D8767B453}" type="presOf" srcId="{C2EAE3A5-6CEE-45F0-8A32-FCF317F6238A}" destId="{2624B52B-E234-4722-B806-4D7A955CB73A}" srcOrd="0" destOrd="0" presId="urn:microsoft.com/office/officeart/2005/8/layout/bProcess4"/>
    <dgm:cxn modelId="{50792551-6CAC-4076-AF3C-09705FD53527}" srcId="{445B685E-AD1F-49FA-BF4F-E6EB04930298}" destId="{6D63950F-F8BF-46DF-B2D2-1AF1940D8B22}" srcOrd="4" destOrd="0" parTransId="{456968B4-0DB1-4D07-BA2D-8FD163CD259E}" sibTransId="{624A4E29-28CC-47FD-8DDE-EA659FD81D47}"/>
    <dgm:cxn modelId="{B4C59E51-67ED-4D5E-A2E4-2E13F381D8D1}" type="presOf" srcId="{31BA0F46-854E-4254-8788-45752A900C80}" destId="{05895852-ACDE-4FA6-8402-3EDF97369F04}" srcOrd="0" destOrd="0" presId="urn:microsoft.com/office/officeart/2005/8/layout/bProcess4"/>
    <dgm:cxn modelId="{BA178154-557A-4550-B97B-0FC33D01B072}" type="presOf" srcId="{6D63950F-F8BF-46DF-B2D2-1AF1940D8B22}" destId="{99162C82-BE9D-4709-8860-256E6A4803A3}" srcOrd="0" destOrd="0" presId="urn:microsoft.com/office/officeart/2005/8/layout/bProcess4"/>
    <dgm:cxn modelId="{41724258-DDCE-482A-AD0E-432ECAA90E87}" type="presOf" srcId="{AAD30159-EF54-46E6-AEF4-E6CF9234B30C}" destId="{AE15CEDC-9956-480F-8AC6-463776719BB3}" srcOrd="0" destOrd="0" presId="urn:microsoft.com/office/officeart/2005/8/layout/bProcess4"/>
    <dgm:cxn modelId="{F03CC185-1E58-41A0-8693-BE464771C7C3}" srcId="{445B685E-AD1F-49FA-BF4F-E6EB04930298}" destId="{CCA98678-1450-4C66-8C36-F491BAE1FAF1}" srcOrd="5" destOrd="0" parTransId="{85453760-E1A1-43B5-AF49-674BCA53821C}" sibTransId="{7A6488E8-D7B8-4860-ABC7-3704FFBBCFAE}"/>
    <dgm:cxn modelId="{21A54592-6495-4F99-B447-08C1502E39A5}" type="presOf" srcId="{CCA98678-1450-4C66-8C36-F491BAE1FAF1}" destId="{AE77E03D-67A0-4140-95C0-0CCC196464C5}" srcOrd="0" destOrd="0" presId="urn:microsoft.com/office/officeart/2005/8/layout/bProcess4"/>
    <dgm:cxn modelId="{95F5D0AF-D5DF-4762-ABEE-9D6A7DA4CEDE}" type="presOf" srcId="{445B685E-AD1F-49FA-BF4F-E6EB04930298}" destId="{57FB7112-6501-4664-8C1F-3E05E80959EE}" srcOrd="0" destOrd="0" presId="urn:microsoft.com/office/officeart/2005/8/layout/bProcess4"/>
    <dgm:cxn modelId="{38E199B7-FDC4-4B02-8C4C-2EE641505512}" type="presOf" srcId="{B17B2028-A946-4281-8D0C-E5FB6B143BE6}" destId="{279E8F44-D184-4840-BA15-2D8763A5BB2B}" srcOrd="0" destOrd="0" presId="urn:microsoft.com/office/officeart/2005/8/layout/bProcess4"/>
    <dgm:cxn modelId="{F38DBABD-8060-48A4-86AF-49C7F3D47875}" srcId="{445B685E-AD1F-49FA-BF4F-E6EB04930298}" destId="{30B7A9A7-982A-4C03-939F-4E72612C7FBA}" srcOrd="0" destOrd="0" parTransId="{B5E90AE1-F744-475A-8C68-9E145434ACEF}" sibTransId="{31BA0F46-854E-4254-8788-45752A900C80}"/>
    <dgm:cxn modelId="{E4A366D4-ACE8-44FA-BB40-9A976FBAA752}" type="presOf" srcId="{6FC315A9-F803-4A96-92A5-4795D057F042}" destId="{77049F0F-82A6-498F-ADCA-F8E2343F3767}" srcOrd="0" destOrd="0" presId="urn:microsoft.com/office/officeart/2005/8/layout/bProcess4"/>
    <dgm:cxn modelId="{F95BB1DA-CCB0-4482-9C4A-EA9232A4F9DE}" type="presOf" srcId="{58029274-3D40-49A5-80AA-FCE7A2A7BACE}" destId="{3E99AE1D-3BBF-4AEF-9718-37CC8D412F50}" srcOrd="0" destOrd="0" presId="urn:microsoft.com/office/officeart/2005/8/layout/bProcess4"/>
    <dgm:cxn modelId="{54CD62F4-ECD5-46A3-8472-4D300D29DCF9}" type="presOf" srcId="{BC6F9551-247D-4661-8B85-EF34804A1D14}" destId="{C90AFDC3-1356-4E9C-BF34-F66891F3AF31}" srcOrd="0" destOrd="0" presId="urn:microsoft.com/office/officeart/2005/8/layout/bProcess4"/>
    <dgm:cxn modelId="{F259F5FE-A257-4CF7-B335-BD2052921E09}" srcId="{445B685E-AD1F-49FA-BF4F-E6EB04930298}" destId="{AE6720B8-F4A2-4E2A-894C-A5DC66D49309}" srcOrd="6" destOrd="0" parTransId="{B02C81A1-5E7E-4E63-B328-63AAD62250A7}" sibTransId="{6FC315A9-F803-4A96-92A5-4795D057F042}"/>
    <dgm:cxn modelId="{21492D2B-85B1-47DB-8319-49E02AF879B7}" type="presParOf" srcId="{57FB7112-6501-4664-8C1F-3E05E80959EE}" destId="{0CDC5AA9-79BA-4B7F-8183-E349F6FC3190}" srcOrd="0" destOrd="0" presId="urn:microsoft.com/office/officeart/2005/8/layout/bProcess4"/>
    <dgm:cxn modelId="{DA8CAE67-1470-4325-AFFF-DC6783E1E6FD}" type="presParOf" srcId="{0CDC5AA9-79BA-4B7F-8183-E349F6FC3190}" destId="{AE3FC369-2B6C-4A49-B0D5-DAD5EC03FB1E}" srcOrd="0" destOrd="0" presId="urn:microsoft.com/office/officeart/2005/8/layout/bProcess4"/>
    <dgm:cxn modelId="{42102F9C-EBCB-4F6D-9AE5-F3DD823396F7}" type="presParOf" srcId="{0CDC5AA9-79BA-4B7F-8183-E349F6FC3190}" destId="{FC59192F-3ADE-4281-A75C-D4083526CB93}" srcOrd="1" destOrd="0" presId="urn:microsoft.com/office/officeart/2005/8/layout/bProcess4"/>
    <dgm:cxn modelId="{DDA9FEDB-91A3-4978-95BE-526EA84FA6E5}" type="presParOf" srcId="{57FB7112-6501-4664-8C1F-3E05E80959EE}" destId="{05895852-ACDE-4FA6-8402-3EDF97369F04}" srcOrd="1" destOrd="0" presId="urn:microsoft.com/office/officeart/2005/8/layout/bProcess4"/>
    <dgm:cxn modelId="{6A0EC1F6-4727-47F0-87EB-D60BA988C451}" type="presParOf" srcId="{57FB7112-6501-4664-8C1F-3E05E80959EE}" destId="{60C66DBC-4982-4F72-8E15-D98B0E4F1F1D}" srcOrd="2" destOrd="0" presId="urn:microsoft.com/office/officeart/2005/8/layout/bProcess4"/>
    <dgm:cxn modelId="{62561093-8DE6-404B-93D8-08F705332DEB}" type="presParOf" srcId="{60C66DBC-4982-4F72-8E15-D98B0E4F1F1D}" destId="{5CE2F608-0DDD-4A9C-A947-C02C12737FF1}" srcOrd="0" destOrd="0" presId="urn:microsoft.com/office/officeart/2005/8/layout/bProcess4"/>
    <dgm:cxn modelId="{0181FA71-E59D-434F-974C-82F385CC929E}" type="presParOf" srcId="{60C66DBC-4982-4F72-8E15-D98B0E4F1F1D}" destId="{3E99AE1D-3BBF-4AEF-9718-37CC8D412F50}" srcOrd="1" destOrd="0" presId="urn:microsoft.com/office/officeart/2005/8/layout/bProcess4"/>
    <dgm:cxn modelId="{83FC9B13-5DD5-46FD-A756-8E45A3845DB6}" type="presParOf" srcId="{57FB7112-6501-4664-8C1F-3E05E80959EE}" destId="{AE15CEDC-9956-480F-8AC6-463776719BB3}" srcOrd="3" destOrd="0" presId="urn:microsoft.com/office/officeart/2005/8/layout/bProcess4"/>
    <dgm:cxn modelId="{0B516FD8-B9DF-404D-B955-EBF912A3284D}" type="presParOf" srcId="{57FB7112-6501-4664-8C1F-3E05E80959EE}" destId="{AA9FE035-D4B3-47F3-820D-E479039A95CF}" srcOrd="4" destOrd="0" presId="urn:microsoft.com/office/officeart/2005/8/layout/bProcess4"/>
    <dgm:cxn modelId="{208C55D9-0AD4-4C71-A916-BCD743CC0D3B}" type="presParOf" srcId="{AA9FE035-D4B3-47F3-820D-E479039A95CF}" destId="{DA005769-DC7F-4E22-AA37-78AECFFEFB30}" srcOrd="0" destOrd="0" presId="urn:microsoft.com/office/officeart/2005/8/layout/bProcess4"/>
    <dgm:cxn modelId="{B6371C1B-6549-4CB7-AA1C-ADFFD42E29B2}" type="presParOf" srcId="{AA9FE035-D4B3-47F3-820D-E479039A95CF}" destId="{C90AFDC3-1356-4E9C-BF34-F66891F3AF31}" srcOrd="1" destOrd="0" presId="urn:microsoft.com/office/officeart/2005/8/layout/bProcess4"/>
    <dgm:cxn modelId="{31ABEEF4-80E1-48E6-BF4D-5BBE2CD73806}" type="presParOf" srcId="{57FB7112-6501-4664-8C1F-3E05E80959EE}" destId="{58EF7731-1D34-4BDD-8168-D0E9B56DA704}" srcOrd="5" destOrd="0" presId="urn:microsoft.com/office/officeart/2005/8/layout/bProcess4"/>
    <dgm:cxn modelId="{7AAA5940-33FE-472A-9702-49B6217F4E0A}" type="presParOf" srcId="{57FB7112-6501-4664-8C1F-3E05E80959EE}" destId="{0A3742F3-4B03-4650-82CD-58F7D842A3DE}" srcOrd="6" destOrd="0" presId="urn:microsoft.com/office/officeart/2005/8/layout/bProcess4"/>
    <dgm:cxn modelId="{09FCA148-B46F-4AB2-A7B3-12B227A032D5}" type="presParOf" srcId="{0A3742F3-4B03-4650-82CD-58F7D842A3DE}" destId="{FC3FF165-601B-4BBE-94C5-5F7714A80174}" srcOrd="0" destOrd="0" presId="urn:microsoft.com/office/officeart/2005/8/layout/bProcess4"/>
    <dgm:cxn modelId="{01DAE66A-555F-498F-BD20-E99D2FFFCAD9}" type="presParOf" srcId="{0A3742F3-4B03-4650-82CD-58F7D842A3DE}" destId="{47AFA5AC-441B-4C98-B9BD-5B59AF00017A}" srcOrd="1" destOrd="0" presId="urn:microsoft.com/office/officeart/2005/8/layout/bProcess4"/>
    <dgm:cxn modelId="{B96CCE44-44F0-4CF2-9A39-9F7C977E8F50}" type="presParOf" srcId="{57FB7112-6501-4664-8C1F-3E05E80959EE}" destId="{279E8F44-D184-4840-BA15-2D8763A5BB2B}" srcOrd="7" destOrd="0" presId="urn:microsoft.com/office/officeart/2005/8/layout/bProcess4"/>
    <dgm:cxn modelId="{749ED3AF-9453-48B6-AC95-64B729A24F48}" type="presParOf" srcId="{57FB7112-6501-4664-8C1F-3E05E80959EE}" destId="{16362A74-5860-4A70-BD48-42EB82F84ABC}" srcOrd="8" destOrd="0" presId="urn:microsoft.com/office/officeart/2005/8/layout/bProcess4"/>
    <dgm:cxn modelId="{609C815F-BFCA-407F-94CB-814F97EDB9CF}" type="presParOf" srcId="{16362A74-5860-4A70-BD48-42EB82F84ABC}" destId="{1E438712-E4C0-442B-9149-527B141852E6}" srcOrd="0" destOrd="0" presId="urn:microsoft.com/office/officeart/2005/8/layout/bProcess4"/>
    <dgm:cxn modelId="{CBA76E89-5D1B-491C-AA85-CC7820E9562E}" type="presParOf" srcId="{16362A74-5860-4A70-BD48-42EB82F84ABC}" destId="{99162C82-BE9D-4709-8860-256E6A4803A3}" srcOrd="1" destOrd="0" presId="urn:microsoft.com/office/officeart/2005/8/layout/bProcess4"/>
    <dgm:cxn modelId="{DEE605AE-CEFC-40E7-B5AB-216DE0D639EA}" type="presParOf" srcId="{57FB7112-6501-4664-8C1F-3E05E80959EE}" destId="{33BB3B62-662D-467C-80DF-48517C71C26B}" srcOrd="9" destOrd="0" presId="urn:microsoft.com/office/officeart/2005/8/layout/bProcess4"/>
    <dgm:cxn modelId="{306B9456-AF8C-4BF7-8933-E95E00356EBB}" type="presParOf" srcId="{57FB7112-6501-4664-8C1F-3E05E80959EE}" destId="{C21714AF-CF14-4438-B765-51A0DFE5F122}" srcOrd="10" destOrd="0" presId="urn:microsoft.com/office/officeart/2005/8/layout/bProcess4"/>
    <dgm:cxn modelId="{A7434392-01D4-4209-83B2-9BCCF7058A30}" type="presParOf" srcId="{C21714AF-CF14-4438-B765-51A0DFE5F122}" destId="{D6B46AD4-9CFA-45E5-A7F8-733920180E2E}" srcOrd="0" destOrd="0" presId="urn:microsoft.com/office/officeart/2005/8/layout/bProcess4"/>
    <dgm:cxn modelId="{421AD75A-1135-4CFD-9E3B-7D0244060AE9}" type="presParOf" srcId="{C21714AF-CF14-4438-B765-51A0DFE5F122}" destId="{AE77E03D-67A0-4140-95C0-0CCC196464C5}" srcOrd="1" destOrd="0" presId="urn:microsoft.com/office/officeart/2005/8/layout/bProcess4"/>
    <dgm:cxn modelId="{2090C81B-C278-4C5A-807C-6AEB2E164316}" type="presParOf" srcId="{57FB7112-6501-4664-8C1F-3E05E80959EE}" destId="{B6A8F21C-5275-4118-9FAB-2BF6BBD8A721}" srcOrd="11" destOrd="0" presId="urn:microsoft.com/office/officeart/2005/8/layout/bProcess4"/>
    <dgm:cxn modelId="{A8C142B3-9EDA-44BD-8098-41F180F768AB}" type="presParOf" srcId="{57FB7112-6501-4664-8C1F-3E05E80959EE}" destId="{BFA29045-AAA4-4974-A3B4-6F92F6064103}" srcOrd="12" destOrd="0" presId="urn:microsoft.com/office/officeart/2005/8/layout/bProcess4"/>
    <dgm:cxn modelId="{894E7341-711A-4AAB-8808-71426023EA80}" type="presParOf" srcId="{BFA29045-AAA4-4974-A3B4-6F92F6064103}" destId="{9D71EE36-91D5-4F96-AAE0-B34A95BD8EB5}" srcOrd="0" destOrd="0" presId="urn:microsoft.com/office/officeart/2005/8/layout/bProcess4"/>
    <dgm:cxn modelId="{3F286563-4B1C-439A-9486-1FD714013A14}" type="presParOf" srcId="{BFA29045-AAA4-4974-A3B4-6F92F6064103}" destId="{6ABC7127-18DB-4CE9-9A54-01E7E96B0E46}" srcOrd="1" destOrd="0" presId="urn:microsoft.com/office/officeart/2005/8/layout/bProcess4"/>
    <dgm:cxn modelId="{E31A77A3-B3C0-4D19-8487-1EF072316F94}" type="presParOf" srcId="{57FB7112-6501-4664-8C1F-3E05E80959EE}" destId="{77049F0F-82A6-498F-ADCA-F8E2343F3767}" srcOrd="13" destOrd="0" presId="urn:microsoft.com/office/officeart/2005/8/layout/bProcess4"/>
    <dgm:cxn modelId="{7E543B74-87AC-4AE1-9843-912EABDA25ED}" type="presParOf" srcId="{57FB7112-6501-4664-8C1F-3E05E80959EE}" destId="{C70BB6EC-5422-44E2-992B-411EF758D1DD}" srcOrd="14" destOrd="0" presId="urn:microsoft.com/office/officeart/2005/8/layout/bProcess4"/>
    <dgm:cxn modelId="{D1EE2BE6-918A-4655-AB81-9C2E1CE2D85D}" type="presParOf" srcId="{C70BB6EC-5422-44E2-992B-411EF758D1DD}" destId="{49E0C706-233A-49CE-B45D-AE0A4B5673CF}" srcOrd="0" destOrd="0" presId="urn:microsoft.com/office/officeart/2005/8/layout/bProcess4"/>
    <dgm:cxn modelId="{9BE1F654-E436-40F7-8A2A-897324D17A7F}" type="presParOf" srcId="{C70BB6EC-5422-44E2-992B-411EF758D1DD}" destId="{2624B52B-E234-4722-B806-4D7A955CB73A}"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AB72E53-2C4C-4568-B7C3-8182E0A8C1B2}" type="doc">
      <dgm:prSet loTypeId="urn:microsoft.com/office/officeart/2005/8/layout/process5" loCatId="process" qsTypeId="urn:microsoft.com/office/officeart/2005/8/quickstyle/simple1" qsCatId="simple" csTypeId="urn:microsoft.com/office/officeart/2005/8/colors/accent0_2" csCatId="mainScheme" phldr="1"/>
      <dgm:spPr/>
      <dgm:t>
        <a:bodyPr/>
        <a:lstStyle/>
        <a:p>
          <a:endParaRPr lang="hr-HR"/>
        </a:p>
      </dgm:t>
    </dgm:pt>
    <dgm:pt modelId="{49123F58-59D8-4B8E-B3AB-DB94D60F6D62}">
      <dgm:prSet/>
      <dgm:spPr/>
      <dgm:t>
        <a:bodyPr/>
        <a:lstStyle/>
        <a:p>
          <a:r>
            <a:rPr lang="hr-HR"/>
            <a:t>Lakše odustaju </a:t>
          </a:r>
          <a:endParaRPr lang="hr-HR" dirty="0"/>
        </a:p>
      </dgm:t>
    </dgm:pt>
    <dgm:pt modelId="{ED296E9D-82F6-4E4B-92DD-40FA67FBC689}" type="parTrans" cxnId="{70E5EF9E-1884-4EC0-8A02-81194C09989A}">
      <dgm:prSet/>
      <dgm:spPr/>
      <dgm:t>
        <a:bodyPr/>
        <a:lstStyle/>
        <a:p>
          <a:endParaRPr lang="hr-HR"/>
        </a:p>
      </dgm:t>
    </dgm:pt>
    <dgm:pt modelId="{CFE0EB04-03F2-4E09-9ADE-BBE3BAD003D8}" type="sibTrans" cxnId="{70E5EF9E-1884-4EC0-8A02-81194C09989A}">
      <dgm:prSet/>
      <dgm:spPr/>
      <dgm:t>
        <a:bodyPr/>
        <a:lstStyle/>
        <a:p>
          <a:endParaRPr lang="hr-HR"/>
        </a:p>
      </dgm:t>
    </dgm:pt>
    <dgm:pt modelId="{8CD88BE6-23B1-4B7E-B87E-2E23AC09F001}">
      <dgm:prSet/>
      <dgm:spPr/>
      <dgm:t>
        <a:bodyPr/>
        <a:lstStyle/>
        <a:p>
          <a:r>
            <a:rPr lang="hr-HR"/>
            <a:t>Ne provode puno vremena radeći na zadatku</a:t>
          </a:r>
          <a:endParaRPr lang="hr-HR" dirty="0"/>
        </a:p>
      </dgm:t>
    </dgm:pt>
    <dgm:pt modelId="{A88C316F-95B3-4266-9DE2-13A09BD8930D}" type="parTrans" cxnId="{58448C27-B53F-4802-BE24-B9D8148B644B}">
      <dgm:prSet/>
      <dgm:spPr/>
      <dgm:t>
        <a:bodyPr/>
        <a:lstStyle/>
        <a:p>
          <a:endParaRPr lang="hr-HR"/>
        </a:p>
      </dgm:t>
    </dgm:pt>
    <dgm:pt modelId="{976DE511-7FE9-46A6-905D-3923D2D8BCFA}" type="sibTrans" cxnId="{58448C27-B53F-4802-BE24-B9D8148B644B}">
      <dgm:prSet/>
      <dgm:spPr/>
      <dgm:t>
        <a:bodyPr/>
        <a:lstStyle/>
        <a:p>
          <a:endParaRPr lang="hr-HR"/>
        </a:p>
      </dgm:t>
    </dgm:pt>
    <dgm:pt modelId="{BF3DB330-01A8-4D3C-9B16-27FE1943F46C}">
      <dgm:prSet/>
      <dgm:spPr/>
      <dgm:t>
        <a:bodyPr/>
        <a:lstStyle/>
        <a:p>
          <a:r>
            <a:rPr lang="hr-HR"/>
            <a:t>Ne podnose dobro stres </a:t>
          </a:r>
          <a:endParaRPr lang="hr-HR" dirty="0"/>
        </a:p>
      </dgm:t>
    </dgm:pt>
    <dgm:pt modelId="{927BA2C4-1640-4172-9EE8-2D0F06745D69}" type="parTrans" cxnId="{CA72D947-8BED-4407-A872-92407E6BEF48}">
      <dgm:prSet/>
      <dgm:spPr/>
      <dgm:t>
        <a:bodyPr/>
        <a:lstStyle/>
        <a:p>
          <a:endParaRPr lang="hr-HR"/>
        </a:p>
      </dgm:t>
    </dgm:pt>
    <dgm:pt modelId="{096DE142-0A71-4F60-9E9F-6C04D1FA1776}" type="sibTrans" cxnId="{CA72D947-8BED-4407-A872-92407E6BEF48}">
      <dgm:prSet/>
      <dgm:spPr/>
      <dgm:t>
        <a:bodyPr/>
        <a:lstStyle/>
        <a:p>
          <a:endParaRPr lang="hr-HR"/>
        </a:p>
      </dgm:t>
    </dgm:pt>
    <dgm:pt modelId="{EA62074D-FCED-4EF8-B43A-D81840BFDF75}">
      <dgm:prSet/>
      <dgm:spPr/>
      <dgm:t>
        <a:bodyPr/>
        <a:lstStyle/>
        <a:p>
          <a:r>
            <a:rPr lang="hr-HR"/>
            <a:t>Ne vole izazove </a:t>
          </a:r>
          <a:endParaRPr lang="hr-HR" dirty="0"/>
        </a:p>
      </dgm:t>
    </dgm:pt>
    <dgm:pt modelId="{F20268BA-8221-4685-BF62-E687F789039D}" type="parTrans" cxnId="{A291140B-FC65-4B00-AD91-439189F848E8}">
      <dgm:prSet/>
      <dgm:spPr/>
      <dgm:t>
        <a:bodyPr/>
        <a:lstStyle/>
        <a:p>
          <a:endParaRPr lang="hr-HR"/>
        </a:p>
      </dgm:t>
    </dgm:pt>
    <dgm:pt modelId="{9E837CEB-CE53-4A0C-B193-68E3C29809B2}" type="sibTrans" cxnId="{A291140B-FC65-4B00-AD91-439189F848E8}">
      <dgm:prSet/>
      <dgm:spPr/>
      <dgm:t>
        <a:bodyPr/>
        <a:lstStyle/>
        <a:p>
          <a:endParaRPr lang="hr-HR"/>
        </a:p>
      </dgm:t>
    </dgm:pt>
    <dgm:pt modelId="{F2BBE098-BFF4-4FA4-A31B-0EB1AF6881B7}">
      <dgm:prSet/>
      <dgm:spPr/>
      <dgm:t>
        <a:bodyPr/>
        <a:lstStyle/>
        <a:p>
          <a:r>
            <a:rPr lang="hr-HR"/>
            <a:t>Puštaju da se stvari događaju i rješavaju same od sebe </a:t>
          </a:r>
          <a:endParaRPr lang="hr-HR" dirty="0"/>
        </a:p>
      </dgm:t>
    </dgm:pt>
    <dgm:pt modelId="{4174F3D0-D751-4C6A-9449-D38B9A101EED}" type="parTrans" cxnId="{12DE1E90-0358-43FC-8E78-905935EADF37}">
      <dgm:prSet/>
      <dgm:spPr/>
      <dgm:t>
        <a:bodyPr/>
        <a:lstStyle/>
        <a:p>
          <a:endParaRPr lang="hr-HR"/>
        </a:p>
      </dgm:t>
    </dgm:pt>
    <dgm:pt modelId="{B8512E96-C19E-4AC3-BB1E-A3FFAD1E8138}" type="sibTrans" cxnId="{12DE1E90-0358-43FC-8E78-905935EADF37}">
      <dgm:prSet/>
      <dgm:spPr/>
      <dgm:t>
        <a:bodyPr/>
        <a:lstStyle/>
        <a:p>
          <a:endParaRPr lang="hr-HR"/>
        </a:p>
      </dgm:t>
    </dgm:pt>
    <dgm:pt modelId="{A25913BF-9F1A-4355-B24F-02E7A664EAB8}">
      <dgm:prSet/>
      <dgm:spPr/>
      <dgm:t>
        <a:bodyPr/>
        <a:lstStyle/>
        <a:p>
          <a:r>
            <a:rPr lang="hr-HR"/>
            <a:t>Nisu skloni poduzimati nešto čime bi umanjili nedostatke i ograničenja</a:t>
          </a:r>
          <a:endParaRPr lang="hr-HR" dirty="0"/>
        </a:p>
      </dgm:t>
    </dgm:pt>
    <dgm:pt modelId="{2CAE0DDE-FA35-4D05-8DE5-68537E3E90C5}" type="parTrans" cxnId="{C18B469C-9688-4CC4-98A5-AF88B90A779B}">
      <dgm:prSet/>
      <dgm:spPr/>
      <dgm:t>
        <a:bodyPr/>
        <a:lstStyle/>
        <a:p>
          <a:endParaRPr lang="hr-HR"/>
        </a:p>
      </dgm:t>
    </dgm:pt>
    <dgm:pt modelId="{BFAE8D6B-26F1-4AC5-A5FF-D22810E15C38}" type="sibTrans" cxnId="{C18B469C-9688-4CC4-98A5-AF88B90A779B}">
      <dgm:prSet/>
      <dgm:spPr/>
      <dgm:t>
        <a:bodyPr/>
        <a:lstStyle/>
        <a:p>
          <a:endParaRPr lang="hr-HR"/>
        </a:p>
      </dgm:t>
    </dgm:pt>
    <dgm:pt modelId="{007B53E2-A72C-48ED-9D91-931A2D03D929}">
      <dgm:prSet/>
      <dgm:spPr/>
      <dgm:t>
        <a:bodyPr/>
        <a:lstStyle/>
        <a:p>
          <a:r>
            <a:rPr lang="hr-HR"/>
            <a:t>Nisu zainteresirani za politiku i obično ne izlaze na izbore </a:t>
          </a:r>
          <a:endParaRPr lang="hr-HR" dirty="0"/>
        </a:p>
      </dgm:t>
    </dgm:pt>
    <dgm:pt modelId="{C3C8EDC4-E170-4566-B53D-713F63BECFF5}" type="parTrans" cxnId="{ECCE5CD8-2ED9-4226-AF56-FDF6016FC254}">
      <dgm:prSet/>
      <dgm:spPr/>
      <dgm:t>
        <a:bodyPr/>
        <a:lstStyle/>
        <a:p>
          <a:endParaRPr lang="hr-HR"/>
        </a:p>
      </dgm:t>
    </dgm:pt>
    <dgm:pt modelId="{08C6F66D-8C90-4311-96D8-EDC539FC5730}" type="sibTrans" cxnId="{ECCE5CD8-2ED9-4226-AF56-FDF6016FC254}">
      <dgm:prSet/>
      <dgm:spPr/>
      <dgm:t>
        <a:bodyPr/>
        <a:lstStyle/>
        <a:p>
          <a:endParaRPr lang="hr-HR"/>
        </a:p>
      </dgm:t>
    </dgm:pt>
    <dgm:pt modelId="{B215F0AA-63A5-4908-A51A-8A7914C33A08}">
      <dgm:prSet/>
      <dgm:spPr/>
      <dgm:t>
        <a:bodyPr/>
        <a:lstStyle/>
        <a:p>
          <a:r>
            <a:rPr lang="hr-HR"/>
            <a:t>Zarađuju manje od internalnih </a:t>
          </a:r>
          <a:endParaRPr lang="hr-HR" dirty="0"/>
        </a:p>
      </dgm:t>
    </dgm:pt>
    <dgm:pt modelId="{10E98E18-4024-4FCB-ADF2-AF099491FFC2}" type="parTrans" cxnId="{83B1AE05-226F-4B2E-968A-E358C0C8CD6E}">
      <dgm:prSet/>
      <dgm:spPr/>
      <dgm:t>
        <a:bodyPr/>
        <a:lstStyle/>
        <a:p>
          <a:endParaRPr lang="hr-HR"/>
        </a:p>
      </dgm:t>
    </dgm:pt>
    <dgm:pt modelId="{F4CF54AA-1E3D-4AD0-A8D6-CC3295D40648}" type="sibTrans" cxnId="{83B1AE05-226F-4B2E-968A-E358C0C8CD6E}">
      <dgm:prSet/>
      <dgm:spPr/>
      <dgm:t>
        <a:bodyPr/>
        <a:lstStyle/>
        <a:p>
          <a:endParaRPr lang="hr-HR"/>
        </a:p>
      </dgm:t>
    </dgm:pt>
    <dgm:pt modelId="{F18459E5-0B13-491E-B161-0F353BC66105}">
      <dgm:prSet/>
      <dgm:spPr/>
      <dgm:t>
        <a:bodyPr/>
        <a:lstStyle/>
        <a:p>
          <a:r>
            <a:rPr lang="hr-HR"/>
            <a:t>Podložniji anksioznost</a:t>
          </a:r>
          <a:endParaRPr lang="hr-HR" dirty="0"/>
        </a:p>
      </dgm:t>
    </dgm:pt>
    <dgm:pt modelId="{9EA30BA7-A690-49FB-9005-23BF9FF8BCF6}" type="parTrans" cxnId="{A604252F-565B-47FA-A37B-D3C1444968DE}">
      <dgm:prSet/>
      <dgm:spPr/>
      <dgm:t>
        <a:bodyPr/>
        <a:lstStyle/>
        <a:p>
          <a:endParaRPr lang="hr-HR"/>
        </a:p>
      </dgm:t>
    </dgm:pt>
    <dgm:pt modelId="{93003739-6B81-49FF-90EB-999D64DA0697}" type="sibTrans" cxnId="{A604252F-565B-47FA-A37B-D3C1444968DE}">
      <dgm:prSet/>
      <dgm:spPr/>
      <dgm:t>
        <a:bodyPr/>
        <a:lstStyle/>
        <a:p>
          <a:endParaRPr lang="hr-HR"/>
        </a:p>
      </dgm:t>
    </dgm:pt>
    <dgm:pt modelId="{B367E5BB-5D27-4361-B47B-CF56F2B2C281}" type="pres">
      <dgm:prSet presAssocID="{1AB72E53-2C4C-4568-B7C3-8182E0A8C1B2}" presName="diagram" presStyleCnt="0">
        <dgm:presLayoutVars>
          <dgm:dir/>
          <dgm:resizeHandles val="exact"/>
        </dgm:presLayoutVars>
      </dgm:prSet>
      <dgm:spPr/>
    </dgm:pt>
    <dgm:pt modelId="{AAC7AB73-3633-4C66-9D79-8A298AE3C792}" type="pres">
      <dgm:prSet presAssocID="{49123F58-59D8-4B8E-B3AB-DB94D60F6D62}" presName="node" presStyleLbl="node1" presStyleIdx="0" presStyleCnt="9">
        <dgm:presLayoutVars>
          <dgm:bulletEnabled val="1"/>
        </dgm:presLayoutVars>
      </dgm:prSet>
      <dgm:spPr/>
    </dgm:pt>
    <dgm:pt modelId="{76B7609F-8DFA-4066-BDB5-9E0F8517EDF4}" type="pres">
      <dgm:prSet presAssocID="{CFE0EB04-03F2-4E09-9ADE-BBE3BAD003D8}" presName="sibTrans" presStyleLbl="sibTrans2D1" presStyleIdx="0" presStyleCnt="8"/>
      <dgm:spPr/>
    </dgm:pt>
    <dgm:pt modelId="{A7565EEA-3194-4744-9012-086E57CC4957}" type="pres">
      <dgm:prSet presAssocID="{CFE0EB04-03F2-4E09-9ADE-BBE3BAD003D8}" presName="connectorText" presStyleLbl="sibTrans2D1" presStyleIdx="0" presStyleCnt="8"/>
      <dgm:spPr/>
    </dgm:pt>
    <dgm:pt modelId="{7EF6A88A-AF4E-4F0B-A21E-38AFB6E723F2}" type="pres">
      <dgm:prSet presAssocID="{8CD88BE6-23B1-4B7E-B87E-2E23AC09F001}" presName="node" presStyleLbl="node1" presStyleIdx="1" presStyleCnt="9">
        <dgm:presLayoutVars>
          <dgm:bulletEnabled val="1"/>
        </dgm:presLayoutVars>
      </dgm:prSet>
      <dgm:spPr/>
    </dgm:pt>
    <dgm:pt modelId="{DAE7DF0F-D436-4DD2-8F6F-B54915CD1CC9}" type="pres">
      <dgm:prSet presAssocID="{976DE511-7FE9-46A6-905D-3923D2D8BCFA}" presName="sibTrans" presStyleLbl="sibTrans2D1" presStyleIdx="1" presStyleCnt="8"/>
      <dgm:spPr/>
    </dgm:pt>
    <dgm:pt modelId="{84BAD40A-9B4D-45FB-8971-1C7EF6B91B42}" type="pres">
      <dgm:prSet presAssocID="{976DE511-7FE9-46A6-905D-3923D2D8BCFA}" presName="connectorText" presStyleLbl="sibTrans2D1" presStyleIdx="1" presStyleCnt="8"/>
      <dgm:spPr/>
    </dgm:pt>
    <dgm:pt modelId="{4D440FDA-4FFA-4292-B0A0-692C3726DBB0}" type="pres">
      <dgm:prSet presAssocID="{BF3DB330-01A8-4D3C-9B16-27FE1943F46C}" presName="node" presStyleLbl="node1" presStyleIdx="2" presStyleCnt="9">
        <dgm:presLayoutVars>
          <dgm:bulletEnabled val="1"/>
        </dgm:presLayoutVars>
      </dgm:prSet>
      <dgm:spPr/>
    </dgm:pt>
    <dgm:pt modelId="{FB21BFC9-8216-4B5C-BFA7-9144623005D3}" type="pres">
      <dgm:prSet presAssocID="{096DE142-0A71-4F60-9E9F-6C04D1FA1776}" presName="sibTrans" presStyleLbl="sibTrans2D1" presStyleIdx="2" presStyleCnt="8"/>
      <dgm:spPr/>
    </dgm:pt>
    <dgm:pt modelId="{A32A68E5-92A1-4FC8-8331-C4B1328AD269}" type="pres">
      <dgm:prSet presAssocID="{096DE142-0A71-4F60-9E9F-6C04D1FA1776}" presName="connectorText" presStyleLbl="sibTrans2D1" presStyleIdx="2" presStyleCnt="8"/>
      <dgm:spPr/>
    </dgm:pt>
    <dgm:pt modelId="{A96C9087-BC63-481F-8D5E-006CCDC738FF}" type="pres">
      <dgm:prSet presAssocID="{EA62074D-FCED-4EF8-B43A-D81840BFDF75}" presName="node" presStyleLbl="node1" presStyleIdx="3" presStyleCnt="9">
        <dgm:presLayoutVars>
          <dgm:bulletEnabled val="1"/>
        </dgm:presLayoutVars>
      </dgm:prSet>
      <dgm:spPr/>
    </dgm:pt>
    <dgm:pt modelId="{A26FD128-5A60-431E-A122-032B5C3A48C9}" type="pres">
      <dgm:prSet presAssocID="{9E837CEB-CE53-4A0C-B193-68E3C29809B2}" presName="sibTrans" presStyleLbl="sibTrans2D1" presStyleIdx="3" presStyleCnt="8"/>
      <dgm:spPr/>
    </dgm:pt>
    <dgm:pt modelId="{97838DE7-C83C-4164-8823-3F568135A955}" type="pres">
      <dgm:prSet presAssocID="{9E837CEB-CE53-4A0C-B193-68E3C29809B2}" presName="connectorText" presStyleLbl="sibTrans2D1" presStyleIdx="3" presStyleCnt="8"/>
      <dgm:spPr/>
    </dgm:pt>
    <dgm:pt modelId="{EBEB9EAD-AC46-4D25-A4B3-C8632E5148D4}" type="pres">
      <dgm:prSet presAssocID="{F2BBE098-BFF4-4FA4-A31B-0EB1AF6881B7}" presName="node" presStyleLbl="node1" presStyleIdx="4" presStyleCnt="9">
        <dgm:presLayoutVars>
          <dgm:bulletEnabled val="1"/>
        </dgm:presLayoutVars>
      </dgm:prSet>
      <dgm:spPr/>
    </dgm:pt>
    <dgm:pt modelId="{61FA57A2-3D10-4204-8C0D-5DD19D81489C}" type="pres">
      <dgm:prSet presAssocID="{B8512E96-C19E-4AC3-BB1E-A3FFAD1E8138}" presName="sibTrans" presStyleLbl="sibTrans2D1" presStyleIdx="4" presStyleCnt="8"/>
      <dgm:spPr/>
    </dgm:pt>
    <dgm:pt modelId="{AE689A12-4D8F-4373-8716-41E424DE655D}" type="pres">
      <dgm:prSet presAssocID="{B8512E96-C19E-4AC3-BB1E-A3FFAD1E8138}" presName="connectorText" presStyleLbl="sibTrans2D1" presStyleIdx="4" presStyleCnt="8"/>
      <dgm:spPr/>
    </dgm:pt>
    <dgm:pt modelId="{FCB3E60F-AF64-4525-A7A8-FE3E9EA3953D}" type="pres">
      <dgm:prSet presAssocID="{A25913BF-9F1A-4355-B24F-02E7A664EAB8}" presName="node" presStyleLbl="node1" presStyleIdx="5" presStyleCnt="9">
        <dgm:presLayoutVars>
          <dgm:bulletEnabled val="1"/>
        </dgm:presLayoutVars>
      </dgm:prSet>
      <dgm:spPr/>
    </dgm:pt>
    <dgm:pt modelId="{22524101-8728-4C43-BD0E-1EAF3DA0FD23}" type="pres">
      <dgm:prSet presAssocID="{BFAE8D6B-26F1-4AC5-A5FF-D22810E15C38}" presName="sibTrans" presStyleLbl="sibTrans2D1" presStyleIdx="5" presStyleCnt="8"/>
      <dgm:spPr/>
    </dgm:pt>
    <dgm:pt modelId="{33D20234-07D9-4BCB-8187-E1E4D28A307F}" type="pres">
      <dgm:prSet presAssocID="{BFAE8D6B-26F1-4AC5-A5FF-D22810E15C38}" presName="connectorText" presStyleLbl="sibTrans2D1" presStyleIdx="5" presStyleCnt="8"/>
      <dgm:spPr/>
    </dgm:pt>
    <dgm:pt modelId="{B2BF2AA9-569B-4BCE-920A-57CA3173A909}" type="pres">
      <dgm:prSet presAssocID="{007B53E2-A72C-48ED-9D91-931A2D03D929}" presName="node" presStyleLbl="node1" presStyleIdx="6" presStyleCnt="9">
        <dgm:presLayoutVars>
          <dgm:bulletEnabled val="1"/>
        </dgm:presLayoutVars>
      </dgm:prSet>
      <dgm:spPr/>
    </dgm:pt>
    <dgm:pt modelId="{E807DBDF-D8DE-4667-AB96-7ADFC498110E}" type="pres">
      <dgm:prSet presAssocID="{08C6F66D-8C90-4311-96D8-EDC539FC5730}" presName="sibTrans" presStyleLbl="sibTrans2D1" presStyleIdx="6" presStyleCnt="8"/>
      <dgm:spPr/>
    </dgm:pt>
    <dgm:pt modelId="{B1C9514F-5B9A-4D0C-9643-9CF319EB972D}" type="pres">
      <dgm:prSet presAssocID="{08C6F66D-8C90-4311-96D8-EDC539FC5730}" presName="connectorText" presStyleLbl="sibTrans2D1" presStyleIdx="6" presStyleCnt="8"/>
      <dgm:spPr/>
    </dgm:pt>
    <dgm:pt modelId="{066FD8A0-3490-4690-87AB-12CC23C65D3C}" type="pres">
      <dgm:prSet presAssocID="{B215F0AA-63A5-4908-A51A-8A7914C33A08}" presName="node" presStyleLbl="node1" presStyleIdx="7" presStyleCnt="9">
        <dgm:presLayoutVars>
          <dgm:bulletEnabled val="1"/>
        </dgm:presLayoutVars>
      </dgm:prSet>
      <dgm:spPr/>
    </dgm:pt>
    <dgm:pt modelId="{EA409AE4-5910-4A35-9050-DE383B92761C}" type="pres">
      <dgm:prSet presAssocID="{F4CF54AA-1E3D-4AD0-A8D6-CC3295D40648}" presName="sibTrans" presStyleLbl="sibTrans2D1" presStyleIdx="7" presStyleCnt="8"/>
      <dgm:spPr/>
    </dgm:pt>
    <dgm:pt modelId="{86481BBD-1E74-47E8-9A39-6DCA8B818723}" type="pres">
      <dgm:prSet presAssocID="{F4CF54AA-1E3D-4AD0-A8D6-CC3295D40648}" presName="connectorText" presStyleLbl="sibTrans2D1" presStyleIdx="7" presStyleCnt="8"/>
      <dgm:spPr/>
    </dgm:pt>
    <dgm:pt modelId="{1731B63F-07F0-4341-B4F0-F9B47D3963D4}" type="pres">
      <dgm:prSet presAssocID="{F18459E5-0B13-491E-B161-0F353BC66105}" presName="node" presStyleLbl="node1" presStyleIdx="8" presStyleCnt="9">
        <dgm:presLayoutVars>
          <dgm:bulletEnabled val="1"/>
        </dgm:presLayoutVars>
      </dgm:prSet>
      <dgm:spPr/>
    </dgm:pt>
  </dgm:ptLst>
  <dgm:cxnLst>
    <dgm:cxn modelId="{83B1AE05-226F-4B2E-968A-E358C0C8CD6E}" srcId="{1AB72E53-2C4C-4568-B7C3-8182E0A8C1B2}" destId="{B215F0AA-63A5-4908-A51A-8A7914C33A08}" srcOrd="7" destOrd="0" parTransId="{10E98E18-4024-4FCB-ADF2-AF099491FFC2}" sibTransId="{F4CF54AA-1E3D-4AD0-A8D6-CC3295D40648}"/>
    <dgm:cxn modelId="{AEC85A06-C8CD-4A50-9736-1662E5996FC7}" type="presOf" srcId="{CFE0EB04-03F2-4E09-9ADE-BBE3BAD003D8}" destId="{76B7609F-8DFA-4066-BDB5-9E0F8517EDF4}" srcOrd="0" destOrd="0" presId="urn:microsoft.com/office/officeart/2005/8/layout/process5"/>
    <dgm:cxn modelId="{A291140B-FC65-4B00-AD91-439189F848E8}" srcId="{1AB72E53-2C4C-4568-B7C3-8182E0A8C1B2}" destId="{EA62074D-FCED-4EF8-B43A-D81840BFDF75}" srcOrd="3" destOrd="0" parTransId="{F20268BA-8221-4685-BF62-E687F789039D}" sibTransId="{9E837CEB-CE53-4A0C-B193-68E3C29809B2}"/>
    <dgm:cxn modelId="{E4FA7D10-C46E-461F-B8F0-5E6DD9E3204A}" type="presOf" srcId="{49123F58-59D8-4B8E-B3AB-DB94D60F6D62}" destId="{AAC7AB73-3633-4C66-9D79-8A298AE3C792}" srcOrd="0" destOrd="0" presId="urn:microsoft.com/office/officeart/2005/8/layout/process5"/>
    <dgm:cxn modelId="{14A45A1C-450C-4693-A9C2-7EEBB877402E}" type="presOf" srcId="{976DE511-7FE9-46A6-905D-3923D2D8BCFA}" destId="{84BAD40A-9B4D-45FB-8971-1C7EF6B91B42}" srcOrd="1" destOrd="0" presId="urn:microsoft.com/office/officeart/2005/8/layout/process5"/>
    <dgm:cxn modelId="{79A19426-3665-40C9-8FA1-A5CC9A015DEE}" type="presOf" srcId="{08C6F66D-8C90-4311-96D8-EDC539FC5730}" destId="{B1C9514F-5B9A-4D0C-9643-9CF319EB972D}" srcOrd="1" destOrd="0" presId="urn:microsoft.com/office/officeart/2005/8/layout/process5"/>
    <dgm:cxn modelId="{58448C27-B53F-4802-BE24-B9D8148B644B}" srcId="{1AB72E53-2C4C-4568-B7C3-8182E0A8C1B2}" destId="{8CD88BE6-23B1-4B7E-B87E-2E23AC09F001}" srcOrd="1" destOrd="0" parTransId="{A88C316F-95B3-4266-9DE2-13A09BD8930D}" sibTransId="{976DE511-7FE9-46A6-905D-3923D2D8BCFA}"/>
    <dgm:cxn modelId="{B275F32A-3CC2-4426-BCA3-AFC8A36F44E1}" type="presOf" srcId="{F4CF54AA-1E3D-4AD0-A8D6-CC3295D40648}" destId="{86481BBD-1E74-47E8-9A39-6DCA8B818723}" srcOrd="1" destOrd="0" presId="urn:microsoft.com/office/officeart/2005/8/layout/process5"/>
    <dgm:cxn modelId="{A604252F-565B-47FA-A37B-D3C1444968DE}" srcId="{1AB72E53-2C4C-4568-B7C3-8182E0A8C1B2}" destId="{F18459E5-0B13-491E-B161-0F353BC66105}" srcOrd="8" destOrd="0" parTransId="{9EA30BA7-A690-49FB-9005-23BF9FF8BCF6}" sibTransId="{93003739-6B81-49FF-90EB-999D64DA0697}"/>
    <dgm:cxn modelId="{F2729032-8926-4E1D-8DA3-12746659D69E}" type="presOf" srcId="{EA62074D-FCED-4EF8-B43A-D81840BFDF75}" destId="{A96C9087-BC63-481F-8D5E-006CCDC738FF}" srcOrd="0" destOrd="0" presId="urn:microsoft.com/office/officeart/2005/8/layout/process5"/>
    <dgm:cxn modelId="{EA02375E-D540-4A94-89D9-6FE0F361A195}" type="presOf" srcId="{9E837CEB-CE53-4A0C-B193-68E3C29809B2}" destId="{97838DE7-C83C-4164-8823-3F568135A955}" srcOrd="1" destOrd="0" presId="urn:microsoft.com/office/officeart/2005/8/layout/process5"/>
    <dgm:cxn modelId="{716C9360-DF9C-4DEF-9741-ED47FF834F23}" type="presOf" srcId="{BF3DB330-01A8-4D3C-9B16-27FE1943F46C}" destId="{4D440FDA-4FFA-4292-B0A0-692C3726DBB0}" srcOrd="0" destOrd="0" presId="urn:microsoft.com/office/officeart/2005/8/layout/process5"/>
    <dgm:cxn modelId="{9FBB7664-C96D-47D6-893D-F6AF911A0973}" type="presOf" srcId="{BFAE8D6B-26F1-4AC5-A5FF-D22810E15C38}" destId="{22524101-8728-4C43-BD0E-1EAF3DA0FD23}" srcOrd="0" destOrd="0" presId="urn:microsoft.com/office/officeart/2005/8/layout/process5"/>
    <dgm:cxn modelId="{E9171445-3DB7-488B-846E-F378E321726F}" type="presOf" srcId="{BFAE8D6B-26F1-4AC5-A5FF-D22810E15C38}" destId="{33D20234-07D9-4BCB-8187-E1E4D28A307F}" srcOrd="1" destOrd="0" presId="urn:microsoft.com/office/officeart/2005/8/layout/process5"/>
    <dgm:cxn modelId="{CA72D947-8BED-4407-A872-92407E6BEF48}" srcId="{1AB72E53-2C4C-4568-B7C3-8182E0A8C1B2}" destId="{BF3DB330-01A8-4D3C-9B16-27FE1943F46C}" srcOrd="2" destOrd="0" parTransId="{927BA2C4-1640-4172-9EE8-2D0F06745D69}" sibTransId="{096DE142-0A71-4F60-9E9F-6C04D1FA1776}"/>
    <dgm:cxn modelId="{8DFC634A-0937-4733-AC55-05AFDCB0472D}" type="presOf" srcId="{B8512E96-C19E-4AC3-BB1E-A3FFAD1E8138}" destId="{AE689A12-4D8F-4373-8716-41E424DE655D}" srcOrd="1" destOrd="0" presId="urn:microsoft.com/office/officeart/2005/8/layout/process5"/>
    <dgm:cxn modelId="{3570484D-FC34-44D8-8982-9115751742DB}" type="presOf" srcId="{F2BBE098-BFF4-4FA4-A31B-0EB1AF6881B7}" destId="{EBEB9EAD-AC46-4D25-A4B3-C8632E5148D4}" srcOrd="0" destOrd="0" presId="urn:microsoft.com/office/officeart/2005/8/layout/process5"/>
    <dgm:cxn modelId="{4A5BDF75-6F51-43A5-9484-906691C28368}" type="presOf" srcId="{08C6F66D-8C90-4311-96D8-EDC539FC5730}" destId="{E807DBDF-D8DE-4667-AB96-7ADFC498110E}" srcOrd="0" destOrd="0" presId="urn:microsoft.com/office/officeart/2005/8/layout/process5"/>
    <dgm:cxn modelId="{D0C58276-0174-4C3E-A943-707405D18D75}" type="presOf" srcId="{F4CF54AA-1E3D-4AD0-A8D6-CC3295D40648}" destId="{EA409AE4-5910-4A35-9050-DE383B92761C}" srcOrd="0" destOrd="0" presId="urn:microsoft.com/office/officeart/2005/8/layout/process5"/>
    <dgm:cxn modelId="{B49E1978-72CC-4E1A-8B92-BD2BEB190F00}" type="presOf" srcId="{096DE142-0A71-4F60-9E9F-6C04D1FA1776}" destId="{FB21BFC9-8216-4B5C-BFA7-9144623005D3}" srcOrd="0" destOrd="0" presId="urn:microsoft.com/office/officeart/2005/8/layout/process5"/>
    <dgm:cxn modelId="{8A853D7D-4332-48F7-A97E-AFBB34DD4D5B}" type="presOf" srcId="{F18459E5-0B13-491E-B161-0F353BC66105}" destId="{1731B63F-07F0-4341-B4F0-F9B47D3963D4}" srcOrd="0" destOrd="0" presId="urn:microsoft.com/office/officeart/2005/8/layout/process5"/>
    <dgm:cxn modelId="{9EF97F83-9029-4BBA-9E61-1B0E9F291AA8}" type="presOf" srcId="{B215F0AA-63A5-4908-A51A-8A7914C33A08}" destId="{066FD8A0-3490-4690-87AB-12CC23C65D3C}" srcOrd="0" destOrd="0" presId="urn:microsoft.com/office/officeart/2005/8/layout/process5"/>
    <dgm:cxn modelId="{12DE1E90-0358-43FC-8E78-905935EADF37}" srcId="{1AB72E53-2C4C-4568-B7C3-8182E0A8C1B2}" destId="{F2BBE098-BFF4-4FA4-A31B-0EB1AF6881B7}" srcOrd="4" destOrd="0" parTransId="{4174F3D0-D751-4C6A-9449-D38B9A101EED}" sibTransId="{B8512E96-C19E-4AC3-BB1E-A3FFAD1E8138}"/>
    <dgm:cxn modelId="{C18B469C-9688-4CC4-98A5-AF88B90A779B}" srcId="{1AB72E53-2C4C-4568-B7C3-8182E0A8C1B2}" destId="{A25913BF-9F1A-4355-B24F-02E7A664EAB8}" srcOrd="5" destOrd="0" parTransId="{2CAE0DDE-FA35-4D05-8DE5-68537E3E90C5}" sibTransId="{BFAE8D6B-26F1-4AC5-A5FF-D22810E15C38}"/>
    <dgm:cxn modelId="{70E5EF9E-1884-4EC0-8A02-81194C09989A}" srcId="{1AB72E53-2C4C-4568-B7C3-8182E0A8C1B2}" destId="{49123F58-59D8-4B8E-B3AB-DB94D60F6D62}" srcOrd="0" destOrd="0" parTransId="{ED296E9D-82F6-4E4B-92DD-40FA67FBC689}" sibTransId="{CFE0EB04-03F2-4E09-9ADE-BBE3BAD003D8}"/>
    <dgm:cxn modelId="{04C032B1-2FFF-45CA-A3CE-694B3CA9665C}" type="presOf" srcId="{1AB72E53-2C4C-4568-B7C3-8182E0A8C1B2}" destId="{B367E5BB-5D27-4361-B47B-CF56F2B2C281}" srcOrd="0" destOrd="0" presId="urn:microsoft.com/office/officeart/2005/8/layout/process5"/>
    <dgm:cxn modelId="{79B777BC-4827-470A-942D-AE1564814D9C}" type="presOf" srcId="{9E837CEB-CE53-4A0C-B193-68E3C29809B2}" destId="{A26FD128-5A60-431E-A122-032B5C3A48C9}" srcOrd="0" destOrd="0" presId="urn:microsoft.com/office/officeart/2005/8/layout/process5"/>
    <dgm:cxn modelId="{4E3C8ABD-3391-4E7F-AAA4-CC5C648E988F}" type="presOf" srcId="{B8512E96-C19E-4AC3-BB1E-A3FFAD1E8138}" destId="{61FA57A2-3D10-4204-8C0D-5DD19D81489C}" srcOrd="0" destOrd="0" presId="urn:microsoft.com/office/officeart/2005/8/layout/process5"/>
    <dgm:cxn modelId="{184422C0-DADF-4E31-AEB5-E2E5189ABBC4}" type="presOf" srcId="{976DE511-7FE9-46A6-905D-3923D2D8BCFA}" destId="{DAE7DF0F-D436-4DD2-8F6F-B54915CD1CC9}" srcOrd="0" destOrd="0" presId="urn:microsoft.com/office/officeart/2005/8/layout/process5"/>
    <dgm:cxn modelId="{9C9B7FCB-FD32-42B6-84F9-E88E6A2D105D}" type="presOf" srcId="{007B53E2-A72C-48ED-9D91-931A2D03D929}" destId="{B2BF2AA9-569B-4BCE-920A-57CA3173A909}" srcOrd="0" destOrd="0" presId="urn:microsoft.com/office/officeart/2005/8/layout/process5"/>
    <dgm:cxn modelId="{ECCE5CD8-2ED9-4226-AF56-FDF6016FC254}" srcId="{1AB72E53-2C4C-4568-B7C3-8182E0A8C1B2}" destId="{007B53E2-A72C-48ED-9D91-931A2D03D929}" srcOrd="6" destOrd="0" parTransId="{C3C8EDC4-E170-4566-B53D-713F63BECFF5}" sibTransId="{08C6F66D-8C90-4311-96D8-EDC539FC5730}"/>
    <dgm:cxn modelId="{501C02D9-B7BA-48FE-8BC9-60D0AC404EB5}" type="presOf" srcId="{8CD88BE6-23B1-4B7E-B87E-2E23AC09F001}" destId="{7EF6A88A-AF4E-4F0B-A21E-38AFB6E723F2}" srcOrd="0" destOrd="0" presId="urn:microsoft.com/office/officeart/2005/8/layout/process5"/>
    <dgm:cxn modelId="{1C85C1F0-A6EF-43D0-AEBE-72487BF24A28}" type="presOf" srcId="{CFE0EB04-03F2-4E09-9ADE-BBE3BAD003D8}" destId="{A7565EEA-3194-4744-9012-086E57CC4957}" srcOrd="1" destOrd="0" presId="urn:microsoft.com/office/officeart/2005/8/layout/process5"/>
    <dgm:cxn modelId="{856E89F5-9A5E-435B-B9D0-82DDCBB69986}" type="presOf" srcId="{096DE142-0A71-4F60-9E9F-6C04D1FA1776}" destId="{A32A68E5-92A1-4FC8-8331-C4B1328AD269}" srcOrd="1" destOrd="0" presId="urn:microsoft.com/office/officeart/2005/8/layout/process5"/>
    <dgm:cxn modelId="{B07775FF-1C97-4B2A-9DBA-F9AC50CE20B9}" type="presOf" srcId="{A25913BF-9F1A-4355-B24F-02E7A664EAB8}" destId="{FCB3E60F-AF64-4525-A7A8-FE3E9EA3953D}" srcOrd="0" destOrd="0" presId="urn:microsoft.com/office/officeart/2005/8/layout/process5"/>
    <dgm:cxn modelId="{7DF9F36C-CD67-43B3-AB2C-B9078A8A261A}" type="presParOf" srcId="{B367E5BB-5D27-4361-B47B-CF56F2B2C281}" destId="{AAC7AB73-3633-4C66-9D79-8A298AE3C792}" srcOrd="0" destOrd="0" presId="urn:microsoft.com/office/officeart/2005/8/layout/process5"/>
    <dgm:cxn modelId="{01AC1A17-1A16-4DC2-8A61-2826ED605288}" type="presParOf" srcId="{B367E5BB-5D27-4361-B47B-CF56F2B2C281}" destId="{76B7609F-8DFA-4066-BDB5-9E0F8517EDF4}" srcOrd="1" destOrd="0" presId="urn:microsoft.com/office/officeart/2005/8/layout/process5"/>
    <dgm:cxn modelId="{D7084999-F1E9-45FB-BD1A-923C4EF9CAF5}" type="presParOf" srcId="{76B7609F-8DFA-4066-BDB5-9E0F8517EDF4}" destId="{A7565EEA-3194-4744-9012-086E57CC4957}" srcOrd="0" destOrd="0" presId="urn:microsoft.com/office/officeart/2005/8/layout/process5"/>
    <dgm:cxn modelId="{66397F4F-143D-490C-8C93-6F5CBD0DDBC3}" type="presParOf" srcId="{B367E5BB-5D27-4361-B47B-CF56F2B2C281}" destId="{7EF6A88A-AF4E-4F0B-A21E-38AFB6E723F2}" srcOrd="2" destOrd="0" presId="urn:microsoft.com/office/officeart/2005/8/layout/process5"/>
    <dgm:cxn modelId="{601A864D-7593-4B3B-B9F2-6901A9B48482}" type="presParOf" srcId="{B367E5BB-5D27-4361-B47B-CF56F2B2C281}" destId="{DAE7DF0F-D436-4DD2-8F6F-B54915CD1CC9}" srcOrd="3" destOrd="0" presId="urn:microsoft.com/office/officeart/2005/8/layout/process5"/>
    <dgm:cxn modelId="{60A869C2-BB8E-4730-926A-B1EA1FC4B28B}" type="presParOf" srcId="{DAE7DF0F-D436-4DD2-8F6F-B54915CD1CC9}" destId="{84BAD40A-9B4D-45FB-8971-1C7EF6B91B42}" srcOrd="0" destOrd="0" presId="urn:microsoft.com/office/officeart/2005/8/layout/process5"/>
    <dgm:cxn modelId="{559BE8B9-566C-4C8F-B4D9-3E52FA6AC4C7}" type="presParOf" srcId="{B367E5BB-5D27-4361-B47B-CF56F2B2C281}" destId="{4D440FDA-4FFA-4292-B0A0-692C3726DBB0}" srcOrd="4" destOrd="0" presId="urn:microsoft.com/office/officeart/2005/8/layout/process5"/>
    <dgm:cxn modelId="{635B4D6F-1822-4AB7-AF71-95321E6369BA}" type="presParOf" srcId="{B367E5BB-5D27-4361-B47B-CF56F2B2C281}" destId="{FB21BFC9-8216-4B5C-BFA7-9144623005D3}" srcOrd="5" destOrd="0" presId="urn:microsoft.com/office/officeart/2005/8/layout/process5"/>
    <dgm:cxn modelId="{411B8A33-DB14-46EB-A191-D81417BE3611}" type="presParOf" srcId="{FB21BFC9-8216-4B5C-BFA7-9144623005D3}" destId="{A32A68E5-92A1-4FC8-8331-C4B1328AD269}" srcOrd="0" destOrd="0" presId="urn:microsoft.com/office/officeart/2005/8/layout/process5"/>
    <dgm:cxn modelId="{5349DD6D-ED00-4499-B9C4-72C828D4622B}" type="presParOf" srcId="{B367E5BB-5D27-4361-B47B-CF56F2B2C281}" destId="{A96C9087-BC63-481F-8D5E-006CCDC738FF}" srcOrd="6" destOrd="0" presId="urn:microsoft.com/office/officeart/2005/8/layout/process5"/>
    <dgm:cxn modelId="{5773C317-CFB5-4C16-94CD-B04BE30E1532}" type="presParOf" srcId="{B367E5BB-5D27-4361-B47B-CF56F2B2C281}" destId="{A26FD128-5A60-431E-A122-032B5C3A48C9}" srcOrd="7" destOrd="0" presId="urn:microsoft.com/office/officeart/2005/8/layout/process5"/>
    <dgm:cxn modelId="{CE4E5808-FCA1-4272-90F5-8A005DEBDAB7}" type="presParOf" srcId="{A26FD128-5A60-431E-A122-032B5C3A48C9}" destId="{97838DE7-C83C-4164-8823-3F568135A955}" srcOrd="0" destOrd="0" presId="urn:microsoft.com/office/officeart/2005/8/layout/process5"/>
    <dgm:cxn modelId="{85174988-264B-4EBC-ADAE-96FB329B1DED}" type="presParOf" srcId="{B367E5BB-5D27-4361-B47B-CF56F2B2C281}" destId="{EBEB9EAD-AC46-4D25-A4B3-C8632E5148D4}" srcOrd="8" destOrd="0" presId="urn:microsoft.com/office/officeart/2005/8/layout/process5"/>
    <dgm:cxn modelId="{EE1AF569-E6FD-41F7-9259-BE8FC70895B2}" type="presParOf" srcId="{B367E5BB-5D27-4361-B47B-CF56F2B2C281}" destId="{61FA57A2-3D10-4204-8C0D-5DD19D81489C}" srcOrd="9" destOrd="0" presId="urn:microsoft.com/office/officeart/2005/8/layout/process5"/>
    <dgm:cxn modelId="{CC20E598-477D-4D8D-84A0-666BCDB2B216}" type="presParOf" srcId="{61FA57A2-3D10-4204-8C0D-5DD19D81489C}" destId="{AE689A12-4D8F-4373-8716-41E424DE655D}" srcOrd="0" destOrd="0" presId="urn:microsoft.com/office/officeart/2005/8/layout/process5"/>
    <dgm:cxn modelId="{03F46385-F860-4591-89AC-E36AD280EE71}" type="presParOf" srcId="{B367E5BB-5D27-4361-B47B-CF56F2B2C281}" destId="{FCB3E60F-AF64-4525-A7A8-FE3E9EA3953D}" srcOrd="10" destOrd="0" presId="urn:microsoft.com/office/officeart/2005/8/layout/process5"/>
    <dgm:cxn modelId="{87A1CF50-7FD5-4244-8ECA-8E1CAE8B6A7B}" type="presParOf" srcId="{B367E5BB-5D27-4361-B47B-CF56F2B2C281}" destId="{22524101-8728-4C43-BD0E-1EAF3DA0FD23}" srcOrd="11" destOrd="0" presId="urn:microsoft.com/office/officeart/2005/8/layout/process5"/>
    <dgm:cxn modelId="{79C28009-D02B-4BD1-AD1A-08F23A56364C}" type="presParOf" srcId="{22524101-8728-4C43-BD0E-1EAF3DA0FD23}" destId="{33D20234-07D9-4BCB-8187-E1E4D28A307F}" srcOrd="0" destOrd="0" presId="urn:microsoft.com/office/officeart/2005/8/layout/process5"/>
    <dgm:cxn modelId="{8CE97163-E944-499F-84ED-16D4F92F536C}" type="presParOf" srcId="{B367E5BB-5D27-4361-B47B-CF56F2B2C281}" destId="{B2BF2AA9-569B-4BCE-920A-57CA3173A909}" srcOrd="12" destOrd="0" presId="urn:microsoft.com/office/officeart/2005/8/layout/process5"/>
    <dgm:cxn modelId="{8F8480C6-BAC2-41BB-8818-6B2F08C03025}" type="presParOf" srcId="{B367E5BB-5D27-4361-B47B-CF56F2B2C281}" destId="{E807DBDF-D8DE-4667-AB96-7ADFC498110E}" srcOrd="13" destOrd="0" presId="urn:microsoft.com/office/officeart/2005/8/layout/process5"/>
    <dgm:cxn modelId="{FCF2B9A8-20D0-4C28-AE78-F62B235AE7B9}" type="presParOf" srcId="{E807DBDF-D8DE-4667-AB96-7ADFC498110E}" destId="{B1C9514F-5B9A-4D0C-9643-9CF319EB972D}" srcOrd="0" destOrd="0" presId="urn:microsoft.com/office/officeart/2005/8/layout/process5"/>
    <dgm:cxn modelId="{5B0E0088-3078-46D7-8283-6131951FE865}" type="presParOf" srcId="{B367E5BB-5D27-4361-B47B-CF56F2B2C281}" destId="{066FD8A0-3490-4690-87AB-12CC23C65D3C}" srcOrd="14" destOrd="0" presId="urn:microsoft.com/office/officeart/2005/8/layout/process5"/>
    <dgm:cxn modelId="{7C8D0C49-67BE-4F5A-8673-ABCF473CF218}" type="presParOf" srcId="{B367E5BB-5D27-4361-B47B-CF56F2B2C281}" destId="{EA409AE4-5910-4A35-9050-DE383B92761C}" srcOrd="15" destOrd="0" presId="urn:microsoft.com/office/officeart/2005/8/layout/process5"/>
    <dgm:cxn modelId="{7F7B5D9F-25E0-4552-A802-51785F3C5062}" type="presParOf" srcId="{EA409AE4-5910-4A35-9050-DE383B92761C}" destId="{86481BBD-1E74-47E8-9A39-6DCA8B818723}" srcOrd="0" destOrd="0" presId="urn:microsoft.com/office/officeart/2005/8/layout/process5"/>
    <dgm:cxn modelId="{E93571F7-3EE3-4D41-9EE3-895BDBAF9BF6}" type="presParOf" srcId="{B367E5BB-5D27-4361-B47B-CF56F2B2C281}" destId="{1731B63F-07F0-4341-B4F0-F9B47D3963D4}" srcOrd="1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97D1EA7-8E7B-4983-9589-E7D08329BDAC}" type="doc">
      <dgm:prSet loTypeId="urn:microsoft.com/office/officeart/2005/8/layout/hList7" loCatId="picture" qsTypeId="urn:microsoft.com/office/officeart/2005/8/quickstyle/simple1" qsCatId="simple" csTypeId="urn:microsoft.com/office/officeart/2005/8/colors/accent1_2" csCatId="accent1" phldr="1"/>
      <dgm:spPr/>
    </dgm:pt>
    <dgm:pt modelId="{AFB1F911-4459-41EB-8951-CCE8C00BF1FF}">
      <dgm:prSet phldrT="[Text]" custT="1"/>
      <dgm:spPr>
        <a:solidFill>
          <a:schemeClr val="accent5">
            <a:lumMod val="75000"/>
          </a:schemeClr>
        </a:solidFill>
      </dgm:spPr>
      <dgm:t>
        <a:bodyPr/>
        <a:lstStyle/>
        <a:p>
          <a:pPr algn="l"/>
          <a:r>
            <a:rPr lang="hr-HR" sz="3200" dirty="0"/>
            <a:t>- Počinje  motivacijom</a:t>
          </a:r>
        </a:p>
        <a:p>
          <a:pPr algn="l"/>
          <a:r>
            <a:rPr lang="hr-HR" sz="3200" dirty="0"/>
            <a:t>- Fiziološki proces </a:t>
          </a:r>
        </a:p>
      </dgm:t>
    </dgm:pt>
    <dgm:pt modelId="{777D7D5E-30C0-49AC-9764-468542DC5B73}" type="parTrans" cxnId="{EBDCD26F-6FC5-4C4D-97AD-76A6A05A33A0}">
      <dgm:prSet/>
      <dgm:spPr/>
      <dgm:t>
        <a:bodyPr/>
        <a:lstStyle/>
        <a:p>
          <a:endParaRPr lang="hr-HR"/>
        </a:p>
      </dgm:t>
    </dgm:pt>
    <dgm:pt modelId="{97694782-81FC-4A08-8834-2F954FA7F38C}" type="sibTrans" cxnId="{EBDCD26F-6FC5-4C4D-97AD-76A6A05A33A0}">
      <dgm:prSet/>
      <dgm:spPr/>
      <dgm:t>
        <a:bodyPr/>
        <a:lstStyle/>
        <a:p>
          <a:endParaRPr lang="hr-HR"/>
        </a:p>
      </dgm:t>
    </dgm:pt>
    <dgm:pt modelId="{A8C34EB4-A9BB-4273-9703-14BF75D47879}">
      <dgm:prSet phldrT="[Text]" custT="1"/>
      <dgm:spPr>
        <a:solidFill>
          <a:schemeClr val="accent5">
            <a:lumMod val="75000"/>
          </a:schemeClr>
        </a:solidFill>
      </dgm:spPr>
      <dgm:t>
        <a:bodyPr/>
        <a:lstStyle/>
        <a:p>
          <a:pPr algn="l"/>
          <a:r>
            <a:rPr lang="hr-HR" sz="3200" dirty="0"/>
            <a:t>- Počinje  zadržavanjem</a:t>
          </a:r>
        </a:p>
        <a:p>
          <a:pPr algn="l"/>
          <a:r>
            <a:rPr lang="hr-HR" sz="3200" dirty="0"/>
            <a:t>- Efikasno = selektivno</a:t>
          </a:r>
        </a:p>
        <a:p>
          <a:pPr algn="l"/>
          <a:r>
            <a:rPr lang="hr-HR" sz="3200" dirty="0"/>
            <a:t>- Korištenje informacija</a:t>
          </a:r>
        </a:p>
      </dgm:t>
    </dgm:pt>
    <dgm:pt modelId="{06FC5B5D-B432-4882-9233-AEF26069F01D}" type="parTrans" cxnId="{213CED33-1427-45CB-B4BC-49406FA5EAD2}">
      <dgm:prSet/>
      <dgm:spPr/>
      <dgm:t>
        <a:bodyPr/>
        <a:lstStyle/>
        <a:p>
          <a:endParaRPr lang="hr-HR"/>
        </a:p>
      </dgm:t>
    </dgm:pt>
    <dgm:pt modelId="{28139699-ED47-4D36-A08C-0A401B70FDFD}" type="sibTrans" cxnId="{213CED33-1427-45CB-B4BC-49406FA5EAD2}">
      <dgm:prSet/>
      <dgm:spPr/>
      <dgm:t>
        <a:bodyPr/>
        <a:lstStyle/>
        <a:p>
          <a:endParaRPr lang="hr-HR"/>
        </a:p>
      </dgm:t>
    </dgm:pt>
    <dgm:pt modelId="{AE8D143D-8AAE-4434-8EB9-6B7FF42937AE}">
      <dgm:prSet phldrT="[Text]" custT="1"/>
      <dgm:spPr>
        <a:solidFill>
          <a:schemeClr val="accent5">
            <a:lumMod val="75000"/>
          </a:schemeClr>
        </a:solidFill>
      </dgm:spPr>
      <dgm:t>
        <a:bodyPr/>
        <a:lstStyle/>
        <a:p>
          <a:pPr algn="l"/>
          <a:r>
            <a:rPr lang="hr-HR" sz="3400" dirty="0"/>
            <a:t>-</a:t>
          </a:r>
          <a:r>
            <a:rPr lang="hr-HR" sz="3200" dirty="0"/>
            <a:t>Generalizacija znanja</a:t>
          </a:r>
        </a:p>
        <a:p>
          <a:pPr algn="l"/>
          <a:r>
            <a:rPr lang="hr-HR" sz="3200" dirty="0"/>
            <a:t>- Izvedba naučenih vještina i ponašanja</a:t>
          </a:r>
        </a:p>
      </dgm:t>
    </dgm:pt>
    <dgm:pt modelId="{5F1F66A6-206E-46BC-BEAE-6A056A3D7C7D}" type="parTrans" cxnId="{08E4E7F9-BB89-469E-B20B-97380E4C8E93}">
      <dgm:prSet/>
      <dgm:spPr/>
      <dgm:t>
        <a:bodyPr/>
        <a:lstStyle/>
        <a:p>
          <a:endParaRPr lang="hr-HR"/>
        </a:p>
      </dgm:t>
    </dgm:pt>
    <dgm:pt modelId="{A71AEFEF-5B42-47E3-B41C-8747C27058C9}" type="sibTrans" cxnId="{08E4E7F9-BB89-469E-B20B-97380E4C8E93}">
      <dgm:prSet/>
      <dgm:spPr/>
      <dgm:t>
        <a:bodyPr/>
        <a:lstStyle/>
        <a:p>
          <a:endParaRPr lang="hr-HR"/>
        </a:p>
      </dgm:t>
    </dgm:pt>
    <dgm:pt modelId="{0328247B-773E-4557-8B88-70A4A852E490}" type="pres">
      <dgm:prSet presAssocID="{597D1EA7-8E7B-4983-9589-E7D08329BDAC}" presName="Name0" presStyleCnt="0">
        <dgm:presLayoutVars>
          <dgm:dir/>
          <dgm:resizeHandles val="exact"/>
        </dgm:presLayoutVars>
      </dgm:prSet>
      <dgm:spPr/>
    </dgm:pt>
    <dgm:pt modelId="{5213CDDC-56FA-41D2-9628-9C5EEF66105C}" type="pres">
      <dgm:prSet presAssocID="{597D1EA7-8E7B-4983-9589-E7D08329BDAC}" presName="fgShape" presStyleLbl="fgShp" presStyleIdx="0" presStyleCnt="1" custScaleX="65761" custScaleY="104494" custLinFactNeighborX="-502" custLinFactNeighborY="57018"/>
      <dgm:spPr>
        <a:solidFill>
          <a:schemeClr val="accent5">
            <a:lumMod val="60000"/>
            <a:lumOff val="40000"/>
          </a:schemeClr>
        </a:solidFill>
      </dgm:spPr>
    </dgm:pt>
    <dgm:pt modelId="{ED50314F-DDE1-402C-98A8-6BF3DD306142}" type="pres">
      <dgm:prSet presAssocID="{597D1EA7-8E7B-4983-9589-E7D08329BDAC}" presName="linComp" presStyleCnt="0"/>
      <dgm:spPr/>
    </dgm:pt>
    <dgm:pt modelId="{D7F44131-B0D7-4FE6-8DC0-F6E188CDE00F}" type="pres">
      <dgm:prSet presAssocID="{AFB1F911-4459-41EB-8951-CCE8C00BF1FF}" presName="compNode" presStyleCnt="0"/>
      <dgm:spPr/>
    </dgm:pt>
    <dgm:pt modelId="{AD492ACD-AA51-4750-8207-E1120797519D}" type="pres">
      <dgm:prSet presAssocID="{AFB1F911-4459-41EB-8951-CCE8C00BF1FF}" presName="bkgdShape" presStyleLbl="node1" presStyleIdx="0" presStyleCnt="3"/>
      <dgm:spPr/>
    </dgm:pt>
    <dgm:pt modelId="{D74F501D-EDB6-4DC3-A1B3-8CACCE1444D7}" type="pres">
      <dgm:prSet presAssocID="{AFB1F911-4459-41EB-8951-CCE8C00BF1FF}" presName="nodeTx" presStyleLbl="node1" presStyleIdx="0" presStyleCnt="3">
        <dgm:presLayoutVars>
          <dgm:bulletEnabled val="1"/>
        </dgm:presLayoutVars>
      </dgm:prSet>
      <dgm:spPr/>
    </dgm:pt>
    <dgm:pt modelId="{9D692A0D-07CD-49D6-AD6E-C10031E98C4C}" type="pres">
      <dgm:prSet presAssocID="{AFB1F911-4459-41EB-8951-CCE8C00BF1FF}" presName="invisiNode" presStyleLbl="node1" presStyleIdx="0" presStyleCnt="3"/>
      <dgm:spPr/>
    </dgm:pt>
    <dgm:pt modelId="{1C08FC5E-EC7D-4B9D-96C8-A591D9CB35AA}" type="pres">
      <dgm:prSet presAssocID="{AFB1F911-4459-41EB-8951-CCE8C00BF1FF}" presName="imagNode" presStyleLbl="fgImgPlace1" presStyleIdx="0" presStyleCnt="3" custLinFactNeighborX="2328" custLinFactNeighborY="-17656"/>
      <dgm:spPr>
        <a:blipFill rotWithShape="1">
          <a:blip xmlns:r="http://schemas.openxmlformats.org/officeDocument/2006/relationships" r:embed="rId1"/>
          <a:stretch>
            <a:fillRect/>
          </a:stretch>
        </a:blipFill>
      </dgm:spPr>
    </dgm:pt>
    <dgm:pt modelId="{43F0052F-883F-457D-A5A2-5A8B419BA7B7}" type="pres">
      <dgm:prSet presAssocID="{97694782-81FC-4A08-8834-2F954FA7F38C}" presName="sibTrans" presStyleLbl="sibTrans2D1" presStyleIdx="0" presStyleCnt="0"/>
      <dgm:spPr/>
    </dgm:pt>
    <dgm:pt modelId="{651B60EF-BA43-4383-B3D4-DEB9CF2B9F2E}" type="pres">
      <dgm:prSet presAssocID="{A8C34EB4-A9BB-4273-9703-14BF75D47879}" presName="compNode" presStyleCnt="0"/>
      <dgm:spPr/>
    </dgm:pt>
    <dgm:pt modelId="{5A4A5BF1-2757-4D44-92C6-B8FF01658550}" type="pres">
      <dgm:prSet presAssocID="{A8C34EB4-A9BB-4273-9703-14BF75D47879}" presName="bkgdShape" presStyleLbl="node1" presStyleIdx="1" presStyleCnt="3" custLinFactNeighborX="-625" custLinFactNeighborY="-352"/>
      <dgm:spPr/>
    </dgm:pt>
    <dgm:pt modelId="{6183BB1E-881B-490C-8752-D9002AA5F3A5}" type="pres">
      <dgm:prSet presAssocID="{A8C34EB4-A9BB-4273-9703-14BF75D47879}" presName="nodeTx" presStyleLbl="node1" presStyleIdx="1" presStyleCnt="3">
        <dgm:presLayoutVars>
          <dgm:bulletEnabled val="1"/>
        </dgm:presLayoutVars>
      </dgm:prSet>
      <dgm:spPr/>
    </dgm:pt>
    <dgm:pt modelId="{C0E8860F-7E1F-4CF4-A8FA-88885EA26AE0}" type="pres">
      <dgm:prSet presAssocID="{A8C34EB4-A9BB-4273-9703-14BF75D47879}" presName="invisiNode" presStyleLbl="node1" presStyleIdx="1" presStyleCnt="3"/>
      <dgm:spPr/>
    </dgm:pt>
    <dgm:pt modelId="{58DB5D2B-DB98-4D6D-9380-018E8A53F4A5}" type="pres">
      <dgm:prSet presAssocID="{A8C34EB4-A9BB-4273-9703-14BF75D47879}" presName="imagNode" presStyleLbl="fgImgPlace1" presStyleIdx="1" presStyleCnt="3" custLinFactNeighborX="-3869" custLinFactNeighborY="-17656"/>
      <dgm:spPr>
        <a:blipFill rotWithShape="1">
          <a:blip xmlns:r="http://schemas.openxmlformats.org/officeDocument/2006/relationships" r:embed="rId2"/>
          <a:stretch>
            <a:fillRect/>
          </a:stretch>
        </a:blipFill>
      </dgm:spPr>
    </dgm:pt>
    <dgm:pt modelId="{AF2CF995-0979-4C10-92EE-961BF6D467B9}" type="pres">
      <dgm:prSet presAssocID="{28139699-ED47-4D36-A08C-0A401B70FDFD}" presName="sibTrans" presStyleLbl="sibTrans2D1" presStyleIdx="0" presStyleCnt="0"/>
      <dgm:spPr/>
    </dgm:pt>
    <dgm:pt modelId="{9372A502-1B50-4EF2-BA76-E4C3F1E8F440}" type="pres">
      <dgm:prSet presAssocID="{AE8D143D-8AAE-4434-8EB9-6B7FF42937AE}" presName="compNode" presStyleCnt="0"/>
      <dgm:spPr/>
    </dgm:pt>
    <dgm:pt modelId="{63E3B7A7-8DAA-4C97-A31E-B0A8672C9111}" type="pres">
      <dgm:prSet presAssocID="{AE8D143D-8AAE-4434-8EB9-6B7FF42937AE}" presName="bkgdShape" presStyleLbl="node1" presStyleIdx="2" presStyleCnt="3" custLinFactNeighborX="-39" custLinFactNeighborY="-1121"/>
      <dgm:spPr/>
    </dgm:pt>
    <dgm:pt modelId="{F38E4585-6229-4C35-8F8E-42381A047323}" type="pres">
      <dgm:prSet presAssocID="{AE8D143D-8AAE-4434-8EB9-6B7FF42937AE}" presName="nodeTx" presStyleLbl="node1" presStyleIdx="2" presStyleCnt="3">
        <dgm:presLayoutVars>
          <dgm:bulletEnabled val="1"/>
        </dgm:presLayoutVars>
      </dgm:prSet>
      <dgm:spPr/>
    </dgm:pt>
    <dgm:pt modelId="{10DF253F-CDE6-4C03-BAEE-8AF2451B430B}" type="pres">
      <dgm:prSet presAssocID="{AE8D143D-8AAE-4434-8EB9-6B7FF42937AE}" presName="invisiNode" presStyleLbl="node1" presStyleIdx="2" presStyleCnt="3"/>
      <dgm:spPr/>
    </dgm:pt>
    <dgm:pt modelId="{65518AA2-1CAF-45F0-8922-9156AE4C89EC}" type="pres">
      <dgm:prSet presAssocID="{AE8D143D-8AAE-4434-8EB9-6B7FF42937AE}" presName="imagNode" presStyleLbl="fgImgPlace1" presStyleIdx="2" presStyleCnt="3" custLinFactNeighborX="-2884" custLinFactNeighborY="-17656"/>
      <dgm:spPr>
        <a:blipFill rotWithShape="1">
          <a:blip xmlns:r="http://schemas.openxmlformats.org/officeDocument/2006/relationships" r:embed="rId3"/>
          <a:stretch>
            <a:fillRect/>
          </a:stretch>
        </a:blipFill>
      </dgm:spPr>
    </dgm:pt>
  </dgm:ptLst>
  <dgm:cxnLst>
    <dgm:cxn modelId="{40062232-4AC2-4F87-83ED-C95C7B3655DC}" type="presOf" srcId="{AE8D143D-8AAE-4434-8EB9-6B7FF42937AE}" destId="{63E3B7A7-8DAA-4C97-A31E-B0A8672C9111}" srcOrd="0" destOrd="0" presId="urn:microsoft.com/office/officeart/2005/8/layout/hList7"/>
    <dgm:cxn modelId="{213CED33-1427-45CB-B4BC-49406FA5EAD2}" srcId="{597D1EA7-8E7B-4983-9589-E7D08329BDAC}" destId="{A8C34EB4-A9BB-4273-9703-14BF75D47879}" srcOrd="1" destOrd="0" parTransId="{06FC5B5D-B432-4882-9233-AEF26069F01D}" sibTransId="{28139699-ED47-4D36-A08C-0A401B70FDFD}"/>
    <dgm:cxn modelId="{34D0C73A-5631-4E27-8836-BF201EFB8D0A}" type="presOf" srcId="{597D1EA7-8E7B-4983-9589-E7D08329BDAC}" destId="{0328247B-773E-4557-8B88-70A4A852E490}" srcOrd="0" destOrd="0" presId="urn:microsoft.com/office/officeart/2005/8/layout/hList7"/>
    <dgm:cxn modelId="{38011D41-02FC-4798-8098-123D62DE83E0}" type="presOf" srcId="{97694782-81FC-4A08-8834-2F954FA7F38C}" destId="{43F0052F-883F-457D-A5A2-5A8B419BA7B7}" srcOrd="0" destOrd="0" presId="urn:microsoft.com/office/officeart/2005/8/layout/hList7"/>
    <dgm:cxn modelId="{EBDCD26F-6FC5-4C4D-97AD-76A6A05A33A0}" srcId="{597D1EA7-8E7B-4983-9589-E7D08329BDAC}" destId="{AFB1F911-4459-41EB-8951-CCE8C00BF1FF}" srcOrd="0" destOrd="0" parTransId="{777D7D5E-30C0-49AC-9764-468542DC5B73}" sibTransId="{97694782-81FC-4A08-8834-2F954FA7F38C}"/>
    <dgm:cxn modelId="{7C978F8E-8AC5-4791-A3DF-55DEE7CD0E37}" type="presOf" srcId="{AFB1F911-4459-41EB-8951-CCE8C00BF1FF}" destId="{D74F501D-EDB6-4DC3-A1B3-8CACCE1444D7}" srcOrd="1" destOrd="0" presId="urn:microsoft.com/office/officeart/2005/8/layout/hList7"/>
    <dgm:cxn modelId="{0856FA8E-532B-4B97-A8A0-6FC1E666CEAE}" type="presOf" srcId="{A8C34EB4-A9BB-4273-9703-14BF75D47879}" destId="{5A4A5BF1-2757-4D44-92C6-B8FF01658550}" srcOrd="0" destOrd="0" presId="urn:microsoft.com/office/officeart/2005/8/layout/hList7"/>
    <dgm:cxn modelId="{5016E5A4-356D-4EAE-B660-A5736B68F45D}" type="presOf" srcId="{28139699-ED47-4D36-A08C-0A401B70FDFD}" destId="{AF2CF995-0979-4C10-92EE-961BF6D467B9}" srcOrd="0" destOrd="0" presId="urn:microsoft.com/office/officeart/2005/8/layout/hList7"/>
    <dgm:cxn modelId="{32DA3CBE-5B0D-47DA-BD46-FB179DF5B7A7}" type="presOf" srcId="{A8C34EB4-A9BB-4273-9703-14BF75D47879}" destId="{6183BB1E-881B-490C-8752-D9002AA5F3A5}" srcOrd="1" destOrd="0" presId="urn:microsoft.com/office/officeart/2005/8/layout/hList7"/>
    <dgm:cxn modelId="{A067D5C2-1B86-45E9-B0F0-8B065350D33E}" type="presOf" srcId="{AFB1F911-4459-41EB-8951-CCE8C00BF1FF}" destId="{AD492ACD-AA51-4750-8207-E1120797519D}" srcOrd="0" destOrd="0" presId="urn:microsoft.com/office/officeart/2005/8/layout/hList7"/>
    <dgm:cxn modelId="{9F8A1BDF-C029-4374-917A-E8E9C69CA3AB}" type="presOf" srcId="{AE8D143D-8AAE-4434-8EB9-6B7FF42937AE}" destId="{F38E4585-6229-4C35-8F8E-42381A047323}" srcOrd="1" destOrd="0" presId="urn:microsoft.com/office/officeart/2005/8/layout/hList7"/>
    <dgm:cxn modelId="{08E4E7F9-BB89-469E-B20B-97380E4C8E93}" srcId="{597D1EA7-8E7B-4983-9589-E7D08329BDAC}" destId="{AE8D143D-8AAE-4434-8EB9-6B7FF42937AE}" srcOrd="2" destOrd="0" parTransId="{5F1F66A6-206E-46BC-BEAE-6A056A3D7C7D}" sibTransId="{A71AEFEF-5B42-47E3-B41C-8747C27058C9}"/>
    <dgm:cxn modelId="{CDF4BD1F-E2FF-4574-9613-B72472E28FFB}" type="presParOf" srcId="{0328247B-773E-4557-8B88-70A4A852E490}" destId="{5213CDDC-56FA-41D2-9628-9C5EEF66105C}" srcOrd="0" destOrd="0" presId="urn:microsoft.com/office/officeart/2005/8/layout/hList7"/>
    <dgm:cxn modelId="{2FCD8746-8655-418B-99E1-8744EB491F95}" type="presParOf" srcId="{0328247B-773E-4557-8B88-70A4A852E490}" destId="{ED50314F-DDE1-402C-98A8-6BF3DD306142}" srcOrd="1" destOrd="0" presId="urn:microsoft.com/office/officeart/2005/8/layout/hList7"/>
    <dgm:cxn modelId="{9204BD24-4395-4187-A821-48253DF7303A}" type="presParOf" srcId="{ED50314F-DDE1-402C-98A8-6BF3DD306142}" destId="{D7F44131-B0D7-4FE6-8DC0-F6E188CDE00F}" srcOrd="0" destOrd="0" presId="urn:microsoft.com/office/officeart/2005/8/layout/hList7"/>
    <dgm:cxn modelId="{7646F24B-5A79-49EB-B618-A20C27084034}" type="presParOf" srcId="{D7F44131-B0D7-4FE6-8DC0-F6E188CDE00F}" destId="{AD492ACD-AA51-4750-8207-E1120797519D}" srcOrd="0" destOrd="0" presId="urn:microsoft.com/office/officeart/2005/8/layout/hList7"/>
    <dgm:cxn modelId="{17DBDA2F-EF62-4C77-B7E4-353E75A8DA88}" type="presParOf" srcId="{D7F44131-B0D7-4FE6-8DC0-F6E188CDE00F}" destId="{D74F501D-EDB6-4DC3-A1B3-8CACCE1444D7}" srcOrd="1" destOrd="0" presId="urn:microsoft.com/office/officeart/2005/8/layout/hList7"/>
    <dgm:cxn modelId="{40F89798-CDA0-4786-AC1E-B4E3CCB62B73}" type="presParOf" srcId="{D7F44131-B0D7-4FE6-8DC0-F6E188CDE00F}" destId="{9D692A0D-07CD-49D6-AD6E-C10031E98C4C}" srcOrd="2" destOrd="0" presId="urn:microsoft.com/office/officeart/2005/8/layout/hList7"/>
    <dgm:cxn modelId="{4DC66B51-DCCF-4854-93E9-0488203038A7}" type="presParOf" srcId="{D7F44131-B0D7-4FE6-8DC0-F6E188CDE00F}" destId="{1C08FC5E-EC7D-4B9D-96C8-A591D9CB35AA}" srcOrd="3" destOrd="0" presId="urn:microsoft.com/office/officeart/2005/8/layout/hList7"/>
    <dgm:cxn modelId="{89EA9598-8591-4C11-BB18-13ACEE6749C2}" type="presParOf" srcId="{ED50314F-DDE1-402C-98A8-6BF3DD306142}" destId="{43F0052F-883F-457D-A5A2-5A8B419BA7B7}" srcOrd="1" destOrd="0" presId="urn:microsoft.com/office/officeart/2005/8/layout/hList7"/>
    <dgm:cxn modelId="{1F09DCDF-8483-407E-AD0C-1C34378D023F}" type="presParOf" srcId="{ED50314F-DDE1-402C-98A8-6BF3DD306142}" destId="{651B60EF-BA43-4383-B3D4-DEB9CF2B9F2E}" srcOrd="2" destOrd="0" presId="urn:microsoft.com/office/officeart/2005/8/layout/hList7"/>
    <dgm:cxn modelId="{D255C604-76D7-4E93-9928-3303CA8A7C40}" type="presParOf" srcId="{651B60EF-BA43-4383-B3D4-DEB9CF2B9F2E}" destId="{5A4A5BF1-2757-4D44-92C6-B8FF01658550}" srcOrd="0" destOrd="0" presId="urn:microsoft.com/office/officeart/2005/8/layout/hList7"/>
    <dgm:cxn modelId="{53B1463A-6B48-4A0A-8500-94955F9939B7}" type="presParOf" srcId="{651B60EF-BA43-4383-B3D4-DEB9CF2B9F2E}" destId="{6183BB1E-881B-490C-8752-D9002AA5F3A5}" srcOrd="1" destOrd="0" presId="urn:microsoft.com/office/officeart/2005/8/layout/hList7"/>
    <dgm:cxn modelId="{23631C74-C5AE-4C3F-ADC5-0390122ADD00}" type="presParOf" srcId="{651B60EF-BA43-4383-B3D4-DEB9CF2B9F2E}" destId="{C0E8860F-7E1F-4CF4-A8FA-88885EA26AE0}" srcOrd="2" destOrd="0" presId="urn:microsoft.com/office/officeart/2005/8/layout/hList7"/>
    <dgm:cxn modelId="{9F81988A-BAAA-42A8-9F17-502F0ADECDAC}" type="presParOf" srcId="{651B60EF-BA43-4383-B3D4-DEB9CF2B9F2E}" destId="{58DB5D2B-DB98-4D6D-9380-018E8A53F4A5}" srcOrd="3" destOrd="0" presId="urn:microsoft.com/office/officeart/2005/8/layout/hList7"/>
    <dgm:cxn modelId="{3DBA731F-7455-46CF-8CE0-F024A0DADCFD}" type="presParOf" srcId="{ED50314F-DDE1-402C-98A8-6BF3DD306142}" destId="{AF2CF995-0979-4C10-92EE-961BF6D467B9}" srcOrd="3" destOrd="0" presId="urn:microsoft.com/office/officeart/2005/8/layout/hList7"/>
    <dgm:cxn modelId="{BE122DBE-3D66-4EC3-BDDF-7A1C26FE7044}" type="presParOf" srcId="{ED50314F-DDE1-402C-98A8-6BF3DD306142}" destId="{9372A502-1B50-4EF2-BA76-E4C3F1E8F440}" srcOrd="4" destOrd="0" presId="urn:microsoft.com/office/officeart/2005/8/layout/hList7"/>
    <dgm:cxn modelId="{F957B4F9-D248-4643-9A42-EA59F2306462}" type="presParOf" srcId="{9372A502-1B50-4EF2-BA76-E4C3F1E8F440}" destId="{63E3B7A7-8DAA-4C97-A31E-B0A8672C9111}" srcOrd="0" destOrd="0" presId="urn:microsoft.com/office/officeart/2005/8/layout/hList7"/>
    <dgm:cxn modelId="{45CBCAFF-48ED-47A7-A65B-D977D091F510}" type="presParOf" srcId="{9372A502-1B50-4EF2-BA76-E4C3F1E8F440}" destId="{F38E4585-6229-4C35-8F8E-42381A047323}" srcOrd="1" destOrd="0" presId="urn:microsoft.com/office/officeart/2005/8/layout/hList7"/>
    <dgm:cxn modelId="{FD193A0E-2C50-414B-8DAD-D781536E5A6E}" type="presParOf" srcId="{9372A502-1B50-4EF2-BA76-E4C3F1E8F440}" destId="{10DF253F-CDE6-4C03-BAEE-8AF2451B430B}" srcOrd="2" destOrd="0" presId="urn:microsoft.com/office/officeart/2005/8/layout/hList7"/>
    <dgm:cxn modelId="{C1B60A7D-819F-4BC4-B282-B2F0872BE2A1}" type="presParOf" srcId="{9372A502-1B50-4EF2-BA76-E4C3F1E8F440}" destId="{65518AA2-1CAF-45F0-8922-9156AE4C89EC}"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C28CB107-8C0B-4576-AC16-02FEDAB84C93}" type="doc">
      <dgm:prSet loTypeId="urn:microsoft.com/office/officeart/2005/8/layout/hProcess9" loCatId="process" qsTypeId="urn:microsoft.com/office/officeart/2005/8/quickstyle/simple1" qsCatId="simple" csTypeId="urn:microsoft.com/office/officeart/2005/8/colors/accent0_1" csCatId="mainScheme" phldr="1"/>
      <dgm:spPr/>
    </dgm:pt>
    <dgm:pt modelId="{7DA3E701-D8A1-4A03-8CD0-C56EDA940EF8}">
      <dgm:prSet phldrT="[Text]"/>
      <dgm:spPr/>
      <dgm:t>
        <a:bodyPr/>
        <a:lstStyle/>
        <a:p>
          <a:r>
            <a:rPr lang="hr-HR" b="1"/>
            <a:t>Postizanje ciljeva</a:t>
          </a:r>
          <a:endParaRPr lang="hr-HR" b="1" dirty="0"/>
        </a:p>
      </dgm:t>
    </dgm:pt>
    <dgm:pt modelId="{698FAF99-E327-49A6-A992-4CC8D8E77E1E}" type="parTrans" cxnId="{7A18F7DD-F897-4A9F-83D7-60708C9B581A}">
      <dgm:prSet/>
      <dgm:spPr/>
      <dgm:t>
        <a:bodyPr/>
        <a:lstStyle/>
        <a:p>
          <a:endParaRPr lang="hr-HR"/>
        </a:p>
      </dgm:t>
    </dgm:pt>
    <dgm:pt modelId="{753A1B60-6EDB-40FE-886B-49F5253B337E}" type="sibTrans" cxnId="{7A18F7DD-F897-4A9F-83D7-60708C9B581A}">
      <dgm:prSet/>
      <dgm:spPr/>
      <dgm:t>
        <a:bodyPr/>
        <a:lstStyle/>
        <a:p>
          <a:endParaRPr lang="hr-HR"/>
        </a:p>
      </dgm:t>
    </dgm:pt>
    <dgm:pt modelId="{23F2CAE1-7073-4D03-BAB2-0FC67464B1AB}">
      <dgm:prSet phldrT="[Text]"/>
      <dgm:spPr/>
      <dgm:t>
        <a:bodyPr/>
        <a:lstStyle/>
        <a:p>
          <a:r>
            <a:rPr lang="hr-HR" b="1"/>
            <a:t>Samopoštovanje </a:t>
          </a:r>
          <a:endParaRPr lang="hr-HR" b="1" dirty="0"/>
        </a:p>
      </dgm:t>
    </dgm:pt>
    <dgm:pt modelId="{745BEF84-6CBC-4B9C-BA09-030AF7F986E5}" type="parTrans" cxnId="{8F1177D6-FC4A-4AB6-880F-57B9A13552F5}">
      <dgm:prSet/>
      <dgm:spPr/>
      <dgm:t>
        <a:bodyPr/>
        <a:lstStyle/>
        <a:p>
          <a:endParaRPr lang="hr-HR"/>
        </a:p>
      </dgm:t>
    </dgm:pt>
    <dgm:pt modelId="{27F63E4C-7F85-4561-960E-838167CF0220}" type="sibTrans" cxnId="{8F1177D6-FC4A-4AB6-880F-57B9A13552F5}">
      <dgm:prSet/>
      <dgm:spPr/>
      <dgm:t>
        <a:bodyPr/>
        <a:lstStyle/>
        <a:p>
          <a:endParaRPr lang="hr-HR"/>
        </a:p>
      </dgm:t>
    </dgm:pt>
    <dgm:pt modelId="{D2AB0323-3AC6-4231-B6BF-4ED1F8C56D56}">
      <dgm:prSet phldrT="[Text]"/>
      <dgm:spPr/>
      <dgm:t>
        <a:bodyPr/>
        <a:lstStyle/>
        <a:p>
          <a:r>
            <a:rPr lang="hr-HR" b="1"/>
            <a:t>Želja za daljnjim uspjehom</a:t>
          </a:r>
          <a:endParaRPr lang="hr-HR" b="1" dirty="0"/>
        </a:p>
      </dgm:t>
    </dgm:pt>
    <dgm:pt modelId="{FED95271-C13A-492D-B29A-66A66398BC71}" type="parTrans" cxnId="{6547F245-2D6B-4DAE-B054-74ECBFFEF2E0}">
      <dgm:prSet/>
      <dgm:spPr/>
      <dgm:t>
        <a:bodyPr/>
        <a:lstStyle/>
        <a:p>
          <a:endParaRPr lang="hr-HR"/>
        </a:p>
      </dgm:t>
    </dgm:pt>
    <dgm:pt modelId="{38A9CD2F-D433-4D73-85A8-C1FF2EFB9823}" type="sibTrans" cxnId="{6547F245-2D6B-4DAE-B054-74ECBFFEF2E0}">
      <dgm:prSet/>
      <dgm:spPr/>
      <dgm:t>
        <a:bodyPr/>
        <a:lstStyle/>
        <a:p>
          <a:endParaRPr lang="hr-HR"/>
        </a:p>
      </dgm:t>
    </dgm:pt>
    <dgm:pt modelId="{7E0AF3D5-F69F-484C-9423-51EE0BF22393}" type="pres">
      <dgm:prSet presAssocID="{C28CB107-8C0B-4576-AC16-02FEDAB84C93}" presName="CompostProcess" presStyleCnt="0">
        <dgm:presLayoutVars>
          <dgm:dir/>
          <dgm:resizeHandles val="exact"/>
        </dgm:presLayoutVars>
      </dgm:prSet>
      <dgm:spPr/>
    </dgm:pt>
    <dgm:pt modelId="{87FC1706-1045-4941-8A68-41A6D1DE08C7}" type="pres">
      <dgm:prSet presAssocID="{C28CB107-8C0B-4576-AC16-02FEDAB84C93}" presName="arrow" presStyleLbl="bgShp" presStyleIdx="0" presStyleCnt="1"/>
      <dgm:spPr/>
    </dgm:pt>
    <dgm:pt modelId="{846478DC-ED5F-4746-B0F7-B06798DF5859}" type="pres">
      <dgm:prSet presAssocID="{C28CB107-8C0B-4576-AC16-02FEDAB84C93}" presName="linearProcess" presStyleCnt="0"/>
      <dgm:spPr/>
    </dgm:pt>
    <dgm:pt modelId="{07F3F68A-DFAE-4898-90EA-22C2CF7DCB03}" type="pres">
      <dgm:prSet presAssocID="{7DA3E701-D8A1-4A03-8CD0-C56EDA940EF8}" presName="textNode" presStyleLbl="node1" presStyleIdx="0" presStyleCnt="3">
        <dgm:presLayoutVars>
          <dgm:bulletEnabled val="1"/>
        </dgm:presLayoutVars>
      </dgm:prSet>
      <dgm:spPr/>
    </dgm:pt>
    <dgm:pt modelId="{EF3733FC-4C09-4BA5-94CB-71403CE5F865}" type="pres">
      <dgm:prSet presAssocID="{753A1B60-6EDB-40FE-886B-49F5253B337E}" presName="sibTrans" presStyleCnt="0"/>
      <dgm:spPr/>
    </dgm:pt>
    <dgm:pt modelId="{7BA7F687-1DB0-4998-9DE5-D7B4FFA682FA}" type="pres">
      <dgm:prSet presAssocID="{23F2CAE1-7073-4D03-BAB2-0FC67464B1AB}" presName="textNode" presStyleLbl="node1" presStyleIdx="1" presStyleCnt="3">
        <dgm:presLayoutVars>
          <dgm:bulletEnabled val="1"/>
        </dgm:presLayoutVars>
      </dgm:prSet>
      <dgm:spPr/>
    </dgm:pt>
    <dgm:pt modelId="{4446E935-6189-42D0-A7AD-45CB56300A02}" type="pres">
      <dgm:prSet presAssocID="{27F63E4C-7F85-4561-960E-838167CF0220}" presName="sibTrans" presStyleCnt="0"/>
      <dgm:spPr/>
    </dgm:pt>
    <dgm:pt modelId="{1EF8451B-0B13-4162-8D8A-3F9D0C5BD568}" type="pres">
      <dgm:prSet presAssocID="{D2AB0323-3AC6-4231-B6BF-4ED1F8C56D56}" presName="textNode" presStyleLbl="node1" presStyleIdx="2" presStyleCnt="3">
        <dgm:presLayoutVars>
          <dgm:bulletEnabled val="1"/>
        </dgm:presLayoutVars>
      </dgm:prSet>
      <dgm:spPr/>
    </dgm:pt>
  </dgm:ptLst>
  <dgm:cxnLst>
    <dgm:cxn modelId="{6C000B33-9463-473B-BD8E-B34A287C4828}" type="presOf" srcId="{23F2CAE1-7073-4D03-BAB2-0FC67464B1AB}" destId="{7BA7F687-1DB0-4998-9DE5-D7B4FFA682FA}" srcOrd="0" destOrd="0" presId="urn:microsoft.com/office/officeart/2005/8/layout/hProcess9"/>
    <dgm:cxn modelId="{6547F245-2D6B-4DAE-B054-74ECBFFEF2E0}" srcId="{C28CB107-8C0B-4576-AC16-02FEDAB84C93}" destId="{D2AB0323-3AC6-4231-B6BF-4ED1F8C56D56}" srcOrd="2" destOrd="0" parTransId="{FED95271-C13A-492D-B29A-66A66398BC71}" sibTransId="{38A9CD2F-D433-4D73-85A8-C1FF2EFB9823}"/>
    <dgm:cxn modelId="{023D5575-265F-4DEB-86AD-C788883072A6}" type="presOf" srcId="{D2AB0323-3AC6-4231-B6BF-4ED1F8C56D56}" destId="{1EF8451B-0B13-4162-8D8A-3F9D0C5BD568}" srcOrd="0" destOrd="0" presId="urn:microsoft.com/office/officeart/2005/8/layout/hProcess9"/>
    <dgm:cxn modelId="{10BCE87C-EDE7-4561-945F-1D7D8A8CBDC4}" type="presOf" srcId="{C28CB107-8C0B-4576-AC16-02FEDAB84C93}" destId="{7E0AF3D5-F69F-484C-9423-51EE0BF22393}" srcOrd="0" destOrd="0" presId="urn:microsoft.com/office/officeart/2005/8/layout/hProcess9"/>
    <dgm:cxn modelId="{103D0288-EDB4-43D4-9997-FF0442FF10F8}" type="presOf" srcId="{7DA3E701-D8A1-4A03-8CD0-C56EDA940EF8}" destId="{07F3F68A-DFAE-4898-90EA-22C2CF7DCB03}" srcOrd="0" destOrd="0" presId="urn:microsoft.com/office/officeart/2005/8/layout/hProcess9"/>
    <dgm:cxn modelId="{8F1177D6-FC4A-4AB6-880F-57B9A13552F5}" srcId="{C28CB107-8C0B-4576-AC16-02FEDAB84C93}" destId="{23F2CAE1-7073-4D03-BAB2-0FC67464B1AB}" srcOrd="1" destOrd="0" parTransId="{745BEF84-6CBC-4B9C-BA09-030AF7F986E5}" sibTransId="{27F63E4C-7F85-4561-960E-838167CF0220}"/>
    <dgm:cxn modelId="{7A18F7DD-F897-4A9F-83D7-60708C9B581A}" srcId="{C28CB107-8C0B-4576-AC16-02FEDAB84C93}" destId="{7DA3E701-D8A1-4A03-8CD0-C56EDA940EF8}" srcOrd="0" destOrd="0" parTransId="{698FAF99-E327-49A6-A992-4CC8D8E77E1E}" sibTransId="{753A1B60-6EDB-40FE-886B-49F5253B337E}"/>
    <dgm:cxn modelId="{0BD0C723-272A-48FE-8849-3412496F2A60}" type="presParOf" srcId="{7E0AF3D5-F69F-484C-9423-51EE0BF22393}" destId="{87FC1706-1045-4941-8A68-41A6D1DE08C7}" srcOrd="0" destOrd="0" presId="urn:microsoft.com/office/officeart/2005/8/layout/hProcess9"/>
    <dgm:cxn modelId="{94AEB483-E263-421D-BB73-4868906113AB}" type="presParOf" srcId="{7E0AF3D5-F69F-484C-9423-51EE0BF22393}" destId="{846478DC-ED5F-4746-B0F7-B06798DF5859}" srcOrd="1" destOrd="0" presId="urn:microsoft.com/office/officeart/2005/8/layout/hProcess9"/>
    <dgm:cxn modelId="{69EDA16B-96E0-4EBB-8745-ED224C51B705}" type="presParOf" srcId="{846478DC-ED5F-4746-B0F7-B06798DF5859}" destId="{07F3F68A-DFAE-4898-90EA-22C2CF7DCB03}" srcOrd="0" destOrd="0" presId="urn:microsoft.com/office/officeart/2005/8/layout/hProcess9"/>
    <dgm:cxn modelId="{CB17A204-11EA-4C6A-A2D0-A7D94986D312}" type="presParOf" srcId="{846478DC-ED5F-4746-B0F7-B06798DF5859}" destId="{EF3733FC-4C09-4BA5-94CB-71403CE5F865}" srcOrd="1" destOrd="0" presId="urn:microsoft.com/office/officeart/2005/8/layout/hProcess9"/>
    <dgm:cxn modelId="{E2F43523-595A-46CD-8F32-BB6930CCEA5C}" type="presParOf" srcId="{846478DC-ED5F-4746-B0F7-B06798DF5859}" destId="{7BA7F687-1DB0-4998-9DE5-D7B4FFA682FA}" srcOrd="2" destOrd="0" presId="urn:microsoft.com/office/officeart/2005/8/layout/hProcess9"/>
    <dgm:cxn modelId="{B6ADC03C-E58B-44E7-897F-800FD5AAE71A}" type="presParOf" srcId="{846478DC-ED5F-4746-B0F7-B06798DF5859}" destId="{4446E935-6189-42D0-A7AD-45CB56300A02}" srcOrd="3" destOrd="0" presId="urn:microsoft.com/office/officeart/2005/8/layout/hProcess9"/>
    <dgm:cxn modelId="{37989209-86D4-4F85-951F-72DF6E665194}" type="presParOf" srcId="{846478DC-ED5F-4746-B0F7-B06798DF5859}" destId="{1EF8451B-0B13-4162-8D8A-3F9D0C5BD56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B05B8E-9DDB-4083-87FF-A3B161D5FFE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hr-HR"/>
        </a:p>
      </dgm:t>
    </dgm:pt>
    <dgm:pt modelId="{A6C78367-E0CA-43F2-ADD9-0594995CF3B4}">
      <dgm:prSet/>
      <dgm:spPr/>
      <dgm:t>
        <a:bodyPr/>
        <a:lstStyle/>
        <a:p>
          <a:r>
            <a:rPr lang="en-US">
              <a:solidFill>
                <a:srgbClr val="555555"/>
              </a:solidFill>
            </a:rPr>
            <a:t>vezanje pojasa, podešavanje ogledala, pogled u ogledalo gore, lijevo, upali pokazivač smjera, stisni kvačilo, mjenjač u prvu brzinu, ponovna provjera u ogledalu, provjera mrtvog kuta, otpuštaj kvačilo… </a:t>
          </a:r>
          <a:endParaRPr lang="hr-HR" dirty="0">
            <a:solidFill>
              <a:srgbClr val="555555"/>
            </a:solidFill>
          </a:endParaRPr>
        </a:p>
      </dgm:t>
    </dgm:pt>
    <dgm:pt modelId="{2E2F31CF-6E11-4265-BA6E-FA34B9802871}" type="parTrans" cxnId="{73B4EE46-D281-4B96-BA75-6A64CC4BCBD3}">
      <dgm:prSet/>
      <dgm:spPr/>
      <dgm:t>
        <a:bodyPr/>
        <a:lstStyle/>
        <a:p>
          <a:endParaRPr lang="hr-HR"/>
        </a:p>
      </dgm:t>
    </dgm:pt>
    <dgm:pt modelId="{6CD08D2B-3987-446C-AE5E-B3E34AE40E4C}" type="sibTrans" cxnId="{73B4EE46-D281-4B96-BA75-6A64CC4BCBD3}">
      <dgm:prSet/>
      <dgm:spPr/>
      <dgm:t>
        <a:bodyPr/>
        <a:lstStyle/>
        <a:p>
          <a:endParaRPr lang="hr-HR"/>
        </a:p>
      </dgm:t>
    </dgm:pt>
    <dgm:pt modelId="{A2B71A62-CC7D-4199-949A-636B2AC26ABA}">
      <dgm:prSet/>
      <dgm:spPr/>
      <dgm:t>
        <a:bodyPr/>
        <a:lstStyle/>
        <a:p>
          <a:r>
            <a:rPr lang="hr-HR" b="1">
              <a:solidFill>
                <a:srgbClr val="555555"/>
              </a:solidFill>
            </a:rPr>
            <a:t>a</a:t>
          </a:r>
          <a:r>
            <a:rPr lang="en-US" b="1">
              <a:solidFill>
                <a:srgbClr val="555555"/>
              </a:solidFill>
            </a:rPr>
            <a:t> danas sve te radnje radimo iz navike </a:t>
          </a:r>
          <a:r>
            <a:rPr lang="en-US">
              <a:solidFill>
                <a:srgbClr val="555555"/>
              </a:solidFill>
            </a:rPr>
            <a:t>(automatizmom)  većina nas u isto vrijeme dok vozi auto sluša radio, priča sa suputnikom </a:t>
          </a:r>
          <a:endParaRPr lang="hr-HR"/>
        </a:p>
      </dgm:t>
    </dgm:pt>
    <dgm:pt modelId="{21277EE1-0FBD-477E-B9AC-0DF590AFCC0C}" type="parTrans" cxnId="{8FBDDE78-859E-4F5F-B78D-2F598A52F39B}">
      <dgm:prSet/>
      <dgm:spPr/>
      <dgm:t>
        <a:bodyPr/>
        <a:lstStyle/>
        <a:p>
          <a:endParaRPr lang="hr-HR"/>
        </a:p>
      </dgm:t>
    </dgm:pt>
    <dgm:pt modelId="{2783EA85-AC17-4BDF-9AFB-5761008FDD16}" type="sibTrans" cxnId="{8FBDDE78-859E-4F5F-B78D-2F598A52F39B}">
      <dgm:prSet/>
      <dgm:spPr/>
      <dgm:t>
        <a:bodyPr/>
        <a:lstStyle/>
        <a:p>
          <a:endParaRPr lang="hr-HR"/>
        </a:p>
      </dgm:t>
    </dgm:pt>
    <dgm:pt modelId="{42D07F40-D832-4149-98D9-88B231395775}">
      <dgm:prSet/>
      <dgm:spPr/>
      <dgm:t>
        <a:bodyPr/>
        <a:lstStyle/>
        <a:p>
          <a:r>
            <a:rPr lang="en-US">
              <a:solidFill>
                <a:srgbClr val="555555"/>
              </a:solidFill>
            </a:rPr>
            <a:t>ne razmišljamo: pusti gas, stisni kvačilo, promijeni brzinu, pusti kvačilo… jer takve radnje radimo po usvojenoj navici</a:t>
          </a:r>
          <a:endParaRPr lang="en-US" dirty="0"/>
        </a:p>
      </dgm:t>
    </dgm:pt>
    <dgm:pt modelId="{9965FF97-901C-477F-9746-BAEAEA1097E0}" type="parTrans" cxnId="{0324ACBB-C4A8-453D-87AE-5DF73CA25911}">
      <dgm:prSet/>
      <dgm:spPr/>
      <dgm:t>
        <a:bodyPr/>
        <a:lstStyle/>
        <a:p>
          <a:endParaRPr lang="hr-HR"/>
        </a:p>
      </dgm:t>
    </dgm:pt>
    <dgm:pt modelId="{661788E0-7BE7-49BB-A38A-9F7C751F40DD}" type="sibTrans" cxnId="{0324ACBB-C4A8-453D-87AE-5DF73CA25911}">
      <dgm:prSet/>
      <dgm:spPr/>
      <dgm:t>
        <a:bodyPr/>
        <a:lstStyle/>
        <a:p>
          <a:endParaRPr lang="hr-HR"/>
        </a:p>
      </dgm:t>
    </dgm:pt>
    <dgm:pt modelId="{7495987D-A2F1-4FBE-8543-054575BA4CFC}" type="pres">
      <dgm:prSet presAssocID="{E1B05B8E-9DDB-4083-87FF-A3B161D5FFE0}" presName="vert0" presStyleCnt="0">
        <dgm:presLayoutVars>
          <dgm:dir/>
          <dgm:animOne val="branch"/>
          <dgm:animLvl val="lvl"/>
        </dgm:presLayoutVars>
      </dgm:prSet>
      <dgm:spPr/>
    </dgm:pt>
    <dgm:pt modelId="{87A57544-145F-41CB-83D7-A221A0B7FEF5}" type="pres">
      <dgm:prSet presAssocID="{A6C78367-E0CA-43F2-ADD9-0594995CF3B4}" presName="thickLine" presStyleLbl="alignNode1" presStyleIdx="0" presStyleCnt="3"/>
      <dgm:spPr/>
    </dgm:pt>
    <dgm:pt modelId="{CFAD4053-0ECB-495E-86B9-54940D9C629F}" type="pres">
      <dgm:prSet presAssocID="{A6C78367-E0CA-43F2-ADD9-0594995CF3B4}" presName="horz1" presStyleCnt="0"/>
      <dgm:spPr/>
    </dgm:pt>
    <dgm:pt modelId="{4F711138-9E65-4776-BA41-2C2D09098E3D}" type="pres">
      <dgm:prSet presAssocID="{A6C78367-E0CA-43F2-ADD9-0594995CF3B4}" presName="tx1" presStyleLbl="revTx" presStyleIdx="0" presStyleCnt="3"/>
      <dgm:spPr/>
    </dgm:pt>
    <dgm:pt modelId="{79178533-0D89-490D-B42B-D8FD2C69A688}" type="pres">
      <dgm:prSet presAssocID="{A6C78367-E0CA-43F2-ADD9-0594995CF3B4}" presName="vert1" presStyleCnt="0"/>
      <dgm:spPr/>
    </dgm:pt>
    <dgm:pt modelId="{47D118E8-5C57-4E44-813A-72104F64CEF4}" type="pres">
      <dgm:prSet presAssocID="{A2B71A62-CC7D-4199-949A-636B2AC26ABA}" presName="thickLine" presStyleLbl="alignNode1" presStyleIdx="1" presStyleCnt="3"/>
      <dgm:spPr/>
    </dgm:pt>
    <dgm:pt modelId="{AB561C8C-B46C-4F47-A984-27F05C9F21AE}" type="pres">
      <dgm:prSet presAssocID="{A2B71A62-CC7D-4199-949A-636B2AC26ABA}" presName="horz1" presStyleCnt="0"/>
      <dgm:spPr/>
    </dgm:pt>
    <dgm:pt modelId="{149B3580-9936-46F0-B309-30A7B96C900F}" type="pres">
      <dgm:prSet presAssocID="{A2B71A62-CC7D-4199-949A-636B2AC26ABA}" presName="tx1" presStyleLbl="revTx" presStyleIdx="1" presStyleCnt="3"/>
      <dgm:spPr/>
    </dgm:pt>
    <dgm:pt modelId="{40CC72F4-93CF-45BA-AF5A-F20DCEA545E8}" type="pres">
      <dgm:prSet presAssocID="{A2B71A62-CC7D-4199-949A-636B2AC26ABA}" presName="vert1" presStyleCnt="0"/>
      <dgm:spPr/>
    </dgm:pt>
    <dgm:pt modelId="{CC8D8A6C-0670-4A8E-9302-1754F6F578DC}" type="pres">
      <dgm:prSet presAssocID="{42D07F40-D832-4149-98D9-88B231395775}" presName="thickLine" presStyleLbl="alignNode1" presStyleIdx="2" presStyleCnt="3"/>
      <dgm:spPr/>
    </dgm:pt>
    <dgm:pt modelId="{5DE5D08C-F8BB-426E-89C2-C6E169A5BD02}" type="pres">
      <dgm:prSet presAssocID="{42D07F40-D832-4149-98D9-88B231395775}" presName="horz1" presStyleCnt="0"/>
      <dgm:spPr/>
    </dgm:pt>
    <dgm:pt modelId="{9C4271ED-7B42-4EDF-AC62-DA72F8577FB8}" type="pres">
      <dgm:prSet presAssocID="{42D07F40-D832-4149-98D9-88B231395775}" presName="tx1" presStyleLbl="revTx" presStyleIdx="2" presStyleCnt="3"/>
      <dgm:spPr/>
    </dgm:pt>
    <dgm:pt modelId="{5D2D3BD4-110F-49BC-BC59-3B67EE11F199}" type="pres">
      <dgm:prSet presAssocID="{42D07F40-D832-4149-98D9-88B231395775}" presName="vert1" presStyleCnt="0"/>
      <dgm:spPr/>
    </dgm:pt>
  </dgm:ptLst>
  <dgm:cxnLst>
    <dgm:cxn modelId="{C1EECA26-1F37-4835-BE5B-55515AC148BB}" type="presOf" srcId="{A2B71A62-CC7D-4199-949A-636B2AC26ABA}" destId="{149B3580-9936-46F0-B309-30A7B96C900F}" srcOrd="0" destOrd="0" presId="urn:microsoft.com/office/officeart/2008/layout/LinedList"/>
    <dgm:cxn modelId="{D320163E-0DB1-4B5A-A1F0-0C0E3F800927}" type="presOf" srcId="{A6C78367-E0CA-43F2-ADD9-0594995CF3B4}" destId="{4F711138-9E65-4776-BA41-2C2D09098E3D}" srcOrd="0" destOrd="0" presId="urn:microsoft.com/office/officeart/2008/layout/LinedList"/>
    <dgm:cxn modelId="{73B4EE46-D281-4B96-BA75-6A64CC4BCBD3}" srcId="{E1B05B8E-9DDB-4083-87FF-A3B161D5FFE0}" destId="{A6C78367-E0CA-43F2-ADD9-0594995CF3B4}" srcOrd="0" destOrd="0" parTransId="{2E2F31CF-6E11-4265-BA6E-FA34B9802871}" sibTransId="{6CD08D2B-3987-446C-AE5E-B3E34AE40E4C}"/>
    <dgm:cxn modelId="{8FBDDE78-859E-4F5F-B78D-2F598A52F39B}" srcId="{E1B05B8E-9DDB-4083-87FF-A3B161D5FFE0}" destId="{A2B71A62-CC7D-4199-949A-636B2AC26ABA}" srcOrd="1" destOrd="0" parTransId="{21277EE1-0FBD-477E-B9AC-0DF590AFCC0C}" sibTransId="{2783EA85-AC17-4BDF-9AFB-5761008FDD16}"/>
    <dgm:cxn modelId="{6125B67F-51B5-49A8-85D8-BAD5EE455711}" type="presOf" srcId="{E1B05B8E-9DDB-4083-87FF-A3B161D5FFE0}" destId="{7495987D-A2F1-4FBE-8543-054575BA4CFC}" srcOrd="0" destOrd="0" presId="urn:microsoft.com/office/officeart/2008/layout/LinedList"/>
    <dgm:cxn modelId="{0324ACBB-C4A8-453D-87AE-5DF73CA25911}" srcId="{E1B05B8E-9DDB-4083-87FF-A3B161D5FFE0}" destId="{42D07F40-D832-4149-98D9-88B231395775}" srcOrd="2" destOrd="0" parTransId="{9965FF97-901C-477F-9746-BAEAEA1097E0}" sibTransId="{661788E0-7BE7-49BB-A38A-9F7C751F40DD}"/>
    <dgm:cxn modelId="{6F607AE7-2887-40C9-93D8-06F59F93CD69}" type="presOf" srcId="{42D07F40-D832-4149-98D9-88B231395775}" destId="{9C4271ED-7B42-4EDF-AC62-DA72F8577FB8}" srcOrd="0" destOrd="0" presId="urn:microsoft.com/office/officeart/2008/layout/LinedList"/>
    <dgm:cxn modelId="{04B28700-ACCE-4CDF-9ABE-C9A24807AD0D}" type="presParOf" srcId="{7495987D-A2F1-4FBE-8543-054575BA4CFC}" destId="{87A57544-145F-41CB-83D7-A221A0B7FEF5}" srcOrd="0" destOrd="0" presId="urn:microsoft.com/office/officeart/2008/layout/LinedList"/>
    <dgm:cxn modelId="{4CFEA442-489F-4861-8741-5AF86544E994}" type="presParOf" srcId="{7495987D-A2F1-4FBE-8543-054575BA4CFC}" destId="{CFAD4053-0ECB-495E-86B9-54940D9C629F}" srcOrd="1" destOrd="0" presId="urn:microsoft.com/office/officeart/2008/layout/LinedList"/>
    <dgm:cxn modelId="{493A6026-7396-401A-8BA7-66B9A5C28772}" type="presParOf" srcId="{CFAD4053-0ECB-495E-86B9-54940D9C629F}" destId="{4F711138-9E65-4776-BA41-2C2D09098E3D}" srcOrd="0" destOrd="0" presId="urn:microsoft.com/office/officeart/2008/layout/LinedList"/>
    <dgm:cxn modelId="{D23B2B74-5ED1-4B85-8E44-92D1B123BCEC}" type="presParOf" srcId="{CFAD4053-0ECB-495E-86B9-54940D9C629F}" destId="{79178533-0D89-490D-B42B-D8FD2C69A688}" srcOrd="1" destOrd="0" presId="urn:microsoft.com/office/officeart/2008/layout/LinedList"/>
    <dgm:cxn modelId="{AB4DEFBF-9F2B-469A-B738-105F84077437}" type="presParOf" srcId="{7495987D-A2F1-4FBE-8543-054575BA4CFC}" destId="{47D118E8-5C57-4E44-813A-72104F64CEF4}" srcOrd="2" destOrd="0" presId="urn:microsoft.com/office/officeart/2008/layout/LinedList"/>
    <dgm:cxn modelId="{DF689AD6-66DA-400F-8B31-779984601902}" type="presParOf" srcId="{7495987D-A2F1-4FBE-8543-054575BA4CFC}" destId="{AB561C8C-B46C-4F47-A984-27F05C9F21AE}" srcOrd="3" destOrd="0" presId="urn:microsoft.com/office/officeart/2008/layout/LinedList"/>
    <dgm:cxn modelId="{660F4A3F-BDF1-4A68-B9F9-91926E614705}" type="presParOf" srcId="{AB561C8C-B46C-4F47-A984-27F05C9F21AE}" destId="{149B3580-9936-46F0-B309-30A7B96C900F}" srcOrd="0" destOrd="0" presId="urn:microsoft.com/office/officeart/2008/layout/LinedList"/>
    <dgm:cxn modelId="{00E306F2-2B89-4FF1-A294-18B486797715}" type="presParOf" srcId="{AB561C8C-B46C-4F47-A984-27F05C9F21AE}" destId="{40CC72F4-93CF-45BA-AF5A-F20DCEA545E8}" srcOrd="1" destOrd="0" presId="urn:microsoft.com/office/officeart/2008/layout/LinedList"/>
    <dgm:cxn modelId="{3B924B45-7F44-443C-B97A-FC2F101A13FF}" type="presParOf" srcId="{7495987D-A2F1-4FBE-8543-054575BA4CFC}" destId="{CC8D8A6C-0670-4A8E-9302-1754F6F578DC}" srcOrd="4" destOrd="0" presId="urn:microsoft.com/office/officeart/2008/layout/LinedList"/>
    <dgm:cxn modelId="{CC8A28A0-C1D6-4DA2-8162-DBA42D5CF95E}" type="presParOf" srcId="{7495987D-A2F1-4FBE-8543-054575BA4CFC}" destId="{5DE5D08C-F8BB-426E-89C2-C6E169A5BD02}" srcOrd="5" destOrd="0" presId="urn:microsoft.com/office/officeart/2008/layout/LinedList"/>
    <dgm:cxn modelId="{68F1AF79-7E8E-441C-BDF5-4E8628ACBF49}" type="presParOf" srcId="{5DE5D08C-F8BB-426E-89C2-C6E169A5BD02}" destId="{9C4271ED-7B42-4EDF-AC62-DA72F8577FB8}" srcOrd="0" destOrd="0" presId="urn:microsoft.com/office/officeart/2008/layout/LinedList"/>
    <dgm:cxn modelId="{71CDC348-FCC5-4D41-A1F0-0D647D31E777}" type="presParOf" srcId="{5DE5D08C-F8BB-426E-89C2-C6E169A5BD02}" destId="{5D2D3BD4-110F-49BC-BC59-3B67EE11F19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B45737-A39A-4970-AFD0-58409BA494BE}" type="doc">
      <dgm:prSet loTypeId="urn:microsoft.com/office/officeart/2005/8/layout/cycle5" loCatId="cycle" qsTypeId="urn:microsoft.com/office/officeart/2005/8/quickstyle/simple1" qsCatId="simple" csTypeId="urn:microsoft.com/office/officeart/2005/8/colors/accent0_3" csCatId="mainScheme" phldr="1"/>
      <dgm:spPr/>
      <dgm:t>
        <a:bodyPr/>
        <a:lstStyle/>
        <a:p>
          <a:endParaRPr lang="hr-HR"/>
        </a:p>
      </dgm:t>
    </dgm:pt>
    <dgm:pt modelId="{49C97358-7B2B-41A1-A9BB-7FFBA4D9BCA9}">
      <dgm:prSet custT="1"/>
      <dgm:spPr/>
      <dgm:t>
        <a:bodyPr/>
        <a:lstStyle/>
        <a:p>
          <a:r>
            <a:rPr lang="hr-HR" sz="3600" b="1"/>
            <a:t>Promjena stajališta ovisi o:</a:t>
          </a:r>
          <a:br>
            <a:rPr lang="hr-HR" sz="3200" b="1"/>
          </a:br>
          <a:endParaRPr lang="hr-HR" sz="3200" dirty="0"/>
        </a:p>
      </dgm:t>
    </dgm:pt>
    <dgm:pt modelId="{3C0B0E75-9503-4EB8-A961-97895982FB1C}" type="parTrans" cxnId="{6324C1D4-D68D-476E-BE42-7A32E55ECDC1}">
      <dgm:prSet/>
      <dgm:spPr/>
      <dgm:t>
        <a:bodyPr/>
        <a:lstStyle/>
        <a:p>
          <a:endParaRPr lang="hr-HR"/>
        </a:p>
      </dgm:t>
    </dgm:pt>
    <dgm:pt modelId="{C0E58BD6-FA06-4A50-B4A8-7F6DAF5F5B02}" type="sibTrans" cxnId="{6324C1D4-D68D-476E-BE42-7A32E55ECDC1}">
      <dgm:prSet/>
      <dgm:spPr/>
      <dgm:t>
        <a:bodyPr/>
        <a:lstStyle/>
        <a:p>
          <a:endParaRPr lang="hr-HR"/>
        </a:p>
      </dgm:t>
    </dgm:pt>
    <dgm:pt modelId="{59C176FD-C801-4ABE-9E1A-DDF95233626E}">
      <dgm:prSet/>
      <dgm:spPr/>
      <dgm:t>
        <a:bodyPr/>
        <a:lstStyle/>
        <a:p>
          <a:r>
            <a:rPr lang="hr-HR" b="1" dirty="0"/>
            <a:t>-  procjeni i doživljaju osobe </a:t>
          </a:r>
        </a:p>
      </dgm:t>
    </dgm:pt>
    <dgm:pt modelId="{507D9DE3-0114-412D-928F-701194E81C7A}" type="parTrans" cxnId="{E2D0AA3C-1189-4484-BD73-3B96665C63D2}">
      <dgm:prSet/>
      <dgm:spPr/>
      <dgm:t>
        <a:bodyPr/>
        <a:lstStyle/>
        <a:p>
          <a:endParaRPr lang="hr-HR"/>
        </a:p>
      </dgm:t>
    </dgm:pt>
    <dgm:pt modelId="{FB469AA8-90F4-4D88-94CD-E47D4360D615}" type="sibTrans" cxnId="{E2D0AA3C-1189-4484-BD73-3B96665C63D2}">
      <dgm:prSet/>
      <dgm:spPr/>
      <dgm:t>
        <a:bodyPr/>
        <a:lstStyle/>
        <a:p>
          <a:endParaRPr lang="hr-HR"/>
        </a:p>
      </dgm:t>
    </dgm:pt>
    <dgm:pt modelId="{AA550746-6A27-4994-9649-214E8BC53703}">
      <dgm:prSet/>
      <dgm:spPr/>
      <dgm:t>
        <a:bodyPr/>
        <a:lstStyle/>
        <a:p>
          <a:r>
            <a:rPr lang="hr-HR" b="1" dirty="0"/>
            <a:t>-  lakoći/težini  postizanja cilja</a:t>
          </a:r>
        </a:p>
      </dgm:t>
    </dgm:pt>
    <dgm:pt modelId="{1E2BA301-934D-4F93-AD0E-9ED3071A4E97}" type="parTrans" cxnId="{96100101-51BF-4C1B-BAB7-2A7E3790CEB5}">
      <dgm:prSet/>
      <dgm:spPr/>
      <dgm:t>
        <a:bodyPr/>
        <a:lstStyle/>
        <a:p>
          <a:endParaRPr lang="hr-HR"/>
        </a:p>
      </dgm:t>
    </dgm:pt>
    <dgm:pt modelId="{5D2108AE-3F6D-40B0-8C0F-4B79A043FE9F}" type="sibTrans" cxnId="{96100101-51BF-4C1B-BAB7-2A7E3790CEB5}">
      <dgm:prSet/>
      <dgm:spPr/>
      <dgm:t>
        <a:bodyPr/>
        <a:lstStyle/>
        <a:p>
          <a:endParaRPr lang="hr-HR"/>
        </a:p>
      </dgm:t>
    </dgm:pt>
    <dgm:pt modelId="{67A94669-E4B6-4BB4-A8C2-FF7BD046954E}" type="pres">
      <dgm:prSet presAssocID="{B6B45737-A39A-4970-AFD0-58409BA494BE}" presName="cycle" presStyleCnt="0">
        <dgm:presLayoutVars>
          <dgm:dir/>
          <dgm:resizeHandles val="exact"/>
        </dgm:presLayoutVars>
      </dgm:prSet>
      <dgm:spPr/>
    </dgm:pt>
    <dgm:pt modelId="{2DD6B914-B672-4240-83C3-AB58717AB927}" type="pres">
      <dgm:prSet presAssocID="{49C97358-7B2B-41A1-A9BB-7FFBA4D9BCA9}" presName="node" presStyleLbl="node1" presStyleIdx="0" presStyleCnt="3">
        <dgm:presLayoutVars>
          <dgm:bulletEnabled val="1"/>
        </dgm:presLayoutVars>
      </dgm:prSet>
      <dgm:spPr/>
    </dgm:pt>
    <dgm:pt modelId="{1E88B5C4-37C9-4F98-9DC9-0736403B12B3}" type="pres">
      <dgm:prSet presAssocID="{49C97358-7B2B-41A1-A9BB-7FFBA4D9BCA9}" presName="spNode" presStyleCnt="0"/>
      <dgm:spPr/>
    </dgm:pt>
    <dgm:pt modelId="{B34D1B6F-1012-4B37-A62C-275043A017E3}" type="pres">
      <dgm:prSet presAssocID="{C0E58BD6-FA06-4A50-B4A8-7F6DAF5F5B02}" presName="sibTrans" presStyleLbl="sibTrans1D1" presStyleIdx="0" presStyleCnt="3"/>
      <dgm:spPr/>
    </dgm:pt>
    <dgm:pt modelId="{EAA3CCF9-4E0B-40EE-85A3-2882164C2243}" type="pres">
      <dgm:prSet presAssocID="{59C176FD-C801-4ABE-9E1A-DDF95233626E}" presName="node" presStyleLbl="node1" presStyleIdx="1" presStyleCnt="3">
        <dgm:presLayoutVars>
          <dgm:bulletEnabled val="1"/>
        </dgm:presLayoutVars>
      </dgm:prSet>
      <dgm:spPr/>
    </dgm:pt>
    <dgm:pt modelId="{0A96FDA2-420F-4166-8304-5DEE09C9A39C}" type="pres">
      <dgm:prSet presAssocID="{59C176FD-C801-4ABE-9E1A-DDF95233626E}" presName="spNode" presStyleCnt="0"/>
      <dgm:spPr/>
    </dgm:pt>
    <dgm:pt modelId="{B200DE3A-9E78-4FD4-AB6B-7493612A9EB9}" type="pres">
      <dgm:prSet presAssocID="{FB469AA8-90F4-4D88-94CD-E47D4360D615}" presName="sibTrans" presStyleLbl="sibTrans1D1" presStyleIdx="1" presStyleCnt="3"/>
      <dgm:spPr/>
    </dgm:pt>
    <dgm:pt modelId="{3AEC8000-73BD-4425-9762-F9E92280F71E}" type="pres">
      <dgm:prSet presAssocID="{AA550746-6A27-4994-9649-214E8BC53703}" presName="node" presStyleLbl="node1" presStyleIdx="2" presStyleCnt="3">
        <dgm:presLayoutVars>
          <dgm:bulletEnabled val="1"/>
        </dgm:presLayoutVars>
      </dgm:prSet>
      <dgm:spPr/>
    </dgm:pt>
    <dgm:pt modelId="{7846EE81-8CB4-4F3D-8447-7DD59EFAD62E}" type="pres">
      <dgm:prSet presAssocID="{AA550746-6A27-4994-9649-214E8BC53703}" presName="spNode" presStyleCnt="0"/>
      <dgm:spPr/>
    </dgm:pt>
    <dgm:pt modelId="{87DEDDF1-6B10-479D-8F10-36E33F940FE7}" type="pres">
      <dgm:prSet presAssocID="{5D2108AE-3F6D-40B0-8C0F-4B79A043FE9F}" presName="sibTrans" presStyleLbl="sibTrans1D1" presStyleIdx="2" presStyleCnt="3"/>
      <dgm:spPr/>
    </dgm:pt>
  </dgm:ptLst>
  <dgm:cxnLst>
    <dgm:cxn modelId="{96100101-51BF-4C1B-BAB7-2A7E3790CEB5}" srcId="{B6B45737-A39A-4970-AFD0-58409BA494BE}" destId="{AA550746-6A27-4994-9649-214E8BC53703}" srcOrd="2" destOrd="0" parTransId="{1E2BA301-934D-4F93-AD0E-9ED3071A4E97}" sibTransId="{5D2108AE-3F6D-40B0-8C0F-4B79A043FE9F}"/>
    <dgm:cxn modelId="{23010F13-A905-4886-8629-30E0CB6BBEDF}" type="presOf" srcId="{C0E58BD6-FA06-4A50-B4A8-7F6DAF5F5B02}" destId="{B34D1B6F-1012-4B37-A62C-275043A017E3}" srcOrd="0" destOrd="0" presId="urn:microsoft.com/office/officeart/2005/8/layout/cycle5"/>
    <dgm:cxn modelId="{D89F6E30-42F1-4459-93EC-4F7B37FF9054}" type="presOf" srcId="{FB469AA8-90F4-4D88-94CD-E47D4360D615}" destId="{B200DE3A-9E78-4FD4-AB6B-7493612A9EB9}" srcOrd="0" destOrd="0" presId="urn:microsoft.com/office/officeart/2005/8/layout/cycle5"/>
    <dgm:cxn modelId="{E2D0AA3C-1189-4484-BD73-3B96665C63D2}" srcId="{B6B45737-A39A-4970-AFD0-58409BA494BE}" destId="{59C176FD-C801-4ABE-9E1A-DDF95233626E}" srcOrd="1" destOrd="0" parTransId="{507D9DE3-0114-412D-928F-701194E81C7A}" sibTransId="{FB469AA8-90F4-4D88-94CD-E47D4360D615}"/>
    <dgm:cxn modelId="{30EA1E3F-1BA0-4A4C-8C8C-517E4540ABAE}" type="presOf" srcId="{59C176FD-C801-4ABE-9E1A-DDF95233626E}" destId="{EAA3CCF9-4E0B-40EE-85A3-2882164C2243}" srcOrd="0" destOrd="0" presId="urn:microsoft.com/office/officeart/2005/8/layout/cycle5"/>
    <dgm:cxn modelId="{7C9D8193-7731-43CC-8187-CE2AC7608B3B}" type="presOf" srcId="{49C97358-7B2B-41A1-A9BB-7FFBA4D9BCA9}" destId="{2DD6B914-B672-4240-83C3-AB58717AB927}" srcOrd="0" destOrd="0" presId="urn:microsoft.com/office/officeart/2005/8/layout/cycle5"/>
    <dgm:cxn modelId="{6AB954A1-530B-4595-B260-EEAE68EA7223}" type="presOf" srcId="{5D2108AE-3F6D-40B0-8C0F-4B79A043FE9F}" destId="{87DEDDF1-6B10-479D-8F10-36E33F940FE7}" srcOrd="0" destOrd="0" presId="urn:microsoft.com/office/officeart/2005/8/layout/cycle5"/>
    <dgm:cxn modelId="{1B0509B8-4CD1-4713-B2B2-C07FFFD37697}" type="presOf" srcId="{B6B45737-A39A-4970-AFD0-58409BA494BE}" destId="{67A94669-E4B6-4BB4-A8C2-FF7BD046954E}" srcOrd="0" destOrd="0" presId="urn:microsoft.com/office/officeart/2005/8/layout/cycle5"/>
    <dgm:cxn modelId="{6324C1D4-D68D-476E-BE42-7A32E55ECDC1}" srcId="{B6B45737-A39A-4970-AFD0-58409BA494BE}" destId="{49C97358-7B2B-41A1-A9BB-7FFBA4D9BCA9}" srcOrd="0" destOrd="0" parTransId="{3C0B0E75-9503-4EB8-A961-97895982FB1C}" sibTransId="{C0E58BD6-FA06-4A50-B4A8-7F6DAF5F5B02}"/>
    <dgm:cxn modelId="{DDFB33F4-057B-4F0C-977D-BCD84C5F7108}" type="presOf" srcId="{AA550746-6A27-4994-9649-214E8BC53703}" destId="{3AEC8000-73BD-4425-9762-F9E92280F71E}" srcOrd="0" destOrd="0" presId="urn:microsoft.com/office/officeart/2005/8/layout/cycle5"/>
    <dgm:cxn modelId="{5BC31FF8-5BA2-423C-AFB2-58DBAD1B114F}" type="presParOf" srcId="{67A94669-E4B6-4BB4-A8C2-FF7BD046954E}" destId="{2DD6B914-B672-4240-83C3-AB58717AB927}" srcOrd="0" destOrd="0" presId="urn:microsoft.com/office/officeart/2005/8/layout/cycle5"/>
    <dgm:cxn modelId="{C72C35C5-9162-49B0-A0C8-087D7BC52697}" type="presParOf" srcId="{67A94669-E4B6-4BB4-A8C2-FF7BD046954E}" destId="{1E88B5C4-37C9-4F98-9DC9-0736403B12B3}" srcOrd="1" destOrd="0" presId="urn:microsoft.com/office/officeart/2005/8/layout/cycle5"/>
    <dgm:cxn modelId="{6E728B04-5F8F-4558-B319-367B0BE60E0A}" type="presParOf" srcId="{67A94669-E4B6-4BB4-A8C2-FF7BD046954E}" destId="{B34D1B6F-1012-4B37-A62C-275043A017E3}" srcOrd="2" destOrd="0" presId="urn:microsoft.com/office/officeart/2005/8/layout/cycle5"/>
    <dgm:cxn modelId="{9DC55C6C-5231-40FA-A5BD-B150CA802807}" type="presParOf" srcId="{67A94669-E4B6-4BB4-A8C2-FF7BD046954E}" destId="{EAA3CCF9-4E0B-40EE-85A3-2882164C2243}" srcOrd="3" destOrd="0" presId="urn:microsoft.com/office/officeart/2005/8/layout/cycle5"/>
    <dgm:cxn modelId="{79AA422F-D012-4F6F-97BA-3388D0C4462A}" type="presParOf" srcId="{67A94669-E4B6-4BB4-A8C2-FF7BD046954E}" destId="{0A96FDA2-420F-4166-8304-5DEE09C9A39C}" srcOrd="4" destOrd="0" presId="urn:microsoft.com/office/officeart/2005/8/layout/cycle5"/>
    <dgm:cxn modelId="{DF33BEFF-7B9F-4F68-98AF-C5EC86A9EF12}" type="presParOf" srcId="{67A94669-E4B6-4BB4-A8C2-FF7BD046954E}" destId="{B200DE3A-9E78-4FD4-AB6B-7493612A9EB9}" srcOrd="5" destOrd="0" presId="urn:microsoft.com/office/officeart/2005/8/layout/cycle5"/>
    <dgm:cxn modelId="{6DF756D9-FBF1-4C91-BB4C-2DA5958BEEDC}" type="presParOf" srcId="{67A94669-E4B6-4BB4-A8C2-FF7BD046954E}" destId="{3AEC8000-73BD-4425-9762-F9E92280F71E}" srcOrd="6" destOrd="0" presId="urn:microsoft.com/office/officeart/2005/8/layout/cycle5"/>
    <dgm:cxn modelId="{FAE134DF-08BE-4405-A769-C5CF28EE80F2}" type="presParOf" srcId="{67A94669-E4B6-4BB4-A8C2-FF7BD046954E}" destId="{7846EE81-8CB4-4F3D-8447-7DD59EFAD62E}" srcOrd="7" destOrd="0" presId="urn:microsoft.com/office/officeart/2005/8/layout/cycle5"/>
    <dgm:cxn modelId="{22AD492C-991C-49AE-B224-FE9FEEBFDD94}" type="presParOf" srcId="{67A94669-E4B6-4BB4-A8C2-FF7BD046954E}" destId="{87DEDDF1-6B10-479D-8F10-36E33F940FE7}" srcOrd="8"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319F82-4D6C-4E0E-BCB1-ECCBA8BD556C}"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hr-HR"/>
        </a:p>
      </dgm:t>
    </dgm:pt>
    <dgm:pt modelId="{769EDAFE-4E12-4A6E-9DE7-B09D735D3B44}">
      <dgm:prSet phldrT="[Tekst]"/>
      <dgm:spPr/>
      <dgm:t>
        <a:bodyPr/>
        <a:lstStyle/>
        <a:p>
          <a:r>
            <a:rPr lang="hr-HR" dirty="0"/>
            <a:t>Stajalište se formira:</a:t>
          </a:r>
        </a:p>
      </dgm:t>
    </dgm:pt>
    <dgm:pt modelId="{F2A4AC90-0BE8-4687-ABFE-E8921998FAEA}" type="parTrans" cxnId="{F11F92BA-7486-48F5-8AC5-A9C6E50471B7}">
      <dgm:prSet/>
      <dgm:spPr/>
      <dgm:t>
        <a:bodyPr/>
        <a:lstStyle/>
        <a:p>
          <a:endParaRPr lang="hr-HR"/>
        </a:p>
      </dgm:t>
    </dgm:pt>
    <dgm:pt modelId="{E5F9BB4A-461C-4DAE-92B0-9837054B066F}" type="sibTrans" cxnId="{F11F92BA-7486-48F5-8AC5-A9C6E50471B7}">
      <dgm:prSet/>
      <dgm:spPr/>
      <dgm:t>
        <a:bodyPr/>
        <a:lstStyle/>
        <a:p>
          <a:endParaRPr lang="hr-HR"/>
        </a:p>
      </dgm:t>
    </dgm:pt>
    <dgm:pt modelId="{A5C5D05A-E0E3-4C0A-8427-B8E89B04FC35}">
      <dgm:prSet phldrT="[Tekst]"/>
      <dgm:spPr/>
      <dgm:t>
        <a:bodyPr/>
        <a:lstStyle/>
        <a:p>
          <a:r>
            <a:rPr lang="hr-HR" dirty="0"/>
            <a:t>prema osobnom iskustvu</a:t>
          </a:r>
        </a:p>
      </dgm:t>
    </dgm:pt>
    <dgm:pt modelId="{250F0EF8-37AE-463C-8337-F183413BA8D4}" type="parTrans" cxnId="{1E7EE5BF-CEA0-4256-88B5-28923F1AD59D}">
      <dgm:prSet/>
      <dgm:spPr/>
      <dgm:t>
        <a:bodyPr/>
        <a:lstStyle/>
        <a:p>
          <a:endParaRPr lang="hr-HR"/>
        </a:p>
      </dgm:t>
    </dgm:pt>
    <dgm:pt modelId="{D0F3BFF8-2BBA-4C87-8E13-3B8DA7248464}" type="sibTrans" cxnId="{1E7EE5BF-CEA0-4256-88B5-28923F1AD59D}">
      <dgm:prSet/>
      <dgm:spPr/>
      <dgm:t>
        <a:bodyPr/>
        <a:lstStyle/>
        <a:p>
          <a:endParaRPr lang="hr-HR"/>
        </a:p>
      </dgm:t>
    </dgm:pt>
    <dgm:pt modelId="{D586560E-102D-4E92-9B99-2CF30074B25A}">
      <dgm:prSet phldrT="[Tekst]"/>
      <dgm:spPr/>
      <dgm:t>
        <a:bodyPr/>
        <a:lstStyle/>
        <a:p>
          <a:r>
            <a:rPr lang="hr-HR" dirty="0"/>
            <a:t>uz procjenu koliko nešto olakšava postizanje cilja</a:t>
          </a:r>
        </a:p>
      </dgm:t>
    </dgm:pt>
    <dgm:pt modelId="{E9D87D42-3C1B-4C03-AADF-43BC416BBB0D}" type="parTrans" cxnId="{62B69C33-CEBD-46BF-93B2-7B18F74149C4}">
      <dgm:prSet/>
      <dgm:spPr/>
      <dgm:t>
        <a:bodyPr/>
        <a:lstStyle/>
        <a:p>
          <a:endParaRPr lang="hr-HR"/>
        </a:p>
      </dgm:t>
    </dgm:pt>
    <dgm:pt modelId="{B46687E8-F5EF-4D14-88A3-9ADC8D1D9DDC}" type="sibTrans" cxnId="{62B69C33-CEBD-46BF-93B2-7B18F74149C4}">
      <dgm:prSet/>
      <dgm:spPr/>
      <dgm:t>
        <a:bodyPr/>
        <a:lstStyle/>
        <a:p>
          <a:endParaRPr lang="hr-HR"/>
        </a:p>
      </dgm:t>
    </dgm:pt>
    <dgm:pt modelId="{490E9BA3-F505-4754-8B44-0E3F46D1B853}">
      <dgm:prSet phldrT="[Tekst]"/>
      <dgm:spPr/>
      <dgm:t>
        <a:bodyPr/>
        <a:lstStyle/>
        <a:p>
          <a:r>
            <a:rPr lang="hr-HR"/>
            <a:t>prema </a:t>
          </a:r>
          <a:r>
            <a:rPr lang="hr-HR" dirty="0"/>
            <a:t>uzoru</a:t>
          </a:r>
        </a:p>
      </dgm:t>
    </dgm:pt>
    <dgm:pt modelId="{E522861E-A3F2-46DF-93F7-58BBA9306AF9}" type="parTrans" cxnId="{BACD0892-A03F-48EF-8DFA-F0D2A30621C1}">
      <dgm:prSet/>
      <dgm:spPr/>
      <dgm:t>
        <a:bodyPr/>
        <a:lstStyle/>
        <a:p>
          <a:endParaRPr lang="hr-HR"/>
        </a:p>
      </dgm:t>
    </dgm:pt>
    <dgm:pt modelId="{9F654F98-37D3-4657-9FB7-0D35A0B5E426}" type="sibTrans" cxnId="{BACD0892-A03F-48EF-8DFA-F0D2A30621C1}">
      <dgm:prSet/>
      <dgm:spPr/>
      <dgm:t>
        <a:bodyPr/>
        <a:lstStyle/>
        <a:p>
          <a:endParaRPr lang="hr-HR"/>
        </a:p>
      </dgm:t>
    </dgm:pt>
    <dgm:pt modelId="{B9B06E6A-47F1-422B-B5DD-43F43F168F62}">
      <dgm:prSet phldrT="[Tekst]"/>
      <dgm:spPr/>
      <dgm:t>
        <a:bodyPr/>
        <a:lstStyle/>
        <a:p>
          <a:r>
            <a:rPr lang="hr-HR" dirty="0"/>
            <a:t>nema osobno iskustvo</a:t>
          </a:r>
        </a:p>
      </dgm:t>
    </dgm:pt>
    <dgm:pt modelId="{0A21F774-1332-433A-9E61-59CF18E7BA64}" type="parTrans" cxnId="{8CA80ED3-5A0F-4EFC-9AD7-2DCDB7AB5C66}">
      <dgm:prSet/>
      <dgm:spPr/>
      <dgm:t>
        <a:bodyPr/>
        <a:lstStyle/>
        <a:p>
          <a:endParaRPr lang="hr-HR"/>
        </a:p>
      </dgm:t>
    </dgm:pt>
    <dgm:pt modelId="{59A63FDE-43D6-4BA5-AFCE-6D2FCAB46EF9}" type="sibTrans" cxnId="{8CA80ED3-5A0F-4EFC-9AD7-2DCDB7AB5C66}">
      <dgm:prSet/>
      <dgm:spPr/>
      <dgm:t>
        <a:bodyPr/>
        <a:lstStyle/>
        <a:p>
          <a:endParaRPr lang="hr-HR"/>
        </a:p>
      </dgm:t>
    </dgm:pt>
    <dgm:pt modelId="{5848E32E-D380-41DE-9CAF-B53BB52EDD0E}">
      <dgm:prSet phldrT="[Tekst]"/>
      <dgm:spPr/>
      <dgm:t>
        <a:bodyPr/>
        <a:lstStyle/>
        <a:p>
          <a:r>
            <a:rPr lang="hr-HR" dirty="0"/>
            <a:t>tako formirana stajališta, med. sestra na njih može djelovati</a:t>
          </a:r>
        </a:p>
      </dgm:t>
    </dgm:pt>
    <dgm:pt modelId="{6414650D-7BA2-4155-8FF8-1613EDBBEB85}" type="sibTrans" cxnId="{710EEF9F-70AC-47FE-9F86-FD4244F4D044}">
      <dgm:prSet/>
      <dgm:spPr/>
      <dgm:t>
        <a:bodyPr/>
        <a:lstStyle/>
        <a:p>
          <a:endParaRPr lang="hr-HR"/>
        </a:p>
      </dgm:t>
    </dgm:pt>
    <dgm:pt modelId="{B20EF003-62A2-4054-A367-A11D5D62CEF6}" type="parTrans" cxnId="{710EEF9F-70AC-47FE-9F86-FD4244F4D044}">
      <dgm:prSet/>
      <dgm:spPr/>
      <dgm:t>
        <a:bodyPr/>
        <a:lstStyle/>
        <a:p>
          <a:endParaRPr lang="hr-HR"/>
        </a:p>
      </dgm:t>
    </dgm:pt>
    <dgm:pt modelId="{E280FE74-1521-4218-A91A-51F524AEE579}" type="pres">
      <dgm:prSet presAssocID="{61319F82-4D6C-4E0E-BCB1-ECCBA8BD556C}" presName="hierChild1" presStyleCnt="0">
        <dgm:presLayoutVars>
          <dgm:chPref val="1"/>
          <dgm:dir/>
          <dgm:animOne val="branch"/>
          <dgm:animLvl val="lvl"/>
          <dgm:resizeHandles/>
        </dgm:presLayoutVars>
      </dgm:prSet>
      <dgm:spPr/>
    </dgm:pt>
    <dgm:pt modelId="{6ADE0A9B-EFB4-4362-BF3B-87C4950878BC}" type="pres">
      <dgm:prSet presAssocID="{769EDAFE-4E12-4A6E-9DE7-B09D735D3B44}" presName="hierRoot1" presStyleCnt="0"/>
      <dgm:spPr/>
    </dgm:pt>
    <dgm:pt modelId="{268D0916-3BC7-4021-9F62-7C7D517A5E1B}" type="pres">
      <dgm:prSet presAssocID="{769EDAFE-4E12-4A6E-9DE7-B09D735D3B44}" presName="composite" presStyleCnt="0"/>
      <dgm:spPr/>
    </dgm:pt>
    <dgm:pt modelId="{030311FC-13F2-47F4-99E3-31BFACA831E6}" type="pres">
      <dgm:prSet presAssocID="{769EDAFE-4E12-4A6E-9DE7-B09D735D3B44}" presName="background" presStyleLbl="node0" presStyleIdx="0" presStyleCnt="1"/>
      <dgm:spPr/>
    </dgm:pt>
    <dgm:pt modelId="{9562D740-ECFB-4F1F-9130-1EF7E8129F10}" type="pres">
      <dgm:prSet presAssocID="{769EDAFE-4E12-4A6E-9DE7-B09D735D3B44}" presName="text" presStyleLbl="fgAcc0" presStyleIdx="0" presStyleCnt="1">
        <dgm:presLayoutVars>
          <dgm:chPref val="3"/>
        </dgm:presLayoutVars>
      </dgm:prSet>
      <dgm:spPr/>
    </dgm:pt>
    <dgm:pt modelId="{ED84E9AF-FD32-4E7F-9784-09C663B29358}" type="pres">
      <dgm:prSet presAssocID="{769EDAFE-4E12-4A6E-9DE7-B09D735D3B44}" presName="hierChild2" presStyleCnt="0"/>
      <dgm:spPr/>
    </dgm:pt>
    <dgm:pt modelId="{DB7F6505-DCF2-4EB8-936D-ECEB73C61D9D}" type="pres">
      <dgm:prSet presAssocID="{250F0EF8-37AE-463C-8337-F183413BA8D4}" presName="Name10" presStyleLbl="parChTrans1D2" presStyleIdx="0" presStyleCnt="2"/>
      <dgm:spPr/>
    </dgm:pt>
    <dgm:pt modelId="{D4208907-DAFD-4C6B-B8A7-D346BE6F846C}" type="pres">
      <dgm:prSet presAssocID="{A5C5D05A-E0E3-4C0A-8427-B8E89B04FC35}" presName="hierRoot2" presStyleCnt="0"/>
      <dgm:spPr/>
    </dgm:pt>
    <dgm:pt modelId="{B0FCECB4-D866-4586-87C7-F32409034E5E}" type="pres">
      <dgm:prSet presAssocID="{A5C5D05A-E0E3-4C0A-8427-B8E89B04FC35}" presName="composite2" presStyleCnt="0"/>
      <dgm:spPr/>
    </dgm:pt>
    <dgm:pt modelId="{F39A5DA1-A51D-48CC-B07A-DE0C96522BE4}" type="pres">
      <dgm:prSet presAssocID="{A5C5D05A-E0E3-4C0A-8427-B8E89B04FC35}" presName="background2" presStyleLbl="node2" presStyleIdx="0" presStyleCnt="2"/>
      <dgm:spPr/>
    </dgm:pt>
    <dgm:pt modelId="{56B4579C-3AAA-4CC1-90E5-4FA1E8AE5F63}" type="pres">
      <dgm:prSet presAssocID="{A5C5D05A-E0E3-4C0A-8427-B8E89B04FC35}" presName="text2" presStyleLbl="fgAcc2" presStyleIdx="0" presStyleCnt="2">
        <dgm:presLayoutVars>
          <dgm:chPref val="3"/>
        </dgm:presLayoutVars>
      </dgm:prSet>
      <dgm:spPr/>
    </dgm:pt>
    <dgm:pt modelId="{225DA98B-091C-4C8B-9D79-2BF8FE89459F}" type="pres">
      <dgm:prSet presAssocID="{A5C5D05A-E0E3-4C0A-8427-B8E89B04FC35}" presName="hierChild3" presStyleCnt="0"/>
      <dgm:spPr/>
    </dgm:pt>
    <dgm:pt modelId="{30886A6C-3D7A-49DD-B447-ACC80FD4B378}" type="pres">
      <dgm:prSet presAssocID="{E9D87D42-3C1B-4C03-AADF-43BC416BBB0D}" presName="Name17" presStyleLbl="parChTrans1D3" presStyleIdx="0" presStyleCnt="3"/>
      <dgm:spPr/>
    </dgm:pt>
    <dgm:pt modelId="{CF12997B-8D45-46D6-A750-A3D3889C4801}" type="pres">
      <dgm:prSet presAssocID="{D586560E-102D-4E92-9B99-2CF30074B25A}" presName="hierRoot3" presStyleCnt="0"/>
      <dgm:spPr/>
    </dgm:pt>
    <dgm:pt modelId="{257ACC2C-EE26-4241-B13C-CBD073470FF2}" type="pres">
      <dgm:prSet presAssocID="{D586560E-102D-4E92-9B99-2CF30074B25A}" presName="composite3" presStyleCnt="0"/>
      <dgm:spPr/>
    </dgm:pt>
    <dgm:pt modelId="{F2AB78A3-C184-49BE-A679-6163CF76BC19}" type="pres">
      <dgm:prSet presAssocID="{D586560E-102D-4E92-9B99-2CF30074B25A}" presName="background3" presStyleLbl="node3" presStyleIdx="0" presStyleCnt="3"/>
      <dgm:spPr/>
    </dgm:pt>
    <dgm:pt modelId="{AC639CFE-50BB-4DFA-A77C-CC7764BECE9F}" type="pres">
      <dgm:prSet presAssocID="{D586560E-102D-4E92-9B99-2CF30074B25A}" presName="text3" presStyleLbl="fgAcc3" presStyleIdx="0" presStyleCnt="3">
        <dgm:presLayoutVars>
          <dgm:chPref val="3"/>
        </dgm:presLayoutVars>
      </dgm:prSet>
      <dgm:spPr/>
    </dgm:pt>
    <dgm:pt modelId="{870D778C-FAFD-4DD4-8FAA-B2C8914A4112}" type="pres">
      <dgm:prSet presAssocID="{D586560E-102D-4E92-9B99-2CF30074B25A}" presName="hierChild4" presStyleCnt="0"/>
      <dgm:spPr/>
    </dgm:pt>
    <dgm:pt modelId="{9C34D1A4-D138-4592-A70D-C493CC64C23C}" type="pres">
      <dgm:prSet presAssocID="{B20EF003-62A2-4054-A367-A11D5D62CEF6}" presName="Name17" presStyleLbl="parChTrans1D3" presStyleIdx="1" presStyleCnt="3"/>
      <dgm:spPr/>
    </dgm:pt>
    <dgm:pt modelId="{DC97A460-E91E-4435-A656-29DCB0E1D285}" type="pres">
      <dgm:prSet presAssocID="{5848E32E-D380-41DE-9CAF-B53BB52EDD0E}" presName="hierRoot3" presStyleCnt="0"/>
      <dgm:spPr/>
    </dgm:pt>
    <dgm:pt modelId="{79CC00B5-C1FD-4CD2-B0EF-1773C67DDDE2}" type="pres">
      <dgm:prSet presAssocID="{5848E32E-D380-41DE-9CAF-B53BB52EDD0E}" presName="composite3" presStyleCnt="0"/>
      <dgm:spPr/>
    </dgm:pt>
    <dgm:pt modelId="{9E3D5013-9EA5-453F-8D7A-AB58B04BFFB8}" type="pres">
      <dgm:prSet presAssocID="{5848E32E-D380-41DE-9CAF-B53BB52EDD0E}" presName="background3" presStyleLbl="node3" presStyleIdx="1" presStyleCnt="3"/>
      <dgm:spPr/>
    </dgm:pt>
    <dgm:pt modelId="{C5D4A0FD-AAAC-47D9-BE20-84F059F61FEE}" type="pres">
      <dgm:prSet presAssocID="{5848E32E-D380-41DE-9CAF-B53BB52EDD0E}" presName="text3" presStyleLbl="fgAcc3" presStyleIdx="1" presStyleCnt="3">
        <dgm:presLayoutVars>
          <dgm:chPref val="3"/>
        </dgm:presLayoutVars>
      </dgm:prSet>
      <dgm:spPr/>
    </dgm:pt>
    <dgm:pt modelId="{992E4E80-8D4F-4EF5-B75C-B549CCD4026C}" type="pres">
      <dgm:prSet presAssocID="{5848E32E-D380-41DE-9CAF-B53BB52EDD0E}" presName="hierChild4" presStyleCnt="0"/>
      <dgm:spPr/>
    </dgm:pt>
    <dgm:pt modelId="{D7705B95-BDBB-495C-B2D3-2BD21C5D541B}" type="pres">
      <dgm:prSet presAssocID="{E522861E-A3F2-46DF-93F7-58BBA9306AF9}" presName="Name10" presStyleLbl="parChTrans1D2" presStyleIdx="1" presStyleCnt="2"/>
      <dgm:spPr/>
    </dgm:pt>
    <dgm:pt modelId="{76F03643-313B-45CA-BFAA-8270702A4FAB}" type="pres">
      <dgm:prSet presAssocID="{490E9BA3-F505-4754-8B44-0E3F46D1B853}" presName="hierRoot2" presStyleCnt="0"/>
      <dgm:spPr/>
    </dgm:pt>
    <dgm:pt modelId="{CECB8035-FC50-431B-AFFA-81EB32708213}" type="pres">
      <dgm:prSet presAssocID="{490E9BA3-F505-4754-8B44-0E3F46D1B853}" presName="composite2" presStyleCnt="0"/>
      <dgm:spPr/>
    </dgm:pt>
    <dgm:pt modelId="{0692F923-074F-4FAE-B5F4-545E397BF4E6}" type="pres">
      <dgm:prSet presAssocID="{490E9BA3-F505-4754-8B44-0E3F46D1B853}" presName="background2" presStyleLbl="node2" presStyleIdx="1" presStyleCnt="2"/>
      <dgm:spPr/>
    </dgm:pt>
    <dgm:pt modelId="{70599134-3C4D-4D7D-A652-74A51DBE0B85}" type="pres">
      <dgm:prSet presAssocID="{490E9BA3-F505-4754-8B44-0E3F46D1B853}" presName="text2" presStyleLbl="fgAcc2" presStyleIdx="1" presStyleCnt="2">
        <dgm:presLayoutVars>
          <dgm:chPref val="3"/>
        </dgm:presLayoutVars>
      </dgm:prSet>
      <dgm:spPr/>
    </dgm:pt>
    <dgm:pt modelId="{5951742B-2E37-43B7-91FF-9110DB936C6C}" type="pres">
      <dgm:prSet presAssocID="{490E9BA3-F505-4754-8B44-0E3F46D1B853}" presName="hierChild3" presStyleCnt="0"/>
      <dgm:spPr/>
    </dgm:pt>
    <dgm:pt modelId="{DF25421B-EF74-45F0-B5F3-CB0984763F8C}" type="pres">
      <dgm:prSet presAssocID="{0A21F774-1332-433A-9E61-59CF18E7BA64}" presName="Name17" presStyleLbl="parChTrans1D3" presStyleIdx="2" presStyleCnt="3"/>
      <dgm:spPr/>
    </dgm:pt>
    <dgm:pt modelId="{F8DFEFED-BC19-4D36-81AA-742529E9C3D6}" type="pres">
      <dgm:prSet presAssocID="{B9B06E6A-47F1-422B-B5DD-43F43F168F62}" presName="hierRoot3" presStyleCnt="0"/>
      <dgm:spPr/>
    </dgm:pt>
    <dgm:pt modelId="{D2A720D8-CD40-44F3-9304-B4368491AA11}" type="pres">
      <dgm:prSet presAssocID="{B9B06E6A-47F1-422B-B5DD-43F43F168F62}" presName="composite3" presStyleCnt="0"/>
      <dgm:spPr/>
    </dgm:pt>
    <dgm:pt modelId="{D1A76413-6B88-497B-8C3B-4BDA973E5E29}" type="pres">
      <dgm:prSet presAssocID="{B9B06E6A-47F1-422B-B5DD-43F43F168F62}" presName="background3" presStyleLbl="node3" presStyleIdx="2" presStyleCnt="3"/>
      <dgm:spPr/>
    </dgm:pt>
    <dgm:pt modelId="{4A5360F0-B517-438D-B1F7-E2C9688745E6}" type="pres">
      <dgm:prSet presAssocID="{B9B06E6A-47F1-422B-B5DD-43F43F168F62}" presName="text3" presStyleLbl="fgAcc3" presStyleIdx="2" presStyleCnt="3">
        <dgm:presLayoutVars>
          <dgm:chPref val="3"/>
        </dgm:presLayoutVars>
      </dgm:prSet>
      <dgm:spPr/>
    </dgm:pt>
    <dgm:pt modelId="{7FD957E7-7608-4E71-9F47-A310A8B68272}" type="pres">
      <dgm:prSet presAssocID="{B9B06E6A-47F1-422B-B5DD-43F43F168F62}" presName="hierChild4" presStyleCnt="0"/>
      <dgm:spPr/>
    </dgm:pt>
  </dgm:ptLst>
  <dgm:cxnLst>
    <dgm:cxn modelId="{BD772528-0F70-4C92-9B4B-F9B3E7A8AB8E}" type="presOf" srcId="{B20EF003-62A2-4054-A367-A11D5D62CEF6}" destId="{9C34D1A4-D138-4592-A70D-C493CC64C23C}" srcOrd="0" destOrd="0" presId="urn:microsoft.com/office/officeart/2005/8/layout/hierarchy1"/>
    <dgm:cxn modelId="{62B69C33-CEBD-46BF-93B2-7B18F74149C4}" srcId="{A5C5D05A-E0E3-4C0A-8427-B8E89B04FC35}" destId="{D586560E-102D-4E92-9B99-2CF30074B25A}" srcOrd="0" destOrd="0" parTransId="{E9D87D42-3C1B-4C03-AADF-43BC416BBB0D}" sibTransId="{B46687E8-F5EF-4D14-88A3-9ADC8D1D9DDC}"/>
    <dgm:cxn modelId="{4979C436-414D-4B41-8C88-DD5E2F484921}" type="presOf" srcId="{E9D87D42-3C1B-4C03-AADF-43BC416BBB0D}" destId="{30886A6C-3D7A-49DD-B447-ACC80FD4B378}" srcOrd="0" destOrd="0" presId="urn:microsoft.com/office/officeart/2005/8/layout/hierarchy1"/>
    <dgm:cxn modelId="{59F4643D-4B2A-4978-8BCC-3BDC5B2161C1}" type="presOf" srcId="{5848E32E-D380-41DE-9CAF-B53BB52EDD0E}" destId="{C5D4A0FD-AAAC-47D9-BE20-84F059F61FEE}" srcOrd="0" destOrd="0" presId="urn:microsoft.com/office/officeart/2005/8/layout/hierarchy1"/>
    <dgm:cxn modelId="{42ECE565-2851-485D-9239-2D2E10F14249}" type="presOf" srcId="{B9B06E6A-47F1-422B-B5DD-43F43F168F62}" destId="{4A5360F0-B517-438D-B1F7-E2C9688745E6}" srcOrd="0" destOrd="0" presId="urn:microsoft.com/office/officeart/2005/8/layout/hierarchy1"/>
    <dgm:cxn modelId="{F20DEC8E-C30A-4547-AD72-974DC3DEADEA}" type="presOf" srcId="{490E9BA3-F505-4754-8B44-0E3F46D1B853}" destId="{70599134-3C4D-4D7D-A652-74A51DBE0B85}" srcOrd="0" destOrd="0" presId="urn:microsoft.com/office/officeart/2005/8/layout/hierarchy1"/>
    <dgm:cxn modelId="{BACD0892-A03F-48EF-8DFA-F0D2A30621C1}" srcId="{769EDAFE-4E12-4A6E-9DE7-B09D735D3B44}" destId="{490E9BA3-F505-4754-8B44-0E3F46D1B853}" srcOrd="1" destOrd="0" parTransId="{E522861E-A3F2-46DF-93F7-58BBA9306AF9}" sibTransId="{9F654F98-37D3-4657-9FB7-0D35A0B5E426}"/>
    <dgm:cxn modelId="{460BE498-6C6F-4993-BF8D-FDEE81D02AD3}" type="presOf" srcId="{769EDAFE-4E12-4A6E-9DE7-B09D735D3B44}" destId="{9562D740-ECFB-4F1F-9130-1EF7E8129F10}" srcOrd="0" destOrd="0" presId="urn:microsoft.com/office/officeart/2005/8/layout/hierarchy1"/>
    <dgm:cxn modelId="{710EEF9F-70AC-47FE-9F86-FD4244F4D044}" srcId="{A5C5D05A-E0E3-4C0A-8427-B8E89B04FC35}" destId="{5848E32E-D380-41DE-9CAF-B53BB52EDD0E}" srcOrd="1" destOrd="0" parTransId="{B20EF003-62A2-4054-A367-A11D5D62CEF6}" sibTransId="{6414650D-7BA2-4155-8FF8-1613EDBBEB85}"/>
    <dgm:cxn modelId="{412695A7-3AA7-4F99-9408-A86E57B29FC4}" type="presOf" srcId="{61319F82-4D6C-4E0E-BCB1-ECCBA8BD556C}" destId="{E280FE74-1521-4218-A91A-51F524AEE579}" srcOrd="0" destOrd="0" presId="urn:microsoft.com/office/officeart/2005/8/layout/hierarchy1"/>
    <dgm:cxn modelId="{2DB2A5A9-AD21-4564-AF0C-F1B7B32C330F}" type="presOf" srcId="{D586560E-102D-4E92-9B99-2CF30074B25A}" destId="{AC639CFE-50BB-4DFA-A77C-CC7764BECE9F}" srcOrd="0" destOrd="0" presId="urn:microsoft.com/office/officeart/2005/8/layout/hierarchy1"/>
    <dgm:cxn modelId="{F11F92BA-7486-48F5-8AC5-A9C6E50471B7}" srcId="{61319F82-4D6C-4E0E-BCB1-ECCBA8BD556C}" destId="{769EDAFE-4E12-4A6E-9DE7-B09D735D3B44}" srcOrd="0" destOrd="0" parTransId="{F2A4AC90-0BE8-4687-ABFE-E8921998FAEA}" sibTransId="{E5F9BB4A-461C-4DAE-92B0-9837054B066F}"/>
    <dgm:cxn modelId="{1E7EE5BF-CEA0-4256-88B5-28923F1AD59D}" srcId="{769EDAFE-4E12-4A6E-9DE7-B09D735D3B44}" destId="{A5C5D05A-E0E3-4C0A-8427-B8E89B04FC35}" srcOrd="0" destOrd="0" parTransId="{250F0EF8-37AE-463C-8337-F183413BA8D4}" sibTransId="{D0F3BFF8-2BBA-4C87-8E13-3B8DA7248464}"/>
    <dgm:cxn modelId="{8CA80ED3-5A0F-4EFC-9AD7-2DCDB7AB5C66}" srcId="{490E9BA3-F505-4754-8B44-0E3F46D1B853}" destId="{B9B06E6A-47F1-422B-B5DD-43F43F168F62}" srcOrd="0" destOrd="0" parTransId="{0A21F774-1332-433A-9E61-59CF18E7BA64}" sibTransId="{59A63FDE-43D6-4BA5-AFCE-6D2FCAB46EF9}"/>
    <dgm:cxn modelId="{F756A7D3-4A47-4F66-A8B2-B11AD843D7CE}" type="presOf" srcId="{E522861E-A3F2-46DF-93F7-58BBA9306AF9}" destId="{D7705B95-BDBB-495C-B2D3-2BD21C5D541B}" srcOrd="0" destOrd="0" presId="urn:microsoft.com/office/officeart/2005/8/layout/hierarchy1"/>
    <dgm:cxn modelId="{3C81F2D6-D619-4178-9709-9D62A0F3BAB0}" type="presOf" srcId="{250F0EF8-37AE-463C-8337-F183413BA8D4}" destId="{DB7F6505-DCF2-4EB8-936D-ECEB73C61D9D}" srcOrd="0" destOrd="0" presId="urn:microsoft.com/office/officeart/2005/8/layout/hierarchy1"/>
    <dgm:cxn modelId="{4106AFE6-192E-4447-B5CA-FAB67B3A0632}" type="presOf" srcId="{0A21F774-1332-433A-9E61-59CF18E7BA64}" destId="{DF25421B-EF74-45F0-B5F3-CB0984763F8C}" srcOrd="0" destOrd="0" presId="urn:microsoft.com/office/officeart/2005/8/layout/hierarchy1"/>
    <dgm:cxn modelId="{7AE6E5F9-A7AA-4CE4-B471-D498FC1C4659}" type="presOf" srcId="{A5C5D05A-E0E3-4C0A-8427-B8E89B04FC35}" destId="{56B4579C-3AAA-4CC1-90E5-4FA1E8AE5F63}" srcOrd="0" destOrd="0" presId="urn:microsoft.com/office/officeart/2005/8/layout/hierarchy1"/>
    <dgm:cxn modelId="{2C1945FC-16C2-488C-B3E1-0F10D3E2F8DF}" type="presParOf" srcId="{E280FE74-1521-4218-A91A-51F524AEE579}" destId="{6ADE0A9B-EFB4-4362-BF3B-87C4950878BC}" srcOrd="0" destOrd="0" presId="urn:microsoft.com/office/officeart/2005/8/layout/hierarchy1"/>
    <dgm:cxn modelId="{44B4D258-D32B-4136-B569-3340451D87D1}" type="presParOf" srcId="{6ADE0A9B-EFB4-4362-BF3B-87C4950878BC}" destId="{268D0916-3BC7-4021-9F62-7C7D517A5E1B}" srcOrd="0" destOrd="0" presId="urn:microsoft.com/office/officeart/2005/8/layout/hierarchy1"/>
    <dgm:cxn modelId="{4D98A89A-C4DA-4321-AC4C-4825C759C436}" type="presParOf" srcId="{268D0916-3BC7-4021-9F62-7C7D517A5E1B}" destId="{030311FC-13F2-47F4-99E3-31BFACA831E6}" srcOrd="0" destOrd="0" presId="urn:microsoft.com/office/officeart/2005/8/layout/hierarchy1"/>
    <dgm:cxn modelId="{D104B399-2E99-4A63-AE77-26A26C755509}" type="presParOf" srcId="{268D0916-3BC7-4021-9F62-7C7D517A5E1B}" destId="{9562D740-ECFB-4F1F-9130-1EF7E8129F10}" srcOrd="1" destOrd="0" presId="urn:microsoft.com/office/officeart/2005/8/layout/hierarchy1"/>
    <dgm:cxn modelId="{7F8DB404-E932-4630-8312-93EBEACB249A}" type="presParOf" srcId="{6ADE0A9B-EFB4-4362-BF3B-87C4950878BC}" destId="{ED84E9AF-FD32-4E7F-9784-09C663B29358}" srcOrd="1" destOrd="0" presId="urn:microsoft.com/office/officeart/2005/8/layout/hierarchy1"/>
    <dgm:cxn modelId="{DCB7DE65-4A8C-453B-B5C7-5248AE5B5F6F}" type="presParOf" srcId="{ED84E9AF-FD32-4E7F-9784-09C663B29358}" destId="{DB7F6505-DCF2-4EB8-936D-ECEB73C61D9D}" srcOrd="0" destOrd="0" presId="urn:microsoft.com/office/officeart/2005/8/layout/hierarchy1"/>
    <dgm:cxn modelId="{08CECE00-7678-46B5-BCBC-718A611B4C8E}" type="presParOf" srcId="{ED84E9AF-FD32-4E7F-9784-09C663B29358}" destId="{D4208907-DAFD-4C6B-B8A7-D346BE6F846C}" srcOrd="1" destOrd="0" presId="urn:microsoft.com/office/officeart/2005/8/layout/hierarchy1"/>
    <dgm:cxn modelId="{E5A02B34-2EDA-4921-8F35-AF6143499C0C}" type="presParOf" srcId="{D4208907-DAFD-4C6B-B8A7-D346BE6F846C}" destId="{B0FCECB4-D866-4586-87C7-F32409034E5E}" srcOrd="0" destOrd="0" presId="urn:microsoft.com/office/officeart/2005/8/layout/hierarchy1"/>
    <dgm:cxn modelId="{83386C79-01CF-448F-864D-A7C4D82D85D6}" type="presParOf" srcId="{B0FCECB4-D866-4586-87C7-F32409034E5E}" destId="{F39A5DA1-A51D-48CC-B07A-DE0C96522BE4}" srcOrd="0" destOrd="0" presId="urn:microsoft.com/office/officeart/2005/8/layout/hierarchy1"/>
    <dgm:cxn modelId="{76BC5FE2-E27C-4B05-9BF2-487D27357123}" type="presParOf" srcId="{B0FCECB4-D866-4586-87C7-F32409034E5E}" destId="{56B4579C-3AAA-4CC1-90E5-4FA1E8AE5F63}" srcOrd="1" destOrd="0" presId="urn:microsoft.com/office/officeart/2005/8/layout/hierarchy1"/>
    <dgm:cxn modelId="{8A689B74-9482-4CA1-9C1D-4FFC530AF7DF}" type="presParOf" srcId="{D4208907-DAFD-4C6B-B8A7-D346BE6F846C}" destId="{225DA98B-091C-4C8B-9D79-2BF8FE89459F}" srcOrd="1" destOrd="0" presId="urn:microsoft.com/office/officeart/2005/8/layout/hierarchy1"/>
    <dgm:cxn modelId="{55103C79-5BB1-43A1-B7ED-71A5F38B12B4}" type="presParOf" srcId="{225DA98B-091C-4C8B-9D79-2BF8FE89459F}" destId="{30886A6C-3D7A-49DD-B447-ACC80FD4B378}" srcOrd="0" destOrd="0" presId="urn:microsoft.com/office/officeart/2005/8/layout/hierarchy1"/>
    <dgm:cxn modelId="{70260487-DC04-4F7B-8DC5-B810DBADE529}" type="presParOf" srcId="{225DA98B-091C-4C8B-9D79-2BF8FE89459F}" destId="{CF12997B-8D45-46D6-A750-A3D3889C4801}" srcOrd="1" destOrd="0" presId="urn:microsoft.com/office/officeart/2005/8/layout/hierarchy1"/>
    <dgm:cxn modelId="{A215D9DD-1620-408B-9558-6B63BCB368C1}" type="presParOf" srcId="{CF12997B-8D45-46D6-A750-A3D3889C4801}" destId="{257ACC2C-EE26-4241-B13C-CBD073470FF2}" srcOrd="0" destOrd="0" presId="urn:microsoft.com/office/officeart/2005/8/layout/hierarchy1"/>
    <dgm:cxn modelId="{EF471E25-01EC-443E-A210-37CF03D5ADCE}" type="presParOf" srcId="{257ACC2C-EE26-4241-B13C-CBD073470FF2}" destId="{F2AB78A3-C184-49BE-A679-6163CF76BC19}" srcOrd="0" destOrd="0" presId="urn:microsoft.com/office/officeart/2005/8/layout/hierarchy1"/>
    <dgm:cxn modelId="{142C455F-05A9-4F23-8D5B-6013594A52AB}" type="presParOf" srcId="{257ACC2C-EE26-4241-B13C-CBD073470FF2}" destId="{AC639CFE-50BB-4DFA-A77C-CC7764BECE9F}" srcOrd="1" destOrd="0" presId="urn:microsoft.com/office/officeart/2005/8/layout/hierarchy1"/>
    <dgm:cxn modelId="{FBAB705A-C93D-48E8-81FB-BF2B747BBCDF}" type="presParOf" srcId="{CF12997B-8D45-46D6-A750-A3D3889C4801}" destId="{870D778C-FAFD-4DD4-8FAA-B2C8914A4112}" srcOrd="1" destOrd="0" presId="urn:microsoft.com/office/officeart/2005/8/layout/hierarchy1"/>
    <dgm:cxn modelId="{FF27D695-1DF4-49A6-AD3E-B0F8CBE15A5F}" type="presParOf" srcId="{225DA98B-091C-4C8B-9D79-2BF8FE89459F}" destId="{9C34D1A4-D138-4592-A70D-C493CC64C23C}" srcOrd="2" destOrd="0" presId="urn:microsoft.com/office/officeart/2005/8/layout/hierarchy1"/>
    <dgm:cxn modelId="{A8447954-0A6F-4514-B839-62579C0588F4}" type="presParOf" srcId="{225DA98B-091C-4C8B-9D79-2BF8FE89459F}" destId="{DC97A460-E91E-4435-A656-29DCB0E1D285}" srcOrd="3" destOrd="0" presId="urn:microsoft.com/office/officeart/2005/8/layout/hierarchy1"/>
    <dgm:cxn modelId="{91CF758A-2EF2-403A-ABA1-413C933E5C92}" type="presParOf" srcId="{DC97A460-E91E-4435-A656-29DCB0E1D285}" destId="{79CC00B5-C1FD-4CD2-B0EF-1773C67DDDE2}" srcOrd="0" destOrd="0" presId="urn:microsoft.com/office/officeart/2005/8/layout/hierarchy1"/>
    <dgm:cxn modelId="{8B696CC3-75EE-40FB-A544-044F400DF9C4}" type="presParOf" srcId="{79CC00B5-C1FD-4CD2-B0EF-1773C67DDDE2}" destId="{9E3D5013-9EA5-453F-8D7A-AB58B04BFFB8}" srcOrd="0" destOrd="0" presId="urn:microsoft.com/office/officeart/2005/8/layout/hierarchy1"/>
    <dgm:cxn modelId="{CEA57DC0-3D91-4B06-92CD-42B522497039}" type="presParOf" srcId="{79CC00B5-C1FD-4CD2-B0EF-1773C67DDDE2}" destId="{C5D4A0FD-AAAC-47D9-BE20-84F059F61FEE}" srcOrd="1" destOrd="0" presId="urn:microsoft.com/office/officeart/2005/8/layout/hierarchy1"/>
    <dgm:cxn modelId="{D8EAE470-FD1C-4B1B-9526-994ACD7C39FD}" type="presParOf" srcId="{DC97A460-E91E-4435-A656-29DCB0E1D285}" destId="{992E4E80-8D4F-4EF5-B75C-B549CCD4026C}" srcOrd="1" destOrd="0" presId="urn:microsoft.com/office/officeart/2005/8/layout/hierarchy1"/>
    <dgm:cxn modelId="{06F20F4D-6923-4DB5-ADB7-77E9C50CDF50}" type="presParOf" srcId="{ED84E9AF-FD32-4E7F-9784-09C663B29358}" destId="{D7705B95-BDBB-495C-B2D3-2BD21C5D541B}" srcOrd="2" destOrd="0" presId="urn:microsoft.com/office/officeart/2005/8/layout/hierarchy1"/>
    <dgm:cxn modelId="{1C67BEAE-15AF-400F-A13E-6223D075BF39}" type="presParOf" srcId="{ED84E9AF-FD32-4E7F-9784-09C663B29358}" destId="{76F03643-313B-45CA-BFAA-8270702A4FAB}" srcOrd="3" destOrd="0" presId="urn:microsoft.com/office/officeart/2005/8/layout/hierarchy1"/>
    <dgm:cxn modelId="{7FAC7F17-D7EA-4CE9-8151-4953BE87ADB9}" type="presParOf" srcId="{76F03643-313B-45CA-BFAA-8270702A4FAB}" destId="{CECB8035-FC50-431B-AFFA-81EB32708213}" srcOrd="0" destOrd="0" presId="urn:microsoft.com/office/officeart/2005/8/layout/hierarchy1"/>
    <dgm:cxn modelId="{AE921ACC-69DA-44FA-8395-80A6AC5C59B8}" type="presParOf" srcId="{CECB8035-FC50-431B-AFFA-81EB32708213}" destId="{0692F923-074F-4FAE-B5F4-545E397BF4E6}" srcOrd="0" destOrd="0" presId="urn:microsoft.com/office/officeart/2005/8/layout/hierarchy1"/>
    <dgm:cxn modelId="{7C4C07D8-8CBA-43FC-AF83-28BD85E940F7}" type="presParOf" srcId="{CECB8035-FC50-431B-AFFA-81EB32708213}" destId="{70599134-3C4D-4D7D-A652-74A51DBE0B85}" srcOrd="1" destOrd="0" presId="urn:microsoft.com/office/officeart/2005/8/layout/hierarchy1"/>
    <dgm:cxn modelId="{B25D231D-D9E9-430E-8CAB-6CD8FC002B48}" type="presParOf" srcId="{76F03643-313B-45CA-BFAA-8270702A4FAB}" destId="{5951742B-2E37-43B7-91FF-9110DB936C6C}" srcOrd="1" destOrd="0" presId="urn:microsoft.com/office/officeart/2005/8/layout/hierarchy1"/>
    <dgm:cxn modelId="{5337E5FF-07AC-4D91-92E0-04283378DDBD}" type="presParOf" srcId="{5951742B-2E37-43B7-91FF-9110DB936C6C}" destId="{DF25421B-EF74-45F0-B5F3-CB0984763F8C}" srcOrd="0" destOrd="0" presId="urn:microsoft.com/office/officeart/2005/8/layout/hierarchy1"/>
    <dgm:cxn modelId="{9A09E186-D6B6-4C8B-AFA6-B3331A0514B9}" type="presParOf" srcId="{5951742B-2E37-43B7-91FF-9110DB936C6C}" destId="{F8DFEFED-BC19-4D36-81AA-742529E9C3D6}" srcOrd="1" destOrd="0" presId="urn:microsoft.com/office/officeart/2005/8/layout/hierarchy1"/>
    <dgm:cxn modelId="{BA7A5290-8EE5-4FD1-9A67-8ED8E66F65CF}" type="presParOf" srcId="{F8DFEFED-BC19-4D36-81AA-742529E9C3D6}" destId="{D2A720D8-CD40-44F3-9304-B4368491AA11}" srcOrd="0" destOrd="0" presId="urn:microsoft.com/office/officeart/2005/8/layout/hierarchy1"/>
    <dgm:cxn modelId="{5B0BB09A-4278-47D7-909B-D35A19DD6B86}" type="presParOf" srcId="{D2A720D8-CD40-44F3-9304-B4368491AA11}" destId="{D1A76413-6B88-497B-8C3B-4BDA973E5E29}" srcOrd="0" destOrd="0" presId="urn:microsoft.com/office/officeart/2005/8/layout/hierarchy1"/>
    <dgm:cxn modelId="{3DBA3469-EFC6-4893-8306-225D8CC9C204}" type="presParOf" srcId="{D2A720D8-CD40-44F3-9304-B4368491AA11}" destId="{4A5360F0-B517-438D-B1F7-E2C9688745E6}" srcOrd="1" destOrd="0" presId="urn:microsoft.com/office/officeart/2005/8/layout/hierarchy1"/>
    <dgm:cxn modelId="{37229617-D296-4BAB-8AE8-45740AB974A1}" type="presParOf" srcId="{F8DFEFED-BC19-4D36-81AA-742529E9C3D6}" destId="{7FD957E7-7608-4E71-9F47-A310A8B6827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8E022D8-03A1-427B-9167-6DF164AD2969}" type="doc">
      <dgm:prSet loTypeId="urn:microsoft.com/office/officeart/2005/8/layout/hProcess9" loCatId="process" qsTypeId="urn:microsoft.com/office/officeart/2005/8/quickstyle/simple1" qsCatId="simple" csTypeId="urn:microsoft.com/office/officeart/2005/8/colors/accent0_1" csCatId="mainScheme" phldr="1"/>
      <dgm:spPr/>
    </dgm:pt>
    <dgm:pt modelId="{CABB7EE2-04A5-43BD-AC79-787389F2E44E}">
      <dgm:prSet phldrT="[Text]"/>
      <dgm:spPr/>
      <dgm:t>
        <a:bodyPr/>
        <a:lstStyle/>
        <a:p>
          <a:r>
            <a:rPr lang="hr-HR" b="1"/>
            <a:t>Kognitivna/ spoznajna</a:t>
          </a:r>
        </a:p>
        <a:p>
          <a:r>
            <a:rPr lang="hr-HR"/>
            <a:t>čine ju informacije koje imamo o objektu stava, ali i naša mišljenja i uvjerenja </a:t>
          </a:r>
          <a:endParaRPr lang="hr-HR" b="1" dirty="0"/>
        </a:p>
      </dgm:t>
    </dgm:pt>
    <dgm:pt modelId="{3F223BF0-E656-46AF-A4EF-4D1EF7DEFF56}" type="parTrans" cxnId="{8BBA8865-EC65-4F8B-B3C7-ACF91972BD30}">
      <dgm:prSet/>
      <dgm:spPr/>
      <dgm:t>
        <a:bodyPr/>
        <a:lstStyle/>
        <a:p>
          <a:endParaRPr lang="hr-HR"/>
        </a:p>
      </dgm:t>
    </dgm:pt>
    <dgm:pt modelId="{3F27E164-F577-4F0B-8174-41E7FD2E2D32}" type="sibTrans" cxnId="{8BBA8865-EC65-4F8B-B3C7-ACF91972BD30}">
      <dgm:prSet/>
      <dgm:spPr/>
      <dgm:t>
        <a:bodyPr/>
        <a:lstStyle/>
        <a:p>
          <a:endParaRPr lang="hr-HR"/>
        </a:p>
      </dgm:t>
    </dgm:pt>
    <dgm:pt modelId="{25213927-6373-4DE5-938E-1B47148395ED}">
      <dgm:prSet phldrT="[Text]"/>
      <dgm:spPr/>
      <dgm:t>
        <a:bodyPr/>
        <a:lstStyle/>
        <a:p>
          <a:r>
            <a:rPr lang="hr-HR" b="1"/>
            <a:t>Emocionalna</a:t>
          </a:r>
        </a:p>
        <a:p>
          <a:r>
            <a:rPr lang="hr-HR"/>
            <a:t>uključuje emocije koje imamo prema nekom objektu stava</a:t>
          </a:r>
          <a:endParaRPr lang="hr-HR" b="1"/>
        </a:p>
        <a:p>
          <a:endParaRPr lang="hr-HR" b="1" dirty="0"/>
        </a:p>
      </dgm:t>
    </dgm:pt>
    <dgm:pt modelId="{9C4E7E02-80AA-4C02-8C5F-E33AE4A9721C}" type="parTrans" cxnId="{1CCBC46F-A22B-49A1-AAAF-8BF860DA9470}">
      <dgm:prSet/>
      <dgm:spPr/>
      <dgm:t>
        <a:bodyPr/>
        <a:lstStyle/>
        <a:p>
          <a:endParaRPr lang="hr-HR"/>
        </a:p>
      </dgm:t>
    </dgm:pt>
    <dgm:pt modelId="{21281D0D-07E2-4E48-B816-E84849D253FA}" type="sibTrans" cxnId="{1CCBC46F-A22B-49A1-AAAF-8BF860DA9470}">
      <dgm:prSet/>
      <dgm:spPr/>
      <dgm:t>
        <a:bodyPr/>
        <a:lstStyle/>
        <a:p>
          <a:endParaRPr lang="hr-HR"/>
        </a:p>
      </dgm:t>
    </dgm:pt>
    <dgm:pt modelId="{A2BD5F36-A379-4122-A6BB-A2BEC6462988}">
      <dgm:prSet phldrT="[Text]"/>
      <dgm:spPr/>
      <dgm:t>
        <a:bodyPr/>
        <a:lstStyle/>
        <a:p>
          <a:r>
            <a:rPr lang="hr-HR" b="1"/>
            <a:t>Akcijska /(ponašajna) </a:t>
          </a:r>
          <a:r>
            <a:rPr lang="hr-HR"/>
            <a:t>uključuje spremnost da se djeluje prema objektu stava</a:t>
          </a:r>
          <a:endParaRPr lang="hr-HR" b="1" dirty="0"/>
        </a:p>
      </dgm:t>
    </dgm:pt>
    <dgm:pt modelId="{CEF0D745-D051-42F1-9F49-445B2DEFA92A}" type="parTrans" cxnId="{67245061-646C-4AEF-B333-D3BEBBC2A20F}">
      <dgm:prSet/>
      <dgm:spPr/>
      <dgm:t>
        <a:bodyPr/>
        <a:lstStyle/>
        <a:p>
          <a:endParaRPr lang="hr-HR"/>
        </a:p>
      </dgm:t>
    </dgm:pt>
    <dgm:pt modelId="{257A3737-701C-4B3F-91D0-72B9DBA23DF2}" type="sibTrans" cxnId="{67245061-646C-4AEF-B333-D3BEBBC2A20F}">
      <dgm:prSet/>
      <dgm:spPr/>
      <dgm:t>
        <a:bodyPr/>
        <a:lstStyle/>
        <a:p>
          <a:endParaRPr lang="hr-HR"/>
        </a:p>
      </dgm:t>
    </dgm:pt>
    <dgm:pt modelId="{57BBE0BB-2B76-4942-AB8B-4453D4100264}" type="pres">
      <dgm:prSet presAssocID="{08E022D8-03A1-427B-9167-6DF164AD2969}" presName="CompostProcess" presStyleCnt="0">
        <dgm:presLayoutVars>
          <dgm:dir/>
          <dgm:resizeHandles val="exact"/>
        </dgm:presLayoutVars>
      </dgm:prSet>
      <dgm:spPr/>
    </dgm:pt>
    <dgm:pt modelId="{C781161B-4A49-4494-8494-A20F657D44BC}" type="pres">
      <dgm:prSet presAssocID="{08E022D8-03A1-427B-9167-6DF164AD2969}" presName="arrow" presStyleLbl="bgShp" presStyleIdx="0" presStyleCnt="1"/>
      <dgm:spPr/>
    </dgm:pt>
    <dgm:pt modelId="{98D1E655-5F21-48AD-BE04-49FDCC6D8D4B}" type="pres">
      <dgm:prSet presAssocID="{08E022D8-03A1-427B-9167-6DF164AD2969}" presName="linearProcess" presStyleCnt="0"/>
      <dgm:spPr/>
    </dgm:pt>
    <dgm:pt modelId="{89EC2B38-3CCE-4B11-B5BF-31154A4126EE}" type="pres">
      <dgm:prSet presAssocID="{CABB7EE2-04A5-43BD-AC79-787389F2E44E}" presName="textNode" presStyleLbl="node1" presStyleIdx="0" presStyleCnt="3">
        <dgm:presLayoutVars>
          <dgm:bulletEnabled val="1"/>
        </dgm:presLayoutVars>
      </dgm:prSet>
      <dgm:spPr/>
    </dgm:pt>
    <dgm:pt modelId="{598177B7-8352-4082-9F76-CB2422D09CC1}" type="pres">
      <dgm:prSet presAssocID="{3F27E164-F577-4F0B-8174-41E7FD2E2D32}" presName="sibTrans" presStyleCnt="0"/>
      <dgm:spPr/>
    </dgm:pt>
    <dgm:pt modelId="{9E8AFD6E-69A8-4CB9-AAF6-F4A36AA0C70C}" type="pres">
      <dgm:prSet presAssocID="{25213927-6373-4DE5-938E-1B47148395ED}" presName="textNode" presStyleLbl="node1" presStyleIdx="1" presStyleCnt="3">
        <dgm:presLayoutVars>
          <dgm:bulletEnabled val="1"/>
        </dgm:presLayoutVars>
      </dgm:prSet>
      <dgm:spPr/>
    </dgm:pt>
    <dgm:pt modelId="{0B699BF0-1CED-45F8-BCA2-4A1B8F58840B}" type="pres">
      <dgm:prSet presAssocID="{21281D0D-07E2-4E48-B816-E84849D253FA}" presName="sibTrans" presStyleCnt="0"/>
      <dgm:spPr/>
    </dgm:pt>
    <dgm:pt modelId="{4DFF643D-6652-416D-A6EE-55D6C9B862A7}" type="pres">
      <dgm:prSet presAssocID="{A2BD5F36-A379-4122-A6BB-A2BEC6462988}" presName="textNode" presStyleLbl="node1" presStyleIdx="2" presStyleCnt="3">
        <dgm:presLayoutVars>
          <dgm:bulletEnabled val="1"/>
        </dgm:presLayoutVars>
      </dgm:prSet>
      <dgm:spPr/>
    </dgm:pt>
  </dgm:ptLst>
  <dgm:cxnLst>
    <dgm:cxn modelId="{651E623D-AEF7-44EA-8B56-71148C76E720}" type="presOf" srcId="{25213927-6373-4DE5-938E-1B47148395ED}" destId="{9E8AFD6E-69A8-4CB9-AAF6-F4A36AA0C70C}" srcOrd="0" destOrd="0" presId="urn:microsoft.com/office/officeart/2005/8/layout/hProcess9"/>
    <dgm:cxn modelId="{09F2283F-72F5-498E-8365-4CB416BD7FE7}" type="presOf" srcId="{A2BD5F36-A379-4122-A6BB-A2BEC6462988}" destId="{4DFF643D-6652-416D-A6EE-55D6C9B862A7}" srcOrd="0" destOrd="0" presId="urn:microsoft.com/office/officeart/2005/8/layout/hProcess9"/>
    <dgm:cxn modelId="{67245061-646C-4AEF-B333-D3BEBBC2A20F}" srcId="{08E022D8-03A1-427B-9167-6DF164AD2969}" destId="{A2BD5F36-A379-4122-A6BB-A2BEC6462988}" srcOrd="2" destOrd="0" parTransId="{CEF0D745-D051-42F1-9F49-445B2DEFA92A}" sibTransId="{257A3737-701C-4B3F-91D0-72B9DBA23DF2}"/>
    <dgm:cxn modelId="{8BBA8865-EC65-4F8B-B3C7-ACF91972BD30}" srcId="{08E022D8-03A1-427B-9167-6DF164AD2969}" destId="{CABB7EE2-04A5-43BD-AC79-787389F2E44E}" srcOrd="0" destOrd="0" parTransId="{3F223BF0-E656-46AF-A4EF-4D1EF7DEFF56}" sibTransId="{3F27E164-F577-4F0B-8174-41E7FD2E2D32}"/>
    <dgm:cxn modelId="{1CCBC46F-A22B-49A1-AAAF-8BF860DA9470}" srcId="{08E022D8-03A1-427B-9167-6DF164AD2969}" destId="{25213927-6373-4DE5-938E-1B47148395ED}" srcOrd="1" destOrd="0" parTransId="{9C4E7E02-80AA-4C02-8C5F-E33AE4A9721C}" sibTransId="{21281D0D-07E2-4E48-B816-E84849D253FA}"/>
    <dgm:cxn modelId="{55F89CBE-84F5-40D2-A0F1-1ACF1F1C2ED3}" type="presOf" srcId="{08E022D8-03A1-427B-9167-6DF164AD2969}" destId="{57BBE0BB-2B76-4942-AB8B-4453D4100264}" srcOrd="0" destOrd="0" presId="urn:microsoft.com/office/officeart/2005/8/layout/hProcess9"/>
    <dgm:cxn modelId="{12475EDC-9706-47F5-B94F-6F85398B53AD}" type="presOf" srcId="{CABB7EE2-04A5-43BD-AC79-787389F2E44E}" destId="{89EC2B38-3CCE-4B11-B5BF-31154A4126EE}" srcOrd="0" destOrd="0" presId="urn:microsoft.com/office/officeart/2005/8/layout/hProcess9"/>
    <dgm:cxn modelId="{DAA79AF9-0174-4EF6-9D3A-9CA3DAB3A2A0}" type="presParOf" srcId="{57BBE0BB-2B76-4942-AB8B-4453D4100264}" destId="{C781161B-4A49-4494-8494-A20F657D44BC}" srcOrd="0" destOrd="0" presId="urn:microsoft.com/office/officeart/2005/8/layout/hProcess9"/>
    <dgm:cxn modelId="{EC648DE6-42F2-4466-9F5B-03D201E41492}" type="presParOf" srcId="{57BBE0BB-2B76-4942-AB8B-4453D4100264}" destId="{98D1E655-5F21-48AD-BE04-49FDCC6D8D4B}" srcOrd="1" destOrd="0" presId="urn:microsoft.com/office/officeart/2005/8/layout/hProcess9"/>
    <dgm:cxn modelId="{1F9AC8F9-DC9D-40EE-8956-4348ABBD6F77}" type="presParOf" srcId="{98D1E655-5F21-48AD-BE04-49FDCC6D8D4B}" destId="{89EC2B38-3CCE-4B11-B5BF-31154A4126EE}" srcOrd="0" destOrd="0" presId="urn:microsoft.com/office/officeart/2005/8/layout/hProcess9"/>
    <dgm:cxn modelId="{06030044-8798-4995-9FD8-1E1D1DA73FFE}" type="presParOf" srcId="{98D1E655-5F21-48AD-BE04-49FDCC6D8D4B}" destId="{598177B7-8352-4082-9F76-CB2422D09CC1}" srcOrd="1" destOrd="0" presId="urn:microsoft.com/office/officeart/2005/8/layout/hProcess9"/>
    <dgm:cxn modelId="{BDD5DD98-C927-491F-AEC0-BEFB5654A0B3}" type="presParOf" srcId="{98D1E655-5F21-48AD-BE04-49FDCC6D8D4B}" destId="{9E8AFD6E-69A8-4CB9-AAF6-F4A36AA0C70C}" srcOrd="2" destOrd="0" presId="urn:microsoft.com/office/officeart/2005/8/layout/hProcess9"/>
    <dgm:cxn modelId="{8BD354B0-CCFF-4A2D-87BF-841F43DD11F2}" type="presParOf" srcId="{98D1E655-5F21-48AD-BE04-49FDCC6D8D4B}" destId="{0B699BF0-1CED-45F8-BCA2-4A1B8F58840B}" srcOrd="3" destOrd="0" presId="urn:microsoft.com/office/officeart/2005/8/layout/hProcess9"/>
    <dgm:cxn modelId="{B112DBCB-E1EE-4616-81BB-C576DDF9E3FC}" type="presParOf" srcId="{98D1E655-5F21-48AD-BE04-49FDCC6D8D4B}" destId="{4DFF643D-6652-416D-A6EE-55D6C9B862A7}"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86E0E3D-5D6C-4A49-ABED-0947C8964690}"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hr-HR"/>
        </a:p>
      </dgm:t>
    </dgm:pt>
    <dgm:pt modelId="{7EDF4D0A-0E5D-45C4-A065-A1FE15152C72}">
      <dgm:prSet phldrT="[Text]"/>
      <dgm:spPr/>
      <dgm:t>
        <a:bodyPr/>
        <a:lstStyle/>
        <a:p>
          <a:endParaRPr lang="hr-HR" b="1" dirty="0">
            <a:solidFill>
              <a:srgbClr val="002060"/>
            </a:solidFill>
          </a:endParaRPr>
        </a:p>
      </dgm:t>
    </dgm:pt>
    <dgm:pt modelId="{5C71A974-0A0E-484F-9B32-69A49D3BD956}" type="parTrans" cxnId="{D2D044C7-D377-4D3D-AFB2-83DF4C9B1B1E}">
      <dgm:prSet/>
      <dgm:spPr/>
      <dgm:t>
        <a:bodyPr/>
        <a:lstStyle/>
        <a:p>
          <a:endParaRPr lang="hr-HR"/>
        </a:p>
      </dgm:t>
    </dgm:pt>
    <dgm:pt modelId="{BAF3684A-5F6E-4576-A6BD-D887160FD319}" type="sibTrans" cxnId="{D2D044C7-D377-4D3D-AFB2-83DF4C9B1B1E}">
      <dgm:prSet/>
      <dgm:spPr/>
      <dgm:t>
        <a:bodyPr/>
        <a:lstStyle/>
        <a:p>
          <a:endParaRPr lang="hr-HR"/>
        </a:p>
      </dgm:t>
    </dgm:pt>
    <dgm:pt modelId="{8711A401-9786-4638-85D4-39F1BC361934}">
      <dgm:prSet phldrT="[Text]"/>
      <dgm:spPr/>
      <dgm:t>
        <a:bodyPr/>
        <a:lstStyle/>
        <a:p>
          <a:endParaRPr lang="hr-HR" b="1" dirty="0">
            <a:solidFill>
              <a:srgbClr val="002060"/>
            </a:solidFill>
          </a:endParaRPr>
        </a:p>
      </dgm:t>
    </dgm:pt>
    <dgm:pt modelId="{AFF3A874-AAA0-40F6-A75A-BC239C3A8927}" type="parTrans" cxnId="{EDE3D7C2-E6D2-43C1-AD69-1B0EFC5387F2}">
      <dgm:prSet/>
      <dgm:spPr/>
      <dgm:t>
        <a:bodyPr/>
        <a:lstStyle/>
        <a:p>
          <a:endParaRPr lang="hr-HR"/>
        </a:p>
      </dgm:t>
    </dgm:pt>
    <dgm:pt modelId="{B632E0A8-F83E-4B4D-8378-37F957168C00}" type="sibTrans" cxnId="{EDE3D7C2-E6D2-43C1-AD69-1B0EFC5387F2}">
      <dgm:prSet/>
      <dgm:spPr/>
      <dgm:t>
        <a:bodyPr/>
        <a:lstStyle/>
        <a:p>
          <a:endParaRPr lang="hr-HR"/>
        </a:p>
      </dgm:t>
    </dgm:pt>
    <dgm:pt modelId="{31ADC0A6-FA90-4A20-9AFD-9EA8340DDD26}">
      <dgm:prSet phldrT="[Text]"/>
      <dgm:spPr/>
      <dgm:t>
        <a:bodyPr/>
        <a:lstStyle/>
        <a:p>
          <a:pPr algn="l"/>
          <a:r>
            <a:rPr lang="hr-HR" b="1" dirty="0">
              <a:solidFill>
                <a:srgbClr val="002060"/>
              </a:solidFill>
              <a:latin typeface="Calibri"/>
            </a:rPr>
            <a:t>→ pravila koja reguliraju ponašanje unutar društva</a:t>
          </a:r>
          <a:endParaRPr lang="hr-HR" b="1" dirty="0">
            <a:solidFill>
              <a:srgbClr val="002060"/>
            </a:solidFill>
          </a:endParaRPr>
        </a:p>
      </dgm:t>
    </dgm:pt>
    <dgm:pt modelId="{060F8802-730B-401A-A9DC-D22F3CC7D388}" type="parTrans" cxnId="{A35D8566-A710-4E77-9108-17C0270355C9}">
      <dgm:prSet/>
      <dgm:spPr/>
      <dgm:t>
        <a:bodyPr/>
        <a:lstStyle/>
        <a:p>
          <a:endParaRPr lang="hr-HR"/>
        </a:p>
      </dgm:t>
    </dgm:pt>
    <dgm:pt modelId="{7A1DAD7B-77A3-4D95-9B50-A896EB3E755F}" type="sibTrans" cxnId="{A35D8566-A710-4E77-9108-17C0270355C9}">
      <dgm:prSet/>
      <dgm:spPr/>
      <dgm:t>
        <a:bodyPr/>
        <a:lstStyle/>
        <a:p>
          <a:endParaRPr lang="hr-HR"/>
        </a:p>
      </dgm:t>
    </dgm:pt>
    <dgm:pt modelId="{F80B88D6-2295-45F9-92C7-2F5B724B958D}">
      <dgm:prSet phldrT="[Text]" custT="1"/>
      <dgm:spPr/>
      <dgm:t>
        <a:bodyPr/>
        <a:lstStyle/>
        <a:p>
          <a:r>
            <a:rPr lang="hr-HR" sz="3200" b="1" dirty="0">
              <a:solidFill>
                <a:srgbClr val="FF0000"/>
              </a:solidFill>
            </a:rPr>
            <a:t>Stereotipi</a:t>
          </a:r>
          <a:r>
            <a:rPr lang="hr-HR" sz="3200" b="1" dirty="0">
              <a:solidFill>
                <a:srgbClr val="002060"/>
              </a:solidFill>
            </a:rPr>
            <a:t> </a:t>
          </a:r>
          <a:r>
            <a:rPr lang="hr-HR" sz="3200" b="1" dirty="0">
              <a:solidFill>
                <a:srgbClr val="002060"/>
              </a:solidFill>
              <a:latin typeface="Calibri"/>
            </a:rPr>
            <a:t>→ pojednostavljene tvrdnje o određenoj skupini ljudi</a:t>
          </a:r>
        </a:p>
        <a:p>
          <a:endParaRPr lang="hr-HR" sz="2100" b="1" dirty="0">
            <a:solidFill>
              <a:srgbClr val="002060"/>
            </a:solidFill>
          </a:endParaRPr>
        </a:p>
      </dgm:t>
    </dgm:pt>
    <dgm:pt modelId="{6281BD0F-DF78-4B9C-A036-8BCC21431149}" type="parTrans" cxnId="{0B4A18B5-B4F6-458B-B856-87D0C019FA89}">
      <dgm:prSet/>
      <dgm:spPr/>
      <dgm:t>
        <a:bodyPr/>
        <a:lstStyle/>
        <a:p>
          <a:endParaRPr lang="hr-HR"/>
        </a:p>
      </dgm:t>
    </dgm:pt>
    <dgm:pt modelId="{EA335CF9-1CDA-49A8-82F2-2EC9094D769B}" type="sibTrans" cxnId="{0B4A18B5-B4F6-458B-B856-87D0C019FA89}">
      <dgm:prSet/>
      <dgm:spPr/>
      <dgm:t>
        <a:bodyPr/>
        <a:lstStyle/>
        <a:p>
          <a:endParaRPr lang="hr-HR"/>
        </a:p>
      </dgm:t>
    </dgm:pt>
    <dgm:pt modelId="{955DD302-0B10-4153-A7FD-3BB1B94C5672}">
      <dgm:prSet phldrT="[Text]" custT="1"/>
      <dgm:spPr/>
      <dgm:t>
        <a:bodyPr/>
        <a:lstStyle/>
        <a:p>
          <a:pPr algn="l"/>
          <a:r>
            <a:rPr lang="hr-HR" sz="3200" b="1" dirty="0">
              <a:solidFill>
                <a:srgbClr val="FF0000"/>
              </a:solidFill>
            </a:rPr>
            <a:t>Predrasude</a:t>
          </a:r>
          <a:r>
            <a:rPr lang="hr-HR" sz="3200" b="1" dirty="0">
              <a:solidFill>
                <a:srgbClr val="002060"/>
              </a:solidFill>
            </a:rPr>
            <a:t> </a:t>
          </a:r>
          <a:r>
            <a:rPr lang="hr-HR" sz="3200" b="1" dirty="0">
              <a:solidFill>
                <a:srgbClr val="002060"/>
              </a:solidFill>
              <a:latin typeface="Calibri"/>
            </a:rPr>
            <a:t>→ negativno značenje </a:t>
          </a:r>
          <a:endParaRPr lang="hr-HR" sz="3200" b="1" dirty="0">
            <a:solidFill>
              <a:srgbClr val="002060"/>
            </a:solidFill>
          </a:endParaRPr>
        </a:p>
      </dgm:t>
    </dgm:pt>
    <dgm:pt modelId="{A9E9E385-97AC-45BA-BED2-6F2DD129673F}" type="parTrans" cxnId="{B64200B5-F21E-4371-BBAE-805EFB669C25}">
      <dgm:prSet/>
      <dgm:spPr/>
      <dgm:t>
        <a:bodyPr/>
        <a:lstStyle/>
        <a:p>
          <a:endParaRPr lang="hr-HR"/>
        </a:p>
      </dgm:t>
    </dgm:pt>
    <dgm:pt modelId="{2B61F718-2124-4CB6-94A2-DBDEFB044081}" type="sibTrans" cxnId="{B64200B5-F21E-4371-BBAE-805EFB669C25}">
      <dgm:prSet/>
      <dgm:spPr/>
      <dgm:t>
        <a:bodyPr/>
        <a:lstStyle/>
        <a:p>
          <a:endParaRPr lang="hr-HR"/>
        </a:p>
      </dgm:t>
    </dgm:pt>
    <dgm:pt modelId="{02609362-369E-4996-BB73-916B6C778D7E}" type="pres">
      <dgm:prSet presAssocID="{286E0E3D-5D6C-4A49-ABED-0947C8964690}" presName="Name0" presStyleCnt="0">
        <dgm:presLayoutVars>
          <dgm:chMax val="7"/>
          <dgm:chPref val="5"/>
        </dgm:presLayoutVars>
      </dgm:prSet>
      <dgm:spPr/>
    </dgm:pt>
    <dgm:pt modelId="{FFD87B96-DE6F-47D1-9796-624ADED87B79}" type="pres">
      <dgm:prSet presAssocID="{286E0E3D-5D6C-4A49-ABED-0947C8964690}" presName="arrowNode" presStyleLbl="node1" presStyleIdx="0" presStyleCnt="1" custLinFactNeighborX="-1059" custLinFactNeighborY="-428"/>
      <dgm:spPr>
        <a:solidFill>
          <a:srgbClr val="FFC5C5"/>
        </a:solidFill>
      </dgm:spPr>
    </dgm:pt>
    <dgm:pt modelId="{15A82875-7177-4487-A435-D89C3E462424}" type="pres">
      <dgm:prSet presAssocID="{7EDF4D0A-0E5D-45C4-A065-A1FE15152C72}" presName="txNode1" presStyleLbl="revTx" presStyleIdx="0" presStyleCnt="5" custScaleX="296617" custLinFactX="261" custLinFactNeighborX="100000" custLinFactNeighborY="4221">
        <dgm:presLayoutVars>
          <dgm:bulletEnabled val="1"/>
        </dgm:presLayoutVars>
      </dgm:prSet>
      <dgm:spPr/>
    </dgm:pt>
    <dgm:pt modelId="{1E5E171B-89AC-4DA9-8C98-9119F82F3868}" type="pres">
      <dgm:prSet presAssocID="{8711A401-9786-4638-85D4-39F1BC361934}" presName="txNode2" presStyleLbl="revTx" presStyleIdx="1" presStyleCnt="5" custScaleX="248719" custLinFactNeighborX="-58479" custLinFactNeighborY="-14611">
        <dgm:presLayoutVars>
          <dgm:bulletEnabled val="1"/>
        </dgm:presLayoutVars>
      </dgm:prSet>
      <dgm:spPr/>
    </dgm:pt>
    <dgm:pt modelId="{C059D97D-B1A3-4B59-86F6-57E1752792AB}" type="pres">
      <dgm:prSet presAssocID="{B632E0A8-F83E-4B4D-8378-37F957168C00}" presName="dotNode2" presStyleCnt="0"/>
      <dgm:spPr/>
    </dgm:pt>
    <dgm:pt modelId="{D46E6961-8E44-4D7B-B9B3-35B8DCF2BA40}" type="pres">
      <dgm:prSet presAssocID="{B632E0A8-F83E-4B4D-8378-37F957168C00}" presName="dotRepeatNode" presStyleLbl="fgShp" presStyleIdx="0" presStyleCnt="3"/>
      <dgm:spPr/>
    </dgm:pt>
    <dgm:pt modelId="{35318D7A-0B25-4C4F-9EC1-45CE77A0F439}" type="pres">
      <dgm:prSet presAssocID="{31ADC0A6-FA90-4A20-9AFD-9EA8340DDD26}" presName="txNode3" presStyleLbl="revTx" presStyleIdx="2" presStyleCnt="5" custScaleX="350719" custLinFactY="-89043" custLinFactNeighborX="67943" custLinFactNeighborY="-100000">
        <dgm:presLayoutVars>
          <dgm:bulletEnabled val="1"/>
        </dgm:presLayoutVars>
      </dgm:prSet>
      <dgm:spPr/>
    </dgm:pt>
    <dgm:pt modelId="{02169B8F-8E8E-4444-957E-67D689849A40}" type="pres">
      <dgm:prSet presAssocID="{7A1DAD7B-77A3-4D95-9B50-A896EB3E755F}" presName="dotNode3" presStyleCnt="0"/>
      <dgm:spPr/>
    </dgm:pt>
    <dgm:pt modelId="{BD666ADB-55E2-4E4F-9264-4A7125B8865C}" type="pres">
      <dgm:prSet presAssocID="{7A1DAD7B-77A3-4D95-9B50-A896EB3E755F}" presName="dotRepeatNode" presStyleLbl="fgShp" presStyleIdx="1" presStyleCnt="3"/>
      <dgm:spPr/>
    </dgm:pt>
    <dgm:pt modelId="{770DD81D-BF44-4CC7-8266-8DEA5C77826D}" type="pres">
      <dgm:prSet presAssocID="{F80B88D6-2295-45F9-92C7-2F5B724B958D}" presName="txNode4" presStyleLbl="revTx" presStyleIdx="3" presStyleCnt="5" custScaleX="426851" custLinFactX="-19359" custLinFactNeighborX="-100000" custLinFactNeighborY="-62137">
        <dgm:presLayoutVars>
          <dgm:bulletEnabled val="1"/>
        </dgm:presLayoutVars>
      </dgm:prSet>
      <dgm:spPr/>
    </dgm:pt>
    <dgm:pt modelId="{B711FE20-E66C-40BF-951A-CB2CB17484DE}" type="pres">
      <dgm:prSet presAssocID="{EA335CF9-1CDA-49A8-82F2-2EC9094D769B}" presName="dotNode4" presStyleCnt="0"/>
      <dgm:spPr/>
    </dgm:pt>
    <dgm:pt modelId="{6B2451A4-5E55-4C86-B6D5-59B612B99AA0}" type="pres">
      <dgm:prSet presAssocID="{EA335CF9-1CDA-49A8-82F2-2EC9094D769B}" presName="dotRepeatNode" presStyleLbl="fgShp" presStyleIdx="2" presStyleCnt="3"/>
      <dgm:spPr/>
    </dgm:pt>
    <dgm:pt modelId="{E1A58171-2A46-4FAC-9C6F-4A4DBF1AFFC9}" type="pres">
      <dgm:prSet presAssocID="{955DD302-0B10-4153-A7FD-3BB1B94C5672}" presName="txNode5" presStyleLbl="revTx" presStyleIdx="4" presStyleCnt="5" custScaleX="210552" custLinFactY="-36536" custLinFactNeighborX="-96598" custLinFactNeighborY="-100000">
        <dgm:presLayoutVars>
          <dgm:bulletEnabled val="1"/>
        </dgm:presLayoutVars>
      </dgm:prSet>
      <dgm:spPr/>
    </dgm:pt>
  </dgm:ptLst>
  <dgm:cxnLst>
    <dgm:cxn modelId="{65B8530E-CDE1-4A43-8768-CBE1B3D649B0}" type="presOf" srcId="{EA335CF9-1CDA-49A8-82F2-2EC9094D769B}" destId="{6B2451A4-5E55-4C86-B6D5-59B612B99AA0}" srcOrd="0" destOrd="0" presId="urn:microsoft.com/office/officeart/2009/3/layout/DescendingProcess"/>
    <dgm:cxn modelId="{0AD73322-00CD-4842-A1DA-0A0E6D0D22D8}" type="presOf" srcId="{8711A401-9786-4638-85D4-39F1BC361934}" destId="{1E5E171B-89AC-4DA9-8C98-9119F82F3868}" srcOrd="0" destOrd="0" presId="urn:microsoft.com/office/officeart/2009/3/layout/DescendingProcess"/>
    <dgm:cxn modelId="{4EC16126-AF95-4DB7-A62A-9A02C270705A}" type="presOf" srcId="{7EDF4D0A-0E5D-45C4-A065-A1FE15152C72}" destId="{15A82875-7177-4487-A435-D89C3E462424}" srcOrd="0" destOrd="0" presId="urn:microsoft.com/office/officeart/2009/3/layout/DescendingProcess"/>
    <dgm:cxn modelId="{9B4F4364-A680-4AC8-AC6D-A241D7206C6C}" type="presOf" srcId="{955DD302-0B10-4153-A7FD-3BB1B94C5672}" destId="{E1A58171-2A46-4FAC-9C6F-4A4DBF1AFFC9}" srcOrd="0" destOrd="0" presId="urn:microsoft.com/office/officeart/2009/3/layout/DescendingProcess"/>
    <dgm:cxn modelId="{76549565-4BBB-45E2-95EA-D14F752F4E15}" type="presOf" srcId="{7A1DAD7B-77A3-4D95-9B50-A896EB3E755F}" destId="{BD666ADB-55E2-4E4F-9264-4A7125B8865C}" srcOrd="0" destOrd="0" presId="urn:microsoft.com/office/officeart/2009/3/layout/DescendingProcess"/>
    <dgm:cxn modelId="{A35D8566-A710-4E77-9108-17C0270355C9}" srcId="{286E0E3D-5D6C-4A49-ABED-0947C8964690}" destId="{31ADC0A6-FA90-4A20-9AFD-9EA8340DDD26}" srcOrd="2" destOrd="0" parTransId="{060F8802-730B-401A-A9DC-D22F3CC7D388}" sibTransId="{7A1DAD7B-77A3-4D95-9B50-A896EB3E755F}"/>
    <dgm:cxn modelId="{1A8C9481-B657-4A77-851B-1887A315955F}" type="presOf" srcId="{B632E0A8-F83E-4B4D-8378-37F957168C00}" destId="{D46E6961-8E44-4D7B-B9B3-35B8DCF2BA40}" srcOrd="0" destOrd="0" presId="urn:microsoft.com/office/officeart/2009/3/layout/DescendingProcess"/>
    <dgm:cxn modelId="{41ACB98E-970E-4C01-9D2C-A37A566E6F39}" type="presOf" srcId="{286E0E3D-5D6C-4A49-ABED-0947C8964690}" destId="{02609362-369E-4996-BB73-916B6C778D7E}" srcOrd="0" destOrd="0" presId="urn:microsoft.com/office/officeart/2009/3/layout/DescendingProcess"/>
    <dgm:cxn modelId="{5D64C897-00C5-4C1B-93DB-E84FBE1D32AD}" type="presOf" srcId="{31ADC0A6-FA90-4A20-9AFD-9EA8340DDD26}" destId="{35318D7A-0B25-4C4F-9EC1-45CE77A0F439}" srcOrd="0" destOrd="0" presId="urn:microsoft.com/office/officeart/2009/3/layout/DescendingProcess"/>
    <dgm:cxn modelId="{B64200B5-F21E-4371-BBAE-805EFB669C25}" srcId="{286E0E3D-5D6C-4A49-ABED-0947C8964690}" destId="{955DD302-0B10-4153-A7FD-3BB1B94C5672}" srcOrd="4" destOrd="0" parTransId="{A9E9E385-97AC-45BA-BED2-6F2DD129673F}" sibTransId="{2B61F718-2124-4CB6-94A2-DBDEFB044081}"/>
    <dgm:cxn modelId="{0B4A18B5-B4F6-458B-B856-87D0C019FA89}" srcId="{286E0E3D-5D6C-4A49-ABED-0947C8964690}" destId="{F80B88D6-2295-45F9-92C7-2F5B724B958D}" srcOrd="3" destOrd="0" parTransId="{6281BD0F-DF78-4B9C-A036-8BCC21431149}" sibTransId="{EA335CF9-1CDA-49A8-82F2-2EC9094D769B}"/>
    <dgm:cxn modelId="{EDE3D7C2-E6D2-43C1-AD69-1B0EFC5387F2}" srcId="{286E0E3D-5D6C-4A49-ABED-0947C8964690}" destId="{8711A401-9786-4638-85D4-39F1BC361934}" srcOrd="1" destOrd="0" parTransId="{AFF3A874-AAA0-40F6-A75A-BC239C3A8927}" sibTransId="{B632E0A8-F83E-4B4D-8378-37F957168C00}"/>
    <dgm:cxn modelId="{D2D044C7-D377-4D3D-AFB2-83DF4C9B1B1E}" srcId="{286E0E3D-5D6C-4A49-ABED-0947C8964690}" destId="{7EDF4D0A-0E5D-45C4-A065-A1FE15152C72}" srcOrd="0" destOrd="0" parTransId="{5C71A974-0A0E-484F-9B32-69A49D3BD956}" sibTransId="{BAF3684A-5F6E-4576-A6BD-D887160FD319}"/>
    <dgm:cxn modelId="{43C99EE8-3251-461D-8C96-7E7A8F3A7CB5}" type="presOf" srcId="{F80B88D6-2295-45F9-92C7-2F5B724B958D}" destId="{770DD81D-BF44-4CC7-8266-8DEA5C77826D}" srcOrd="0" destOrd="0" presId="urn:microsoft.com/office/officeart/2009/3/layout/DescendingProcess"/>
    <dgm:cxn modelId="{C95298BC-829E-462D-8BD8-7E8743EB962E}" type="presParOf" srcId="{02609362-369E-4996-BB73-916B6C778D7E}" destId="{FFD87B96-DE6F-47D1-9796-624ADED87B79}" srcOrd="0" destOrd="0" presId="urn:microsoft.com/office/officeart/2009/3/layout/DescendingProcess"/>
    <dgm:cxn modelId="{220698DE-9144-4C75-9336-712A5ACCCF5A}" type="presParOf" srcId="{02609362-369E-4996-BB73-916B6C778D7E}" destId="{15A82875-7177-4487-A435-D89C3E462424}" srcOrd="1" destOrd="0" presId="urn:microsoft.com/office/officeart/2009/3/layout/DescendingProcess"/>
    <dgm:cxn modelId="{2C818B12-DD69-43FC-A603-FD5EB1A68DE7}" type="presParOf" srcId="{02609362-369E-4996-BB73-916B6C778D7E}" destId="{1E5E171B-89AC-4DA9-8C98-9119F82F3868}" srcOrd="2" destOrd="0" presId="urn:microsoft.com/office/officeart/2009/3/layout/DescendingProcess"/>
    <dgm:cxn modelId="{F2622797-9672-45AB-9FA2-64BCC28DE2C3}" type="presParOf" srcId="{02609362-369E-4996-BB73-916B6C778D7E}" destId="{C059D97D-B1A3-4B59-86F6-57E1752792AB}" srcOrd="3" destOrd="0" presId="urn:microsoft.com/office/officeart/2009/3/layout/DescendingProcess"/>
    <dgm:cxn modelId="{2FEB651C-521A-4467-86B2-EA61A8B91712}" type="presParOf" srcId="{C059D97D-B1A3-4B59-86F6-57E1752792AB}" destId="{D46E6961-8E44-4D7B-B9B3-35B8DCF2BA40}" srcOrd="0" destOrd="0" presId="urn:microsoft.com/office/officeart/2009/3/layout/DescendingProcess"/>
    <dgm:cxn modelId="{88D517EB-DBC8-43BF-9C2F-AFB154B000E6}" type="presParOf" srcId="{02609362-369E-4996-BB73-916B6C778D7E}" destId="{35318D7A-0B25-4C4F-9EC1-45CE77A0F439}" srcOrd="4" destOrd="0" presId="urn:microsoft.com/office/officeart/2009/3/layout/DescendingProcess"/>
    <dgm:cxn modelId="{3ACAC4F7-61FD-41E5-B9D9-5CF9CAAE1A1F}" type="presParOf" srcId="{02609362-369E-4996-BB73-916B6C778D7E}" destId="{02169B8F-8E8E-4444-957E-67D689849A40}" srcOrd="5" destOrd="0" presId="urn:microsoft.com/office/officeart/2009/3/layout/DescendingProcess"/>
    <dgm:cxn modelId="{813D2259-C4BF-4C8A-9992-DDC245737F90}" type="presParOf" srcId="{02169B8F-8E8E-4444-957E-67D689849A40}" destId="{BD666ADB-55E2-4E4F-9264-4A7125B8865C}" srcOrd="0" destOrd="0" presId="urn:microsoft.com/office/officeart/2009/3/layout/DescendingProcess"/>
    <dgm:cxn modelId="{42FB51F4-2DB0-43BF-85CE-4EB2AD2ABFF8}" type="presParOf" srcId="{02609362-369E-4996-BB73-916B6C778D7E}" destId="{770DD81D-BF44-4CC7-8266-8DEA5C77826D}" srcOrd="6" destOrd="0" presId="urn:microsoft.com/office/officeart/2009/3/layout/DescendingProcess"/>
    <dgm:cxn modelId="{AD298111-8EA6-4139-9D92-45E001992E36}" type="presParOf" srcId="{02609362-369E-4996-BB73-916B6C778D7E}" destId="{B711FE20-E66C-40BF-951A-CB2CB17484DE}" srcOrd="7" destOrd="0" presId="urn:microsoft.com/office/officeart/2009/3/layout/DescendingProcess"/>
    <dgm:cxn modelId="{F5A8EF01-B107-44C7-AEBD-A5B1C4B4F4A2}" type="presParOf" srcId="{B711FE20-E66C-40BF-951A-CB2CB17484DE}" destId="{6B2451A4-5E55-4C86-B6D5-59B612B99AA0}" srcOrd="0" destOrd="0" presId="urn:microsoft.com/office/officeart/2009/3/layout/DescendingProcess"/>
    <dgm:cxn modelId="{095A9FB8-7A4E-41CC-B682-35DCDC2035F2}" type="presParOf" srcId="{02609362-369E-4996-BB73-916B6C778D7E}" destId="{E1A58171-2A46-4FAC-9C6F-4A4DBF1AFFC9}" srcOrd="8" destOrd="0" presId="urn:microsoft.com/office/officeart/2009/3/layout/Descending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E750CD1-D9FE-41EC-8747-0EDE4B5165E6}" type="doc">
      <dgm:prSet loTypeId="urn:microsoft.com/office/officeart/2008/layout/LinedList" loCatId="list" qsTypeId="urn:microsoft.com/office/officeart/2005/8/quickstyle/simple1" qsCatId="simple" csTypeId="urn:microsoft.com/office/officeart/2005/8/colors/accent0_2" csCatId="mainScheme" phldr="1"/>
      <dgm:spPr/>
      <dgm:t>
        <a:bodyPr/>
        <a:lstStyle/>
        <a:p>
          <a:endParaRPr lang="hr-HR"/>
        </a:p>
      </dgm:t>
    </dgm:pt>
    <dgm:pt modelId="{E5C6D61D-FD66-48F6-8B50-94D0C99B0ED2}">
      <dgm:prSet/>
      <dgm:spPr/>
      <dgm:t>
        <a:bodyPr/>
        <a:lstStyle/>
        <a:p>
          <a:r>
            <a:rPr lang="hr-HR"/>
            <a:t>uključuju negativne emocije i negativne stavove</a:t>
          </a:r>
          <a:endParaRPr lang="hr-HR" dirty="0"/>
        </a:p>
      </dgm:t>
    </dgm:pt>
    <dgm:pt modelId="{895D4013-DD5B-432B-818C-73E4564C5D1E}" type="parTrans" cxnId="{1C485FEB-E969-463E-AD8C-CC76BA00135D}">
      <dgm:prSet/>
      <dgm:spPr/>
      <dgm:t>
        <a:bodyPr/>
        <a:lstStyle/>
        <a:p>
          <a:endParaRPr lang="hr-HR"/>
        </a:p>
      </dgm:t>
    </dgm:pt>
    <dgm:pt modelId="{106B0887-3214-42F9-B983-F5A8A42BC0A7}" type="sibTrans" cxnId="{1C485FEB-E969-463E-AD8C-CC76BA00135D}">
      <dgm:prSet/>
      <dgm:spPr/>
      <dgm:t>
        <a:bodyPr/>
        <a:lstStyle/>
        <a:p>
          <a:endParaRPr lang="hr-HR"/>
        </a:p>
      </dgm:t>
    </dgm:pt>
    <dgm:pt modelId="{2FFEEEDF-062A-42D8-A0A1-470A0E71C971}">
      <dgm:prSet/>
      <dgm:spPr/>
      <dgm:t>
        <a:bodyPr/>
        <a:lstStyle/>
        <a:p>
          <a:r>
            <a:rPr lang="hr-BA"/>
            <a:t>n</a:t>
          </a:r>
          <a:r>
            <a:rPr lang="en-US"/>
            <a:t>egativna mi</a:t>
          </a:r>
          <a:r>
            <a:rPr lang="hr-HR"/>
            <a:t>š</a:t>
          </a:r>
          <a:r>
            <a:rPr lang="en-US"/>
            <a:t>ljenja o nekoj osobi</a:t>
          </a:r>
          <a:r>
            <a:rPr lang="hr-HR"/>
            <a:t>, </a:t>
          </a:r>
          <a:r>
            <a:rPr lang="en-US"/>
            <a:t>skupini ili pojavi stvoreni prije realnog</a:t>
          </a:r>
          <a:r>
            <a:rPr lang="hr-HR"/>
            <a:t>, </a:t>
          </a:r>
          <a:r>
            <a:rPr lang="en-US"/>
            <a:t>izravnog iskustva s tom osobom</a:t>
          </a:r>
          <a:r>
            <a:rPr lang="hr-HR"/>
            <a:t>, </a:t>
          </a:r>
          <a:r>
            <a:rPr lang="en-US"/>
            <a:t>skupinom ili pojavom</a:t>
          </a:r>
          <a:r>
            <a:rPr lang="hr-HR"/>
            <a:t>, </a:t>
          </a:r>
          <a:r>
            <a:rPr lang="en-US"/>
            <a:t>ili bez poznavanja ili istra</a:t>
          </a:r>
          <a:r>
            <a:rPr lang="hr-HR"/>
            <a:t>ž</a:t>
          </a:r>
          <a:r>
            <a:rPr lang="en-US"/>
            <a:t>ivanja</a:t>
          </a:r>
          <a:r>
            <a:rPr lang="hr-HR"/>
            <a:t> č</a:t>
          </a:r>
          <a:r>
            <a:rPr lang="en-US"/>
            <a:t>injenica o tome</a:t>
          </a:r>
          <a:r>
            <a:rPr lang="hr-HR"/>
            <a:t> </a:t>
          </a:r>
          <a:endParaRPr lang="hr-HR" dirty="0"/>
        </a:p>
      </dgm:t>
    </dgm:pt>
    <dgm:pt modelId="{9C84D0D6-3E0A-4566-A99A-BC7DAAE94026}" type="parTrans" cxnId="{F473B3CB-0E83-4E95-B6A2-443004815F1F}">
      <dgm:prSet/>
      <dgm:spPr/>
      <dgm:t>
        <a:bodyPr/>
        <a:lstStyle/>
        <a:p>
          <a:endParaRPr lang="hr-HR"/>
        </a:p>
      </dgm:t>
    </dgm:pt>
    <dgm:pt modelId="{66D10FCE-71AB-41AB-93E8-0A20972C48E5}" type="sibTrans" cxnId="{F473B3CB-0E83-4E95-B6A2-443004815F1F}">
      <dgm:prSet/>
      <dgm:spPr/>
      <dgm:t>
        <a:bodyPr/>
        <a:lstStyle/>
        <a:p>
          <a:endParaRPr lang="hr-HR"/>
        </a:p>
      </dgm:t>
    </dgm:pt>
    <dgm:pt modelId="{E3C69EEA-BA0D-4FD0-B5E2-B8FE41403529}">
      <dgm:prSet/>
      <dgm:spPr/>
      <dgm:t>
        <a:bodyPr/>
        <a:lstStyle/>
        <a:p>
          <a:r>
            <a:rPr lang="hr-HR"/>
            <a:t>predrasudama nikad kraja</a:t>
          </a:r>
          <a:endParaRPr lang="hr-HR" dirty="0"/>
        </a:p>
      </dgm:t>
    </dgm:pt>
    <dgm:pt modelId="{86193707-9232-4EB8-B82D-FBA5B85456E1}" type="parTrans" cxnId="{FF143B32-3DA4-443E-BBD3-CE31DE94B684}">
      <dgm:prSet/>
      <dgm:spPr/>
      <dgm:t>
        <a:bodyPr/>
        <a:lstStyle/>
        <a:p>
          <a:endParaRPr lang="hr-HR"/>
        </a:p>
      </dgm:t>
    </dgm:pt>
    <dgm:pt modelId="{EDE5C55C-0A39-471B-B7F4-901B3A7E2D09}" type="sibTrans" cxnId="{FF143B32-3DA4-443E-BBD3-CE31DE94B684}">
      <dgm:prSet/>
      <dgm:spPr/>
      <dgm:t>
        <a:bodyPr/>
        <a:lstStyle/>
        <a:p>
          <a:endParaRPr lang="hr-HR"/>
        </a:p>
      </dgm:t>
    </dgm:pt>
    <dgm:pt modelId="{329CB0CC-4593-4CE8-A06F-4F4B097965C1}">
      <dgm:prSet/>
      <dgm:spPr/>
      <dgm:t>
        <a:bodyPr/>
        <a:lstStyle/>
        <a:p>
          <a:r>
            <a:rPr lang="hr-HR"/>
            <a:t>pitanje je samo njihove funkcije, da li su te predrasude bezazlene? </a:t>
          </a:r>
          <a:endParaRPr lang="hr-HR" dirty="0"/>
        </a:p>
      </dgm:t>
    </dgm:pt>
    <dgm:pt modelId="{66C48C98-D36D-4980-ADFD-F1BC0A0A20E2}" type="parTrans" cxnId="{8E8E1959-AEBF-4B98-BBAD-8E6AA99D6A8D}">
      <dgm:prSet/>
      <dgm:spPr/>
      <dgm:t>
        <a:bodyPr/>
        <a:lstStyle/>
        <a:p>
          <a:endParaRPr lang="hr-HR"/>
        </a:p>
      </dgm:t>
    </dgm:pt>
    <dgm:pt modelId="{27B6BE6D-8476-402E-B079-EA45CC6F8B5F}" type="sibTrans" cxnId="{8E8E1959-AEBF-4B98-BBAD-8E6AA99D6A8D}">
      <dgm:prSet/>
      <dgm:spPr/>
      <dgm:t>
        <a:bodyPr/>
        <a:lstStyle/>
        <a:p>
          <a:endParaRPr lang="hr-HR"/>
        </a:p>
      </dgm:t>
    </dgm:pt>
    <dgm:pt modelId="{0E872F50-8B90-4482-A2AC-FD63724F06DF}">
      <dgm:prSet/>
      <dgm:spPr/>
      <dgm:t>
        <a:bodyPr/>
        <a:lstStyle/>
        <a:p>
          <a:r>
            <a:rPr lang="hr-HR"/>
            <a:t>mogu li one uopće biti bezazlene?</a:t>
          </a:r>
          <a:endParaRPr lang="hr-HR" dirty="0"/>
        </a:p>
      </dgm:t>
    </dgm:pt>
    <dgm:pt modelId="{21CBFBD2-5504-448F-B255-F62D9B708607}" type="parTrans" cxnId="{2F1ADF2E-FAD4-4C52-A5BB-C64656CD7443}">
      <dgm:prSet/>
      <dgm:spPr/>
      <dgm:t>
        <a:bodyPr/>
        <a:lstStyle/>
        <a:p>
          <a:endParaRPr lang="hr-HR"/>
        </a:p>
      </dgm:t>
    </dgm:pt>
    <dgm:pt modelId="{07FB0E0A-435F-48EC-A603-6979D4C88FCE}" type="sibTrans" cxnId="{2F1ADF2E-FAD4-4C52-A5BB-C64656CD7443}">
      <dgm:prSet/>
      <dgm:spPr/>
      <dgm:t>
        <a:bodyPr/>
        <a:lstStyle/>
        <a:p>
          <a:endParaRPr lang="hr-HR"/>
        </a:p>
      </dgm:t>
    </dgm:pt>
    <dgm:pt modelId="{7AA3CC29-BF15-45E2-85F7-F8B60C32722A}">
      <dgm:prSet/>
      <dgm:spPr/>
      <dgm:t>
        <a:bodyPr/>
        <a:lstStyle/>
        <a:p>
          <a:r>
            <a:rPr lang="hr-HR"/>
            <a:t>koliko mogu naštetiti? </a:t>
          </a:r>
          <a:endParaRPr lang="hr-HR" dirty="0"/>
        </a:p>
      </dgm:t>
    </dgm:pt>
    <dgm:pt modelId="{3FFA89BB-E533-45DC-BB23-7F5708A12E69}" type="parTrans" cxnId="{88FC7D5C-8333-4A94-916B-6529A084DF2E}">
      <dgm:prSet/>
      <dgm:spPr/>
      <dgm:t>
        <a:bodyPr/>
        <a:lstStyle/>
        <a:p>
          <a:endParaRPr lang="hr-HR"/>
        </a:p>
      </dgm:t>
    </dgm:pt>
    <dgm:pt modelId="{2F570659-6069-455E-A322-BFC9B228CA4A}" type="sibTrans" cxnId="{88FC7D5C-8333-4A94-916B-6529A084DF2E}">
      <dgm:prSet/>
      <dgm:spPr/>
      <dgm:t>
        <a:bodyPr/>
        <a:lstStyle/>
        <a:p>
          <a:endParaRPr lang="hr-HR"/>
        </a:p>
      </dgm:t>
    </dgm:pt>
    <dgm:pt modelId="{632AAAA4-1B48-4187-8EEE-D027159E120A}">
      <dgm:prSet/>
      <dgm:spPr/>
      <dgm:t>
        <a:bodyPr/>
        <a:lstStyle/>
        <a:p>
          <a:r>
            <a:rPr lang="hr-HR"/>
            <a:t>mogu li promijeniti nečije raspoloženje? Na bolje??? Na gore??? </a:t>
          </a:r>
          <a:endParaRPr lang="hr-HR" dirty="0"/>
        </a:p>
      </dgm:t>
    </dgm:pt>
    <dgm:pt modelId="{FD00DBA2-05B4-4C3D-8A73-2809856FEA49}" type="parTrans" cxnId="{6E29BAA8-3A03-4CEA-A806-13479E23300C}">
      <dgm:prSet/>
      <dgm:spPr/>
      <dgm:t>
        <a:bodyPr/>
        <a:lstStyle/>
        <a:p>
          <a:endParaRPr lang="hr-HR"/>
        </a:p>
      </dgm:t>
    </dgm:pt>
    <dgm:pt modelId="{07DC4FBE-B2BF-4CCC-9607-2C99F9F44B4B}" type="sibTrans" cxnId="{6E29BAA8-3A03-4CEA-A806-13479E23300C}">
      <dgm:prSet/>
      <dgm:spPr/>
      <dgm:t>
        <a:bodyPr/>
        <a:lstStyle/>
        <a:p>
          <a:endParaRPr lang="hr-HR"/>
        </a:p>
      </dgm:t>
    </dgm:pt>
    <dgm:pt modelId="{B3484D40-49C3-4A98-90DE-2C07CFC390B6}">
      <dgm:prSet/>
      <dgm:spPr/>
      <dgm:t>
        <a:bodyPr/>
        <a:lstStyle/>
        <a:p>
          <a:r>
            <a:rPr lang="hr-HR"/>
            <a:t>mogu li promijeniti nečiji život?</a:t>
          </a:r>
          <a:endParaRPr lang="hr-HR" dirty="0"/>
        </a:p>
      </dgm:t>
    </dgm:pt>
    <dgm:pt modelId="{5D469B65-5E2A-464A-A2DC-F9BE405889E5}" type="parTrans" cxnId="{54F84DAA-2358-4899-B18A-6158D734EDE1}">
      <dgm:prSet/>
      <dgm:spPr/>
      <dgm:t>
        <a:bodyPr/>
        <a:lstStyle/>
        <a:p>
          <a:endParaRPr lang="hr-HR"/>
        </a:p>
      </dgm:t>
    </dgm:pt>
    <dgm:pt modelId="{74F3DFF1-DB82-412E-8F83-0F1C342516E1}" type="sibTrans" cxnId="{54F84DAA-2358-4899-B18A-6158D734EDE1}">
      <dgm:prSet/>
      <dgm:spPr/>
      <dgm:t>
        <a:bodyPr/>
        <a:lstStyle/>
        <a:p>
          <a:endParaRPr lang="hr-HR"/>
        </a:p>
      </dgm:t>
    </dgm:pt>
    <dgm:pt modelId="{8A6F5213-1BA3-4A51-9792-0B07B1D2B854}" type="pres">
      <dgm:prSet presAssocID="{CE750CD1-D9FE-41EC-8747-0EDE4B5165E6}" presName="vert0" presStyleCnt="0">
        <dgm:presLayoutVars>
          <dgm:dir/>
          <dgm:animOne val="branch"/>
          <dgm:animLvl val="lvl"/>
        </dgm:presLayoutVars>
      </dgm:prSet>
      <dgm:spPr/>
    </dgm:pt>
    <dgm:pt modelId="{6C443C39-CD6F-4F58-9682-B77291529A5B}" type="pres">
      <dgm:prSet presAssocID="{E5C6D61D-FD66-48F6-8B50-94D0C99B0ED2}" presName="thickLine" presStyleLbl="alignNode1" presStyleIdx="0" presStyleCnt="8"/>
      <dgm:spPr/>
    </dgm:pt>
    <dgm:pt modelId="{36EF3CA9-F39D-4953-976B-27944559B6C6}" type="pres">
      <dgm:prSet presAssocID="{E5C6D61D-FD66-48F6-8B50-94D0C99B0ED2}" presName="horz1" presStyleCnt="0"/>
      <dgm:spPr/>
    </dgm:pt>
    <dgm:pt modelId="{2BF7ED64-DC42-4FE2-A474-0B0D5417D1C9}" type="pres">
      <dgm:prSet presAssocID="{E5C6D61D-FD66-48F6-8B50-94D0C99B0ED2}" presName="tx1" presStyleLbl="revTx" presStyleIdx="0" presStyleCnt="8"/>
      <dgm:spPr/>
    </dgm:pt>
    <dgm:pt modelId="{B6E961DB-C3E6-4496-80B2-C0F57164E12C}" type="pres">
      <dgm:prSet presAssocID="{E5C6D61D-FD66-48F6-8B50-94D0C99B0ED2}" presName="vert1" presStyleCnt="0"/>
      <dgm:spPr/>
    </dgm:pt>
    <dgm:pt modelId="{F298B0C5-D4D2-4DB2-ADCF-716033021D00}" type="pres">
      <dgm:prSet presAssocID="{2FFEEEDF-062A-42D8-A0A1-470A0E71C971}" presName="thickLine" presStyleLbl="alignNode1" presStyleIdx="1" presStyleCnt="8"/>
      <dgm:spPr/>
    </dgm:pt>
    <dgm:pt modelId="{987B0DDF-C737-47F6-956A-37893EE433C3}" type="pres">
      <dgm:prSet presAssocID="{2FFEEEDF-062A-42D8-A0A1-470A0E71C971}" presName="horz1" presStyleCnt="0"/>
      <dgm:spPr/>
    </dgm:pt>
    <dgm:pt modelId="{B7C503B0-D848-4278-A6BB-73C3205880AB}" type="pres">
      <dgm:prSet presAssocID="{2FFEEEDF-062A-42D8-A0A1-470A0E71C971}" presName="tx1" presStyleLbl="revTx" presStyleIdx="1" presStyleCnt="8"/>
      <dgm:spPr/>
    </dgm:pt>
    <dgm:pt modelId="{205DD994-82A2-4382-816F-2EDFD49BEF65}" type="pres">
      <dgm:prSet presAssocID="{2FFEEEDF-062A-42D8-A0A1-470A0E71C971}" presName="vert1" presStyleCnt="0"/>
      <dgm:spPr/>
    </dgm:pt>
    <dgm:pt modelId="{44825BF5-FE91-4720-85D3-70629115A87C}" type="pres">
      <dgm:prSet presAssocID="{E3C69EEA-BA0D-4FD0-B5E2-B8FE41403529}" presName="thickLine" presStyleLbl="alignNode1" presStyleIdx="2" presStyleCnt="8"/>
      <dgm:spPr/>
    </dgm:pt>
    <dgm:pt modelId="{2E8CC92E-370D-4AFA-8511-A4D6AFAC3223}" type="pres">
      <dgm:prSet presAssocID="{E3C69EEA-BA0D-4FD0-B5E2-B8FE41403529}" presName="horz1" presStyleCnt="0"/>
      <dgm:spPr/>
    </dgm:pt>
    <dgm:pt modelId="{F7D867EB-5C47-4DB3-9EF6-6BDC64FEF0BC}" type="pres">
      <dgm:prSet presAssocID="{E3C69EEA-BA0D-4FD0-B5E2-B8FE41403529}" presName="tx1" presStyleLbl="revTx" presStyleIdx="2" presStyleCnt="8"/>
      <dgm:spPr/>
    </dgm:pt>
    <dgm:pt modelId="{FC365639-44A7-43CC-A1C4-D3E831EA55BA}" type="pres">
      <dgm:prSet presAssocID="{E3C69EEA-BA0D-4FD0-B5E2-B8FE41403529}" presName="vert1" presStyleCnt="0"/>
      <dgm:spPr/>
    </dgm:pt>
    <dgm:pt modelId="{4EF776C7-F6B3-424B-9CF6-41E2B6A5870F}" type="pres">
      <dgm:prSet presAssocID="{329CB0CC-4593-4CE8-A06F-4F4B097965C1}" presName="thickLine" presStyleLbl="alignNode1" presStyleIdx="3" presStyleCnt="8"/>
      <dgm:spPr/>
    </dgm:pt>
    <dgm:pt modelId="{4BB09412-527B-4FA6-96A7-8548F6E78135}" type="pres">
      <dgm:prSet presAssocID="{329CB0CC-4593-4CE8-A06F-4F4B097965C1}" presName="horz1" presStyleCnt="0"/>
      <dgm:spPr/>
    </dgm:pt>
    <dgm:pt modelId="{D7A743A2-B9AD-4DB5-9C39-97BFCA26D53B}" type="pres">
      <dgm:prSet presAssocID="{329CB0CC-4593-4CE8-A06F-4F4B097965C1}" presName="tx1" presStyleLbl="revTx" presStyleIdx="3" presStyleCnt="8"/>
      <dgm:spPr/>
    </dgm:pt>
    <dgm:pt modelId="{13C73BF7-87CE-4BB3-8CE4-27D3BCC4F5B1}" type="pres">
      <dgm:prSet presAssocID="{329CB0CC-4593-4CE8-A06F-4F4B097965C1}" presName="vert1" presStyleCnt="0"/>
      <dgm:spPr/>
    </dgm:pt>
    <dgm:pt modelId="{6FB6C25C-300D-485D-BD7A-71A947D921F5}" type="pres">
      <dgm:prSet presAssocID="{0E872F50-8B90-4482-A2AC-FD63724F06DF}" presName="thickLine" presStyleLbl="alignNode1" presStyleIdx="4" presStyleCnt="8"/>
      <dgm:spPr/>
    </dgm:pt>
    <dgm:pt modelId="{78785DB1-4F62-4E6A-9632-7C6BE2CE15A0}" type="pres">
      <dgm:prSet presAssocID="{0E872F50-8B90-4482-A2AC-FD63724F06DF}" presName="horz1" presStyleCnt="0"/>
      <dgm:spPr/>
    </dgm:pt>
    <dgm:pt modelId="{45886259-875D-4B50-84FF-2322FC3E0F9C}" type="pres">
      <dgm:prSet presAssocID="{0E872F50-8B90-4482-A2AC-FD63724F06DF}" presName="tx1" presStyleLbl="revTx" presStyleIdx="4" presStyleCnt="8"/>
      <dgm:spPr/>
    </dgm:pt>
    <dgm:pt modelId="{C9749CC2-62BE-4ADF-AAA0-FF3F096E65E5}" type="pres">
      <dgm:prSet presAssocID="{0E872F50-8B90-4482-A2AC-FD63724F06DF}" presName="vert1" presStyleCnt="0"/>
      <dgm:spPr/>
    </dgm:pt>
    <dgm:pt modelId="{1F206356-0F03-4350-96B6-E922F416E375}" type="pres">
      <dgm:prSet presAssocID="{7AA3CC29-BF15-45E2-85F7-F8B60C32722A}" presName="thickLine" presStyleLbl="alignNode1" presStyleIdx="5" presStyleCnt="8"/>
      <dgm:spPr/>
    </dgm:pt>
    <dgm:pt modelId="{E2822FAC-FA59-442F-B4BF-B5992EA18670}" type="pres">
      <dgm:prSet presAssocID="{7AA3CC29-BF15-45E2-85F7-F8B60C32722A}" presName="horz1" presStyleCnt="0"/>
      <dgm:spPr/>
    </dgm:pt>
    <dgm:pt modelId="{2792DF37-D450-4A98-B811-AFFC622747F8}" type="pres">
      <dgm:prSet presAssocID="{7AA3CC29-BF15-45E2-85F7-F8B60C32722A}" presName="tx1" presStyleLbl="revTx" presStyleIdx="5" presStyleCnt="8"/>
      <dgm:spPr/>
    </dgm:pt>
    <dgm:pt modelId="{AC18E7D8-F8A1-4322-B100-BCCC8CD9F8C1}" type="pres">
      <dgm:prSet presAssocID="{7AA3CC29-BF15-45E2-85F7-F8B60C32722A}" presName="vert1" presStyleCnt="0"/>
      <dgm:spPr/>
    </dgm:pt>
    <dgm:pt modelId="{6AC7C07A-5007-43BD-BFCD-6523E29824BE}" type="pres">
      <dgm:prSet presAssocID="{632AAAA4-1B48-4187-8EEE-D027159E120A}" presName="thickLine" presStyleLbl="alignNode1" presStyleIdx="6" presStyleCnt="8"/>
      <dgm:spPr/>
    </dgm:pt>
    <dgm:pt modelId="{26A2026D-9EA3-4E3D-A63B-41D9EC7FD31B}" type="pres">
      <dgm:prSet presAssocID="{632AAAA4-1B48-4187-8EEE-D027159E120A}" presName="horz1" presStyleCnt="0"/>
      <dgm:spPr/>
    </dgm:pt>
    <dgm:pt modelId="{9C420A12-18BE-43CA-88FB-48474559C552}" type="pres">
      <dgm:prSet presAssocID="{632AAAA4-1B48-4187-8EEE-D027159E120A}" presName="tx1" presStyleLbl="revTx" presStyleIdx="6" presStyleCnt="8"/>
      <dgm:spPr/>
    </dgm:pt>
    <dgm:pt modelId="{5E2E6021-EDA7-46C2-9DEE-62BB7E9705B1}" type="pres">
      <dgm:prSet presAssocID="{632AAAA4-1B48-4187-8EEE-D027159E120A}" presName="vert1" presStyleCnt="0"/>
      <dgm:spPr/>
    </dgm:pt>
    <dgm:pt modelId="{BD901880-C26E-43F5-A2AC-85990FE779B9}" type="pres">
      <dgm:prSet presAssocID="{B3484D40-49C3-4A98-90DE-2C07CFC390B6}" presName="thickLine" presStyleLbl="alignNode1" presStyleIdx="7" presStyleCnt="8"/>
      <dgm:spPr/>
    </dgm:pt>
    <dgm:pt modelId="{E34ED93D-57D4-4F3B-A4AF-DECC88F0A044}" type="pres">
      <dgm:prSet presAssocID="{B3484D40-49C3-4A98-90DE-2C07CFC390B6}" presName="horz1" presStyleCnt="0"/>
      <dgm:spPr/>
    </dgm:pt>
    <dgm:pt modelId="{618D2920-0831-413D-819A-A16FCDB1C8AA}" type="pres">
      <dgm:prSet presAssocID="{B3484D40-49C3-4A98-90DE-2C07CFC390B6}" presName="tx1" presStyleLbl="revTx" presStyleIdx="7" presStyleCnt="8"/>
      <dgm:spPr/>
    </dgm:pt>
    <dgm:pt modelId="{0365A75A-FF2A-4C7E-8DD4-628B96C17DF4}" type="pres">
      <dgm:prSet presAssocID="{B3484D40-49C3-4A98-90DE-2C07CFC390B6}" presName="vert1" presStyleCnt="0"/>
      <dgm:spPr/>
    </dgm:pt>
  </dgm:ptLst>
  <dgm:cxnLst>
    <dgm:cxn modelId="{672EF812-D9BF-4D49-9FE2-7882F8D63909}" type="presOf" srcId="{7AA3CC29-BF15-45E2-85F7-F8B60C32722A}" destId="{2792DF37-D450-4A98-B811-AFFC622747F8}" srcOrd="0" destOrd="0" presId="urn:microsoft.com/office/officeart/2008/layout/LinedList"/>
    <dgm:cxn modelId="{2F1ADF2E-FAD4-4C52-A5BB-C64656CD7443}" srcId="{CE750CD1-D9FE-41EC-8747-0EDE4B5165E6}" destId="{0E872F50-8B90-4482-A2AC-FD63724F06DF}" srcOrd="4" destOrd="0" parTransId="{21CBFBD2-5504-448F-B255-F62D9B708607}" sibTransId="{07FB0E0A-435F-48EC-A603-6979D4C88FCE}"/>
    <dgm:cxn modelId="{F53C742F-3644-42AB-BCCF-61ABE5A09774}" type="presOf" srcId="{2FFEEEDF-062A-42D8-A0A1-470A0E71C971}" destId="{B7C503B0-D848-4278-A6BB-73C3205880AB}" srcOrd="0" destOrd="0" presId="urn:microsoft.com/office/officeart/2008/layout/LinedList"/>
    <dgm:cxn modelId="{FF143B32-3DA4-443E-BBD3-CE31DE94B684}" srcId="{CE750CD1-D9FE-41EC-8747-0EDE4B5165E6}" destId="{E3C69EEA-BA0D-4FD0-B5E2-B8FE41403529}" srcOrd="2" destOrd="0" parTransId="{86193707-9232-4EB8-B82D-FBA5B85456E1}" sibTransId="{EDE5C55C-0A39-471B-B7F4-901B3A7E2D09}"/>
    <dgm:cxn modelId="{88FC7D5C-8333-4A94-916B-6529A084DF2E}" srcId="{CE750CD1-D9FE-41EC-8747-0EDE4B5165E6}" destId="{7AA3CC29-BF15-45E2-85F7-F8B60C32722A}" srcOrd="5" destOrd="0" parTransId="{3FFA89BB-E533-45DC-BB23-7F5708A12E69}" sibTransId="{2F570659-6069-455E-A322-BFC9B228CA4A}"/>
    <dgm:cxn modelId="{3B212756-D8D1-44B0-B524-E42C37EB3AC6}" type="presOf" srcId="{329CB0CC-4593-4CE8-A06F-4F4B097965C1}" destId="{D7A743A2-B9AD-4DB5-9C39-97BFCA26D53B}" srcOrd="0" destOrd="0" presId="urn:microsoft.com/office/officeart/2008/layout/LinedList"/>
    <dgm:cxn modelId="{8E8E1959-AEBF-4B98-BBAD-8E6AA99D6A8D}" srcId="{CE750CD1-D9FE-41EC-8747-0EDE4B5165E6}" destId="{329CB0CC-4593-4CE8-A06F-4F4B097965C1}" srcOrd="3" destOrd="0" parTransId="{66C48C98-D36D-4980-ADFD-F1BC0A0A20E2}" sibTransId="{27B6BE6D-8476-402E-B079-EA45CC6F8B5F}"/>
    <dgm:cxn modelId="{966D5A87-AE40-4BE6-98A8-B7AF5861D695}" type="presOf" srcId="{632AAAA4-1B48-4187-8EEE-D027159E120A}" destId="{9C420A12-18BE-43CA-88FB-48474559C552}" srcOrd="0" destOrd="0" presId="urn:microsoft.com/office/officeart/2008/layout/LinedList"/>
    <dgm:cxn modelId="{6E29BAA8-3A03-4CEA-A806-13479E23300C}" srcId="{CE750CD1-D9FE-41EC-8747-0EDE4B5165E6}" destId="{632AAAA4-1B48-4187-8EEE-D027159E120A}" srcOrd="6" destOrd="0" parTransId="{FD00DBA2-05B4-4C3D-8A73-2809856FEA49}" sibTransId="{07DC4FBE-B2BF-4CCC-9607-2C99F9F44B4B}"/>
    <dgm:cxn modelId="{54F84DAA-2358-4899-B18A-6158D734EDE1}" srcId="{CE750CD1-D9FE-41EC-8747-0EDE4B5165E6}" destId="{B3484D40-49C3-4A98-90DE-2C07CFC390B6}" srcOrd="7" destOrd="0" parTransId="{5D469B65-5E2A-464A-A2DC-F9BE405889E5}" sibTransId="{74F3DFF1-DB82-412E-8F83-0F1C342516E1}"/>
    <dgm:cxn modelId="{F473B3CB-0E83-4E95-B6A2-443004815F1F}" srcId="{CE750CD1-D9FE-41EC-8747-0EDE4B5165E6}" destId="{2FFEEEDF-062A-42D8-A0A1-470A0E71C971}" srcOrd="1" destOrd="0" parTransId="{9C84D0D6-3E0A-4566-A99A-BC7DAAE94026}" sibTransId="{66D10FCE-71AB-41AB-93E8-0A20972C48E5}"/>
    <dgm:cxn modelId="{D307F9D4-2EAF-4C43-A970-021AB498CE38}" type="presOf" srcId="{E3C69EEA-BA0D-4FD0-B5E2-B8FE41403529}" destId="{F7D867EB-5C47-4DB3-9EF6-6BDC64FEF0BC}" srcOrd="0" destOrd="0" presId="urn:microsoft.com/office/officeart/2008/layout/LinedList"/>
    <dgm:cxn modelId="{4F9767DC-A570-49A3-AAE0-54463F9D95D2}" type="presOf" srcId="{B3484D40-49C3-4A98-90DE-2C07CFC390B6}" destId="{618D2920-0831-413D-819A-A16FCDB1C8AA}" srcOrd="0" destOrd="0" presId="urn:microsoft.com/office/officeart/2008/layout/LinedList"/>
    <dgm:cxn modelId="{56E32FE0-B832-409E-84FA-286682C37ED6}" type="presOf" srcId="{CE750CD1-D9FE-41EC-8747-0EDE4B5165E6}" destId="{8A6F5213-1BA3-4A51-9792-0B07B1D2B854}" srcOrd="0" destOrd="0" presId="urn:microsoft.com/office/officeart/2008/layout/LinedList"/>
    <dgm:cxn modelId="{78DC23E7-BF46-4522-9516-3F3E62B012D5}" type="presOf" srcId="{0E872F50-8B90-4482-A2AC-FD63724F06DF}" destId="{45886259-875D-4B50-84FF-2322FC3E0F9C}" srcOrd="0" destOrd="0" presId="urn:microsoft.com/office/officeart/2008/layout/LinedList"/>
    <dgm:cxn modelId="{1C485FEB-E969-463E-AD8C-CC76BA00135D}" srcId="{CE750CD1-D9FE-41EC-8747-0EDE4B5165E6}" destId="{E5C6D61D-FD66-48F6-8B50-94D0C99B0ED2}" srcOrd="0" destOrd="0" parTransId="{895D4013-DD5B-432B-818C-73E4564C5D1E}" sibTransId="{106B0887-3214-42F9-B983-F5A8A42BC0A7}"/>
    <dgm:cxn modelId="{463B46F8-BF8F-4283-A98B-464A9008568E}" type="presOf" srcId="{E5C6D61D-FD66-48F6-8B50-94D0C99B0ED2}" destId="{2BF7ED64-DC42-4FE2-A474-0B0D5417D1C9}" srcOrd="0" destOrd="0" presId="urn:microsoft.com/office/officeart/2008/layout/LinedList"/>
    <dgm:cxn modelId="{A92D2515-B65F-4084-89A8-6C922BF8E91D}" type="presParOf" srcId="{8A6F5213-1BA3-4A51-9792-0B07B1D2B854}" destId="{6C443C39-CD6F-4F58-9682-B77291529A5B}" srcOrd="0" destOrd="0" presId="urn:microsoft.com/office/officeart/2008/layout/LinedList"/>
    <dgm:cxn modelId="{EF4860DC-D650-45EE-83C1-08C654B24CFA}" type="presParOf" srcId="{8A6F5213-1BA3-4A51-9792-0B07B1D2B854}" destId="{36EF3CA9-F39D-4953-976B-27944559B6C6}" srcOrd="1" destOrd="0" presId="urn:microsoft.com/office/officeart/2008/layout/LinedList"/>
    <dgm:cxn modelId="{A8AE1D22-0140-4FD1-BCF0-689D403BF921}" type="presParOf" srcId="{36EF3CA9-F39D-4953-976B-27944559B6C6}" destId="{2BF7ED64-DC42-4FE2-A474-0B0D5417D1C9}" srcOrd="0" destOrd="0" presId="urn:microsoft.com/office/officeart/2008/layout/LinedList"/>
    <dgm:cxn modelId="{DDCC3529-4B1E-4763-B755-CC96707EAE30}" type="presParOf" srcId="{36EF3CA9-F39D-4953-976B-27944559B6C6}" destId="{B6E961DB-C3E6-4496-80B2-C0F57164E12C}" srcOrd="1" destOrd="0" presId="urn:microsoft.com/office/officeart/2008/layout/LinedList"/>
    <dgm:cxn modelId="{68B92F87-CEED-4332-94F7-BFB18599CBEA}" type="presParOf" srcId="{8A6F5213-1BA3-4A51-9792-0B07B1D2B854}" destId="{F298B0C5-D4D2-4DB2-ADCF-716033021D00}" srcOrd="2" destOrd="0" presId="urn:microsoft.com/office/officeart/2008/layout/LinedList"/>
    <dgm:cxn modelId="{2C044F9A-FE5B-46F8-A4DA-EFB61C4DAC69}" type="presParOf" srcId="{8A6F5213-1BA3-4A51-9792-0B07B1D2B854}" destId="{987B0DDF-C737-47F6-956A-37893EE433C3}" srcOrd="3" destOrd="0" presId="urn:microsoft.com/office/officeart/2008/layout/LinedList"/>
    <dgm:cxn modelId="{738ADDDE-110A-40C3-9956-162937E4772E}" type="presParOf" srcId="{987B0DDF-C737-47F6-956A-37893EE433C3}" destId="{B7C503B0-D848-4278-A6BB-73C3205880AB}" srcOrd="0" destOrd="0" presId="urn:microsoft.com/office/officeart/2008/layout/LinedList"/>
    <dgm:cxn modelId="{BC21BB91-AF8A-4BB6-AD77-9C30DACBB79A}" type="presParOf" srcId="{987B0DDF-C737-47F6-956A-37893EE433C3}" destId="{205DD994-82A2-4382-816F-2EDFD49BEF65}" srcOrd="1" destOrd="0" presId="urn:microsoft.com/office/officeart/2008/layout/LinedList"/>
    <dgm:cxn modelId="{0545CC21-99EC-4811-9BE8-FCDDC3500611}" type="presParOf" srcId="{8A6F5213-1BA3-4A51-9792-0B07B1D2B854}" destId="{44825BF5-FE91-4720-85D3-70629115A87C}" srcOrd="4" destOrd="0" presId="urn:microsoft.com/office/officeart/2008/layout/LinedList"/>
    <dgm:cxn modelId="{72676EB2-B0BC-452C-86F4-D56FEF6DE9FB}" type="presParOf" srcId="{8A6F5213-1BA3-4A51-9792-0B07B1D2B854}" destId="{2E8CC92E-370D-4AFA-8511-A4D6AFAC3223}" srcOrd="5" destOrd="0" presId="urn:microsoft.com/office/officeart/2008/layout/LinedList"/>
    <dgm:cxn modelId="{E7ECBE54-B12B-468E-BA32-31E22D3613D0}" type="presParOf" srcId="{2E8CC92E-370D-4AFA-8511-A4D6AFAC3223}" destId="{F7D867EB-5C47-4DB3-9EF6-6BDC64FEF0BC}" srcOrd="0" destOrd="0" presId="urn:microsoft.com/office/officeart/2008/layout/LinedList"/>
    <dgm:cxn modelId="{E5292C09-F9CA-41DC-9F93-B1FDCFD07890}" type="presParOf" srcId="{2E8CC92E-370D-4AFA-8511-A4D6AFAC3223}" destId="{FC365639-44A7-43CC-A1C4-D3E831EA55BA}" srcOrd="1" destOrd="0" presId="urn:microsoft.com/office/officeart/2008/layout/LinedList"/>
    <dgm:cxn modelId="{40B13973-A8FB-44D1-8148-A9B287E222B0}" type="presParOf" srcId="{8A6F5213-1BA3-4A51-9792-0B07B1D2B854}" destId="{4EF776C7-F6B3-424B-9CF6-41E2B6A5870F}" srcOrd="6" destOrd="0" presId="urn:microsoft.com/office/officeart/2008/layout/LinedList"/>
    <dgm:cxn modelId="{67E98A0E-4781-44FC-B492-B9A85C4DEF68}" type="presParOf" srcId="{8A6F5213-1BA3-4A51-9792-0B07B1D2B854}" destId="{4BB09412-527B-4FA6-96A7-8548F6E78135}" srcOrd="7" destOrd="0" presId="urn:microsoft.com/office/officeart/2008/layout/LinedList"/>
    <dgm:cxn modelId="{077559E3-912E-4FBA-AAC6-9DD0AE58A26A}" type="presParOf" srcId="{4BB09412-527B-4FA6-96A7-8548F6E78135}" destId="{D7A743A2-B9AD-4DB5-9C39-97BFCA26D53B}" srcOrd="0" destOrd="0" presId="urn:microsoft.com/office/officeart/2008/layout/LinedList"/>
    <dgm:cxn modelId="{7995B310-4157-40BE-88B4-597F4158CD1B}" type="presParOf" srcId="{4BB09412-527B-4FA6-96A7-8548F6E78135}" destId="{13C73BF7-87CE-4BB3-8CE4-27D3BCC4F5B1}" srcOrd="1" destOrd="0" presId="urn:microsoft.com/office/officeart/2008/layout/LinedList"/>
    <dgm:cxn modelId="{22E6D7BA-0E30-435E-9C68-D87F60814EDB}" type="presParOf" srcId="{8A6F5213-1BA3-4A51-9792-0B07B1D2B854}" destId="{6FB6C25C-300D-485D-BD7A-71A947D921F5}" srcOrd="8" destOrd="0" presId="urn:microsoft.com/office/officeart/2008/layout/LinedList"/>
    <dgm:cxn modelId="{3FF8DD86-B99F-44E9-B70E-6CAB31F16AC4}" type="presParOf" srcId="{8A6F5213-1BA3-4A51-9792-0B07B1D2B854}" destId="{78785DB1-4F62-4E6A-9632-7C6BE2CE15A0}" srcOrd="9" destOrd="0" presId="urn:microsoft.com/office/officeart/2008/layout/LinedList"/>
    <dgm:cxn modelId="{0AB35CB3-68D5-44CC-BEC8-A1333801895C}" type="presParOf" srcId="{78785DB1-4F62-4E6A-9632-7C6BE2CE15A0}" destId="{45886259-875D-4B50-84FF-2322FC3E0F9C}" srcOrd="0" destOrd="0" presId="urn:microsoft.com/office/officeart/2008/layout/LinedList"/>
    <dgm:cxn modelId="{FCD407D9-441D-4A01-A1FD-8EB8E88141F4}" type="presParOf" srcId="{78785DB1-4F62-4E6A-9632-7C6BE2CE15A0}" destId="{C9749CC2-62BE-4ADF-AAA0-FF3F096E65E5}" srcOrd="1" destOrd="0" presId="urn:microsoft.com/office/officeart/2008/layout/LinedList"/>
    <dgm:cxn modelId="{B1E9F3D0-067C-4C9C-A85B-0DEBBD3676E4}" type="presParOf" srcId="{8A6F5213-1BA3-4A51-9792-0B07B1D2B854}" destId="{1F206356-0F03-4350-96B6-E922F416E375}" srcOrd="10" destOrd="0" presId="urn:microsoft.com/office/officeart/2008/layout/LinedList"/>
    <dgm:cxn modelId="{2CFD8E73-6CAB-44BD-93DF-BAD187FDE0C4}" type="presParOf" srcId="{8A6F5213-1BA3-4A51-9792-0B07B1D2B854}" destId="{E2822FAC-FA59-442F-B4BF-B5992EA18670}" srcOrd="11" destOrd="0" presId="urn:microsoft.com/office/officeart/2008/layout/LinedList"/>
    <dgm:cxn modelId="{87248405-05E0-4E6E-8CA1-D716FB2C03D7}" type="presParOf" srcId="{E2822FAC-FA59-442F-B4BF-B5992EA18670}" destId="{2792DF37-D450-4A98-B811-AFFC622747F8}" srcOrd="0" destOrd="0" presId="urn:microsoft.com/office/officeart/2008/layout/LinedList"/>
    <dgm:cxn modelId="{DAA0EB38-0E6F-4DAA-9CE5-54D946B87970}" type="presParOf" srcId="{E2822FAC-FA59-442F-B4BF-B5992EA18670}" destId="{AC18E7D8-F8A1-4322-B100-BCCC8CD9F8C1}" srcOrd="1" destOrd="0" presId="urn:microsoft.com/office/officeart/2008/layout/LinedList"/>
    <dgm:cxn modelId="{F51285AB-D597-4550-8470-A5B86608689B}" type="presParOf" srcId="{8A6F5213-1BA3-4A51-9792-0B07B1D2B854}" destId="{6AC7C07A-5007-43BD-BFCD-6523E29824BE}" srcOrd="12" destOrd="0" presId="urn:microsoft.com/office/officeart/2008/layout/LinedList"/>
    <dgm:cxn modelId="{1ECC1210-EE2F-46DA-B361-BB42DC4B0812}" type="presParOf" srcId="{8A6F5213-1BA3-4A51-9792-0B07B1D2B854}" destId="{26A2026D-9EA3-4E3D-A63B-41D9EC7FD31B}" srcOrd="13" destOrd="0" presId="urn:microsoft.com/office/officeart/2008/layout/LinedList"/>
    <dgm:cxn modelId="{976B8C37-DA7F-446C-91CB-2365F1B5A51B}" type="presParOf" srcId="{26A2026D-9EA3-4E3D-A63B-41D9EC7FD31B}" destId="{9C420A12-18BE-43CA-88FB-48474559C552}" srcOrd="0" destOrd="0" presId="urn:microsoft.com/office/officeart/2008/layout/LinedList"/>
    <dgm:cxn modelId="{D2C67571-6DCA-466C-AAE6-4287B0945F1B}" type="presParOf" srcId="{26A2026D-9EA3-4E3D-A63B-41D9EC7FD31B}" destId="{5E2E6021-EDA7-46C2-9DEE-62BB7E9705B1}" srcOrd="1" destOrd="0" presId="urn:microsoft.com/office/officeart/2008/layout/LinedList"/>
    <dgm:cxn modelId="{FD0FB6D1-C85B-40AC-98BE-AEE2E813805E}" type="presParOf" srcId="{8A6F5213-1BA3-4A51-9792-0B07B1D2B854}" destId="{BD901880-C26E-43F5-A2AC-85990FE779B9}" srcOrd="14" destOrd="0" presId="urn:microsoft.com/office/officeart/2008/layout/LinedList"/>
    <dgm:cxn modelId="{A80658D8-4F61-4FB5-83DB-482CCE3BB301}" type="presParOf" srcId="{8A6F5213-1BA3-4A51-9792-0B07B1D2B854}" destId="{E34ED93D-57D4-4F3B-A4AF-DECC88F0A044}" srcOrd="15" destOrd="0" presId="urn:microsoft.com/office/officeart/2008/layout/LinedList"/>
    <dgm:cxn modelId="{BC6C2E5E-BC17-400C-9517-B620BAAC5DB6}" type="presParOf" srcId="{E34ED93D-57D4-4F3B-A4AF-DECC88F0A044}" destId="{618D2920-0831-413D-819A-A16FCDB1C8AA}" srcOrd="0" destOrd="0" presId="urn:microsoft.com/office/officeart/2008/layout/LinedList"/>
    <dgm:cxn modelId="{31C4106E-C0AF-49EC-B8DB-21A4A5E76AB6}" type="presParOf" srcId="{E34ED93D-57D4-4F3B-A4AF-DECC88F0A044}" destId="{0365A75A-FF2A-4C7E-8DD4-628B96C17DF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D178162-668D-4639-AB0E-A9ADBD486D0F}" type="doc">
      <dgm:prSet loTypeId="urn:microsoft.com/office/officeart/2005/8/layout/vProcess5" loCatId="process" qsTypeId="urn:microsoft.com/office/officeart/2005/8/quickstyle/simple1" qsCatId="simple" csTypeId="urn:microsoft.com/office/officeart/2005/8/colors/accent0_2" csCatId="mainScheme" phldr="1"/>
      <dgm:spPr/>
      <dgm:t>
        <a:bodyPr/>
        <a:lstStyle/>
        <a:p>
          <a:endParaRPr lang="hr-HR"/>
        </a:p>
      </dgm:t>
    </dgm:pt>
    <dgm:pt modelId="{CA813D91-1124-4D64-8392-2405B31B0366}">
      <dgm:prSet/>
      <dgm:spPr/>
      <dgm:t>
        <a:bodyPr/>
        <a:lstStyle/>
        <a:p>
          <a:r>
            <a:rPr lang="en-US"/>
            <a:t>Škoti su škrti</a:t>
          </a:r>
          <a:endParaRPr lang="hr-HR" dirty="0"/>
        </a:p>
      </dgm:t>
    </dgm:pt>
    <dgm:pt modelId="{199876CA-A036-4449-B52F-9A8EC17979F1}" type="parTrans" cxnId="{6D245DBF-132C-4769-9B40-6B4E793EE892}">
      <dgm:prSet/>
      <dgm:spPr/>
      <dgm:t>
        <a:bodyPr/>
        <a:lstStyle/>
        <a:p>
          <a:endParaRPr lang="hr-HR"/>
        </a:p>
      </dgm:t>
    </dgm:pt>
    <dgm:pt modelId="{0CCAFBDA-229B-41E0-8249-65612E2A3C78}" type="sibTrans" cxnId="{6D245DBF-132C-4769-9B40-6B4E793EE892}">
      <dgm:prSet/>
      <dgm:spPr/>
      <dgm:t>
        <a:bodyPr/>
        <a:lstStyle/>
        <a:p>
          <a:endParaRPr lang="hr-HR"/>
        </a:p>
      </dgm:t>
    </dgm:pt>
    <dgm:pt modelId="{303B6B7B-7E95-4941-B7DF-9AB7CA40823A}">
      <dgm:prSet/>
      <dgm:spPr/>
      <dgm:t>
        <a:bodyPr/>
        <a:lstStyle/>
        <a:p>
          <a:r>
            <a:rPr lang="en-US"/>
            <a:t>Talijani su dobri ljubavnici</a:t>
          </a:r>
          <a:endParaRPr lang="hr-HR" dirty="0"/>
        </a:p>
      </dgm:t>
    </dgm:pt>
    <dgm:pt modelId="{CE36F970-84A4-467B-8BA8-4BDE64AEE415}" type="parTrans" cxnId="{EDDCC7E8-AD2E-410F-90EC-10A3413163CB}">
      <dgm:prSet/>
      <dgm:spPr/>
      <dgm:t>
        <a:bodyPr/>
        <a:lstStyle/>
        <a:p>
          <a:endParaRPr lang="hr-HR"/>
        </a:p>
      </dgm:t>
    </dgm:pt>
    <dgm:pt modelId="{01D94E1F-E79B-48C7-B80C-C58754FCE9D9}" type="sibTrans" cxnId="{EDDCC7E8-AD2E-410F-90EC-10A3413163CB}">
      <dgm:prSet/>
      <dgm:spPr/>
      <dgm:t>
        <a:bodyPr/>
        <a:lstStyle/>
        <a:p>
          <a:endParaRPr lang="hr-HR"/>
        </a:p>
      </dgm:t>
    </dgm:pt>
    <dgm:pt modelId="{0D7EBD38-D802-4B11-AFAA-61750DC69D52}">
      <dgm:prSet/>
      <dgm:spPr/>
      <dgm:t>
        <a:bodyPr/>
        <a:lstStyle/>
        <a:p>
          <a:r>
            <a:rPr lang="en-US"/>
            <a:t>Romi kradu malu djec</a:t>
          </a:r>
          <a:r>
            <a:rPr lang="hr-HR"/>
            <a:t>u</a:t>
          </a:r>
          <a:endParaRPr lang="hr-HR" dirty="0"/>
        </a:p>
      </dgm:t>
    </dgm:pt>
    <dgm:pt modelId="{3DC0E723-DAA4-432D-82E0-2C9414B5F284}" type="parTrans" cxnId="{18B3E7FC-3756-4787-AA59-F3ABFBC551A6}">
      <dgm:prSet/>
      <dgm:spPr/>
      <dgm:t>
        <a:bodyPr/>
        <a:lstStyle/>
        <a:p>
          <a:endParaRPr lang="hr-HR"/>
        </a:p>
      </dgm:t>
    </dgm:pt>
    <dgm:pt modelId="{53199A22-7C34-451F-AAC2-35FF2014B6E9}" type="sibTrans" cxnId="{18B3E7FC-3756-4787-AA59-F3ABFBC551A6}">
      <dgm:prSet/>
      <dgm:spPr/>
      <dgm:t>
        <a:bodyPr/>
        <a:lstStyle/>
        <a:p>
          <a:endParaRPr lang="hr-HR"/>
        </a:p>
      </dgm:t>
    </dgm:pt>
    <dgm:pt modelId="{461541ED-E246-45D0-BFAC-8634D33B6F46}">
      <dgm:prSet/>
      <dgm:spPr/>
      <dgm:t>
        <a:bodyPr/>
        <a:lstStyle/>
        <a:p>
          <a:r>
            <a:rPr lang="en-US"/>
            <a:t>Česi u Škodama na more voze paštete</a:t>
          </a:r>
          <a:endParaRPr lang="hr-HR" dirty="0"/>
        </a:p>
      </dgm:t>
    </dgm:pt>
    <dgm:pt modelId="{28839AE6-CBA7-437C-BED6-25C81F9E8F8F}" type="parTrans" cxnId="{A8FF1EB8-A3D0-4351-8A01-840B2977FA37}">
      <dgm:prSet/>
      <dgm:spPr/>
      <dgm:t>
        <a:bodyPr/>
        <a:lstStyle/>
        <a:p>
          <a:endParaRPr lang="hr-HR"/>
        </a:p>
      </dgm:t>
    </dgm:pt>
    <dgm:pt modelId="{77BEB86D-7EED-4F27-B001-09C08E33D70F}" type="sibTrans" cxnId="{A8FF1EB8-A3D0-4351-8A01-840B2977FA37}">
      <dgm:prSet/>
      <dgm:spPr/>
      <dgm:t>
        <a:bodyPr/>
        <a:lstStyle/>
        <a:p>
          <a:endParaRPr lang="hr-HR"/>
        </a:p>
      </dgm:t>
    </dgm:pt>
    <dgm:pt modelId="{6497D8D5-177C-4FB8-8FDA-35EC6633BF5A}">
      <dgm:prSet/>
      <dgm:spPr/>
      <dgm:t>
        <a:bodyPr/>
        <a:lstStyle/>
        <a:p>
          <a:r>
            <a:rPr lang="en-US"/>
            <a:t>Šveđanke i Slovenke na glasu su kao raskalašene</a:t>
          </a:r>
          <a:endParaRPr lang="hr-HR" dirty="0"/>
        </a:p>
      </dgm:t>
    </dgm:pt>
    <dgm:pt modelId="{11C28856-0050-43A3-B902-FF931988B16E}" type="parTrans" cxnId="{058B9E30-2275-46BB-9313-94F45A55EED1}">
      <dgm:prSet/>
      <dgm:spPr/>
      <dgm:t>
        <a:bodyPr/>
        <a:lstStyle/>
        <a:p>
          <a:endParaRPr lang="hr-HR"/>
        </a:p>
      </dgm:t>
    </dgm:pt>
    <dgm:pt modelId="{F75F99FB-0002-4AB6-8C3E-F113EFEFE1AE}" type="sibTrans" cxnId="{058B9E30-2275-46BB-9313-94F45A55EED1}">
      <dgm:prSet/>
      <dgm:spPr/>
      <dgm:t>
        <a:bodyPr/>
        <a:lstStyle/>
        <a:p>
          <a:endParaRPr lang="hr-HR"/>
        </a:p>
      </dgm:t>
    </dgm:pt>
    <dgm:pt modelId="{D98FEF17-33B9-4900-AD46-FB78D7598399}">
      <dgm:prSet/>
      <dgm:spPr/>
    </dgm:pt>
    <dgm:pt modelId="{BD9D33FE-2A23-4C8D-9363-224E00E09BE9}" type="parTrans" cxnId="{1CF8180C-A1FE-4393-A193-94636A1B52E0}">
      <dgm:prSet/>
      <dgm:spPr/>
      <dgm:t>
        <a:bodyPr/>
        <a:lstStyle/>
        <a:p>
          <a:endParaRPr lang="hr-HR"/>
        </a:p>
      </dgm:t>
    </dgm:pt>
    <dgm:pt modelId="{010CCA6A-3B41-4EED-A53F-EA93C2BD2B0F}" type="sibTrans" cxnId="{1CF8180C-A1FE-4393-A193-94636A1B52E0}">
      <dgm:prSet/>
      <dgm:spPr/>
      <dgm:t>
        <a:bodyPr/>
        <a:lstStyle/>
        <a:p>
          <a:endParaRPr lang="hr-HR"/>
        </a:p>
      </dgm:t>
    </dgm:pt>
    <dgm:pt modelId="{D25B0883-26AF-4E87-9F55-229D5C8FEC60}">
      <dgm:prSet/>
      <dgm:spPr/>
    </dgm:pt>
    <dgm:pt modelId="{D2DC17FF-132D-443D-82DE-BFD2CBD91FE0}" type="parTrans" cxnId="{C95E0799-2D8C-4B1E-B3AF-63EBAC284A60}">
      <dgm:prSet/>
      <dgm:spPr/>
      <dgm:t>
        <a:bodyPr/>
        <a:lstStyle/>
        <a:p>
          <a:endParaRPr lang="hr-HR"/>
        </a:p>
      </dgm:t>
    </dgm:pt>
    <dgm:pt modelId="{26116D13-B42C-42B5-9330-C08A9CC059E4}" type="sibTrans" cxnId="{C95E0799-2D8C-4B1E-B3AF-63EBAC284A60}">
      <dgm:prSet/>
      <dgm:spPr/>
      <dgm:t>
        <a:bodyPr/>
        <a:lstStyle/>
        <a:p>
          <a:endParaRPr lang="hr-HR"/>
        </a:p>
      </dgm:t>
    </dgm:pt>
    <dgm:pt modelId="{30005F5E-A190-420F-B465-C5AC1E40BA2F}">
      <dgm:prSet/>
      <dgm:spPr/>
    </dgm:pt>
    <dgm:pt modelId="{CF1472AC-C278-4C62-A17D-FE28E5865124}" type="parTrans" cxnId="{9A0F7EA7-04A3-47FD-8395-AD88C10E6DD8}">
      <dgm:prSet/>
      <dgm:spPr/>
      <dgm:t>
        <a:bodyPr/>
        <a:lstStyle/>
        <a:p>
          <a:endParaRPr lang="hr-HR"/>
        </a:p>
      </dgm:t>
    </dgm:pt>
    <dgm:pt modelId="{46D8377F-F322-44D6-950C-B16CB8E8DB7A}" type="sibTrans" cxnId="{9A0F7EA7-04A3-47FD-8395-AD88C10E6DD8}">
      <dgm:prSet/>
      <dgm:spPr/>
      <dgm:t>
        <a:bodyPr/>
        <a:lstStyle/>
        <a:p>
          <a:endParaRPr lang="hr-HR"/>
        </a:p>
      </dgm:t>
    </dgm:pt>
    <dgm:pt modelId="{C9AF1787-93DD-4193-B8FE-9E164593BEAC}">
      <dgm:prSet/>
      <dgm:spPr/>
    </dgm:pt>
    <dgm:pt modelId="{05ADE479-7C46-45B5-9FAD-74739E3F5EA4}" type="parTrans" cxnId="{DB42EAAB-29F0-46AF-BC93-DEEFDEBEA004}">
      <dgm:prSet/>
      <dgm:spPr/>
      <dgm:t>
        <a:bodyPr/>
        <a:lstStyle/>
        <a:p>
          <a:endParaRPr lang="hr-HR"/>
        </a:p>
      </dgm:t>
    </dgm:pt>
    <dgm:pt modelId="{4D764CF4-E173-4C30-B060-B531622B6D63}" type="sibTrans" cxnId="{DB42EAAB-29F0-46AF-BC93-DEEFDEBEA004}">
      <dgm:prSet/>
      <dgm:spPr/>
      <dgm:t>
        <a:bodyPr/>
        <a:lstStyle/>
        <a:p>
          <a:endParaRPr lang="hr-HR"/>
        </a:p>
      </dgm:t>
    </dgm:pt>
    <dgm:pt modelId="{6B5DEA64-6ED9-491F-8525-562B7F29C566}" type="pres">
      <dgm:prSet presAssocID="{5D178162-668D-4639-AB0E-A9ADBD486D0F}" presName="outerComposite" presStyleCnt="0">
        <dgm:presLayoutVars>
          <dgm:chMax val="5"/>
          <dgm:dir/>
          <dgm:resizeHandles val="exact"/>
        </dgm:presLayoutVars>
      </dgm:prSet>
      <dgm:spPr/>
    </dgm:pt>
    <dgm:pt modelId="{180E9EB5-35BA-4F2C-B8C6-96B53043B39F}" type="pres">
      <dgm:prSet presAssocID="{5D178162-668D-4639-AB0E-A9ADBD486D0F}" presName="dummyMaxCanvas" presStyleCnt="0">
        <dgm:presLayoutVars/>
      </dgm:prSet>
      <dgm:spPr/>
    </dgm:pt>
    <dgm:pt modelId="{2EEF6B3B-FD54-4D4E-9F51-D577D514BB6B}" type="pres">
      <dgm:prSet presAssocID="{5D178162-668D-4639-AB0E-A9ADBD486D0F}" presName="FiveNodes_1" presStyleLbl="node1" presStyleIdx="0" presStyleCnt="5">
        <dgm:presLayoutVars>
          <dgm:bulletEnabled val="1"/>
        </dgm:presLayoutVars>
      </dgm:prSet>
      <dgm:spPr/>
    </dgm:pt>
    <dgm:pt modelId="{49E44587-0983-463C-ABDC-A1FC4DFD8B8D}" type="pres">
      <dgm:prSet presAssocID="{5D178162-668D-4639-AB0E-A9ADBD486D0F}" presName="FiveNodes_2" presStyleLbl="node1" presStyleIdx="1" presStyleCnt="5">
        <dgm:presLayoutVars>
          <dgm:bulletEnabled val="1"/>
        </dgm:presLayoutVars>
      </dgm:prSet>
      <dgm:spPr/>
    </dgm:pt>
    <dgm:pt modelId="{5AD00167-F314-4EF3-9ADD-35643A26083F}" type="pres">
      <dgm:prSet presAssocID="{5D178162-668D-4639-AB0E-A9ADBD486D0F}" presName="FiveNodes_3" presStyleLbl="node1" presStyleIdx="2" presStyleCnt="5">
        <dgm:presLayoutVars>
          <dgm:bulletEnabled val="1"/>
        </dgm:presLayoutVars>
      </dgm:prSet>
      <dgm:spPr/>
    </dgm:pt>
    <dgm:pt modelId="{29E22065-A0CA-45EE-9895-E98494588181}" type="pres">
      <dgm:prSet presAssocID="{5D178162-668D-4639-AB0E-A9ADBD486D0F}" presName="FiveNodes_4" presStyleLbl="node1" presStyleIdx="3" presStyleCnt="5">
        <dgm:presLayoutVars>
          <dgm:bulletEnabled val="1"/>
        </dgm:presLayoutVars>
      </dgm:prSet>
      <dgm:spPr/>
    </dgm:pt>
    <dgm:pt modelId="{C53E7BD8-883F-4E89-9DD4-0B5E856CB53E}" type="pres">
      <dgm:prSet presAssocID="{5D178162-668D-4639-AB0E-A9ADBD486D0F}" presName="FiveNodes_5" presStyleLbl="node1" presStyleIdx="4" presStyleCnt="5">
        <dgm:presLayoutVars>
          <dgm:bulletEnabled val="1"/>
        </dgm:presLayoutVars>
      </dgm:prSet>
      <dgm:spPr/>
    </dgm:pt>
    <dgm:pt modelId="{C0ADA67C-D82F-4130-9FC9-00CF87BA2003}" type="pres">
      <dgm:prSet presAssocID="{5D178162-668D-4639-AB0E-A9ADBD486D0F}" presName="FiveConn_1-2" presStyleLbl="fgAccFollowNode1" presStyleIdx="0" presStyleCnt="4">
        <dgm:presLayoutVars>
          <dgm:bulletEnabled val="1"/>
        </dgm:presLayoutVars>
      </dgm:prSet>
      <dgm:spPr/>
    </dgm:pt>
    <dgm:pt modelId="{733696F6-8D09-44D1-BEE1-E3B3681900E4}" type="pres">
      <dgm:prSet presAssocID="{5D178162-668D-4639-AB0E-A9ADBD486D0F}" presName="FiveConn_2-3" presStyleLbl="fgAccFollowNode1" presStyleIdx="1" presStyleCnt="4">
        <dgm:presLayoutVars>
          <dgm:bulletEnabled val="1"/>
        </dgm:presLayoutVars>
      </dgm:prSet>
      <dgm:spPr/>
    </dgm:pt>
    <dgm:pt modelId="{2E7D0F43-2F68-4E77-B1F5-B2D18C3E13E7}" type="pres">
      <dgm:prSet presAssocID="{5D178162-668D-4639-AB0E-A9ADBD486D0F}" presName="FiveConn_3-4" presStyleLbl="fgAccFollowNode1" presStyleIdx="2" presStyleCnt="4">
        <dgm:presLayoutVars>
          <dgm:bulletEnabled val="1"/>
        </dgm:presLayoutVars>
      </dgm:prSet>
      <dgm:spPr/>
    </dgm:pt>
    <dgm:pt modelId="{7C65DAA5-4806-46DE-8660-40C242F2389F}" type="pres">
      <dgm:prSet presAssocID="{5D178162-668D-4639-AB0E-A9ADBD486D0F}" presName="FiveConn_4-5" presStyleLbl="fgAccFollowNode1" presStyleIdx="3" presStyleCnt="4">
        <dgm:presLayoutVars>
          <dgm:bulletEnabled val="1"/>
        </dgm:presLayoutVars>
      </dgm:prSet>
      <dgm:spPr/>
    </dgm:pt>
    <dgm:pt modelId="{3C9D36CA-E844-4AD1-8BAF-A239327E293C}" type="pres">
      <dgm:prSet presAssocID="{5D178162-668D-4639-AB0E-A9ADBD486D0F}" presName="FiveNodes_1_text" presStyleLbl="node1" presStyleIdx="4" presStyleCnt="5">
        <dgm:presLayoutVars>
          <dgm:bulletEnabled val="1"/>
        </dgm:presLayoutVars>
      </dgm:prSet>
      <dgm:spPr/>
    </dgm:pt>
    <dgm:pt modelId="{D0B3047F-4F61-4A54-8550-84B0F7F74AF0}" type="pres">
      <dgm:prSet presAssocID="{5D178162-668D-4639-AB0E-A9ADBD486D0F}" presName="FiveNodes_2_text" presStyleLbl="node1" presStyleIdx="4" presStyleCnt="5">
        <dgm:presLayoutVars>
          <dgm:bulletEnabled val="1"/>
        </dgm:presLayoutVars>
      </dgm:prSet>
      <dgm:spPr/>
    </dgm:pt>
    <dgm:pt modelId="{1E6E2DD4-9400-4A29-9CC9-E8C6BB2604B0}" type="pres">
      <dgm:prSet presAssocID="{5D178162-668D-4639-AB0E-A9ADBD486D0F}" presName="FiveNodes_3_text" presStyleLbl="node1" presStyleIdx="4" presStyleCnt="5">
        <dgm:presLayoutVars>
          <dgm:bulletEnabled val="1"/>
        </dgm:presLayoutVars>
      </dgm:prSet>
      <dgm:spPr/>
    </dgm:pt>
    <dgm:pt modelId="{28F3DE41-DA99-4BD3-9FE3-F9970CEB180C}" type="pres">
      <dgm:prSet presAssocID="{5D178162-668D-4639-AB0E-A9ADBD486D0F}" presName="FiveNodes_4_text" presStyleLbl="node1" presStyleIdx="4" presStyleCnt="5">
        <dgm:presLayoutVars>
          <dgm:bulletEnabled val="1"/>
        </dgm:presLayoutVars>
      </dgm:prSet>
      <dgm:spPr/>
    </dgm:pt>
    <dgm:pt modelId="{430505E7-449D-4F81-A1BD-63C4E1E0D4DB}" type="pres">
      <dgm:prSet presAssocID="{5D178162-668D-4639-AB0E-A9ADBD486D0F}" presName="FiveNodes_5_text" presStyleLbl="node1" presStyleIdx="4" presStyleCnt="5">
        <dgm:presLayoutVars>
          <dgm:bulletEnabled val="1"/>
        </dgm:presLayoutVars>
      </dgm:prSet>
      <dgm:spPr/>
    </dgm:pt>
  </dgm:ptLst>
  <dgm:cxnLst>
    <dgm:cxn modelId="{1CF8180C-A1FE-4393-A193-94636A1B52E0}" srcId="{5D178162-668D-4639-AB0E-A9ADBD486D0F}" destId="{D98FEF17-33B9-4900-AD46-FB78D7598399}" srcOrd="5" destOrd="0" parTransId="{BD9D33FE-2A23-4C8D-9363-224E00E09BE9}" sibTransId="{010CCA6A-3B41-4EED-A53F-EA93C2BD2B0F}"/>
    <dgm:cxn modelId="{B2165330-0124-40F8-9804-486958512210}" type="presOf" srcId="{53199A22-7C34-451F-AAC2-35FF2014B6E9}" destId="{2E7D0F43-2F68-4E77-B1F5-B2D18C3E13E7}" srcOrd="0" destOrd="0" presId="urn:microsoft.com/office/officeart/2005/8/layout/vProcess5"/>
    <dgm:cxn modelId="{058B9E30-2275-46BB-9313-94F45A55EED1}" srcId="{5D178162-668D-4639-AB0E-A9ADBD486D0F}" destId="{6497D8D5-177C-4FB8-8FDA-35EC6633BF5A}" srcOrd="4" destOrd="0" parTransId="{11C28856-0050-43A3-B902-FF931988B16E}" sibTransId="{F75F99FB-0002-4AB6-8C3E-F113EFEFE1AE}"/>
    <dgm:cxn modelId="{0ADABE3A-8BDC-4610-8694-EC39CF26AA22}" type="presOf" srcId="{01D94E1F-E79B-48C7-B80C-C58754FCE9D9}" destId="{733696F6-8D09-44D1-BEE1-E3B3681900E4}" srcOrd="0" destOrd="0" presId="urn:microsoft.com/office/officeart/2005/8/layout/vProcess5"/>
    <dgm:cxn modelId="{E9C3D55D-ABFA-43A2-8598-468ED570B100}" type="presOf" srcId="{77BEB86D-7EED-4F27-B001-09C08E33D70F}" destId="{7C65DAA5-4806-46DE-8660-40C242F2389F}" srcOrd="0" destOrd="0" presId="urn:microsoft.com/office/officeart/2005/8/layout/vProcess5"/>
    <dgm:cxn modelId="{9272C547-57BD-4C4B-A981-577CF7D41ABE}" type="presOf" srcId="{CA813D91-1124-4D64-8392-2405B31B0366}" destId="{3C9D36CA-E844-4AD1-8BAF-A239327E293C}" srcOrd="1" destOrd="0" presId="urn:microsoft.com/office/officeart/2005/8/layout/vProcess5"/>
    <dgm:cxn modelId="{6F684D52-0E22-4059-ACD9-C991C3F5DFFF}" type="presOf" srcId="{461541ED-E246-45D0-BFAC-8634D33B6F46}" destId="{28F3DE41-DA99-4BD3-9FE3-F9970CEB180C}" srcOrd="1" destOrd="0" presId="urn:microsoft.com/office/officeart/2005/8/layout/vProcess5"/>
    <dgm:cxn modelId="{3A7EBB78-8570-4A7C-A476-AB24267559F8}" type="presOf" srcId="{6497D8D5-177C-4FB8-8FDA-35EC6633BF5A}" destId="{430505E7-449D-4F81-A1BD-63C4E1E0D4DB}" srcOrd="1" destOrd="0" presId="urn:microsoft.com/office/officeart/2005/8/layout/vProcess5"/>
    <dgm:cxn modelId="{B21E3D79-558D-4A64-8B70-F25ECBF6C2FA}" type="presOf" srcId="{303B6B7B-7E95-4941-B7DF-9AB7CA40823A}" destId="{49E44587-0983-463C-ABDC-A1FC4DFD8B8D}" srcOrd="0" destOrd="0" presId="urn:microsoft.com/office/officeart/2005/8/layout/vProcess5"/>
    <dgm:cxn modelId="{4DFEB994-A067-4AB5-9C32-75FE12A5D617}" type="presOf" srcId="{0CCAFBDA-229B-41E0-8249-65612E2A3C78}" destId="{C0ADA67C-D82F-4130-9FC9-00CF87BA2003}" srcOrd="0" destOrd="0" presId="urn:microsoft.com/office/officeart/2005/8/layout/vProcess5"/>
    <dgm:cxn modelId="{C95E0799-2D8C-4B1E-B3AF-63EBAC284A60}" srcId="{5D178162-668D-4639-AB0E-A9ADBD486D0F}" destId="{D25B0883-26AF-4E87-9F55-229D5C8FEC60}" srcOrd="6" destOrd="0" parTransId="{D2DC17FF-132D-443D-82DE-BFD2CBD91FE0}" sibTransId="{26116D13-B42C-42B5-9330-C08A9CC059E4}"/>
    <dgm:cxn modelId="{571E49A1-D7D9-4999-96D2-F291E78D6133}" type="presOf" srcId="{0D7EBD38-D802-4B11-AFAA-61750DC69D52}" destId="{1E6E2DD4-9400-4A29-9CC9-E8C6BB2604B0}" srcOrd="1" destOrd="0" presId="urn:microsoft.com/office/officeart/2005/8/layout/vProcess5"/>
    <dgm:cxn modelId="{9A0F7EA7-04A3-47FD-8395-AD88C10E6DD8}" srcId="{5D178162-668D-4639-AB0E-A9ADBD486D0F}" destId="{30005F5E-A190-420F-B465-C5AC1E40BA2F}" srcOrd="7" destOrd="0" parTransId="{CF1472AC-C278-4C62-A17D-FE28E5865124}" sibTransId="{46D8377F-F322-44D6-950C-B16CB8E8DB7A}"/>
    <dgm:cxn modelId="{629A41AA-34C4-45CC-9483-9F32ABC9CDF2}" type="presOf" srcId="{5D178162-668D-4639-AB0E-A9ADBD486D0F}" destId="{6B5DEA64-6ED9-491F-8525-562B7F29C566}" srcOrd="0" destOrd="0" presId="urn:microsoft.com/office/officeart/2005/8/layout/vProcess5"/>
    <dgm:cxn modelId="{DB42EAAB-29F0-46AF-BC93-DEEFDEBEA004}" srcId="{5D178162-668D-4639-AB0E-A9ADBD486D0F}" destId="{C9AF1787-93DD-4193-B8FE-9E164593BEAC}" srcOrd="8" destOrd="0" parTransId="{05ADE479-7C46-45B5-9FAD-74739E3F5EA4}" sibTransId="{4D764CF4-E173-4C30-B060-B531622B6D63}"/>
    <dgm:cxn modelId="{A8FF1EB8-A3D0-4351-8A01-840B2977FA37}" srcId="{5D178162-668D-4639-AB0E-A9ADBD486D0F}" destId="{461541ED-E246-45D0-BFAC-8634D33B6F46}" srcOrd="3" destOrd="0" parTransId="{28839AE6-CBA7-437C-BED6-25C81F9E8F8F}" sibTransId="{77BEB86D-7EED-4F27-B001-09C08E33D70F}"/>
    <dgm:cxn modelId="{6D245DBF-132C-4769-9B40-6B4E793EE892}" srcId="{5D178162-668D-4639-AB0E-A9ADBD486D0F}" destId="{CA813D91-1124-4D64-8392-2405B31B0366}" srcOrd="0" destOrd="0" parTransId="{199876CA-A036-4449-B52F-9A8EC17979F1}" sibTransId="{0CCAFBDA-229B-41E0-8249-65612E2A3C78}"/>
    <dgm:cxn modelId="{D926C9CC-F4ED-4D76-A14C-0D07EC865357}" type="presOf" srcId="{461541ED-E246-45D0-BFAC-8634D33B6F46}" destId="{29E22065-A0CA-45EE-9895-E98494588181}" srcOrd="0" destOrd="0" presId="urn:microsoft.com/office/officeart/2005/8/layout/vProcess5"/>
    <dgm:cxn modelId="{36C62FCF-0730-474B-97B8-C0B00A22E88A}" type="presOf" srcId="{303B6B7B-7E95-4941-B7DF-9AB7CA40823A}" destId="{D0B3047F-4F61-4A54-8550-84B0F7F74AF0}" srcOrd="1" destOrd="0" presId="urn:microsoft.com/office/officeart/2005/8/layout/vProcess5"/>
    <dgm:cxn modelId="{32EDF6CF-93AC-406D-8328-4C11E46B8DEC}" type="presOf" srcId="{6497D8D5-177C-4FB8-8FDA-35EC6633BF5A}" destId="{C53E7BD8-883F-4E89-9DD4-0B5E856CB53E}" srcOrd="0" destOrd="0" presId="urn:microsoft.com/office/officeart/2005/8/layout/vProcess5"/>
    <dgm:cxn modelId="{1A9F58E2-3179-450E-A5E2-B8C96D691405}" type="presOf" srcId="{0D7EBD38-D802-4B11-AFAA-61750DC69D52}" destId="{5AD00167-F314-4EF3-9ADD-35643A26083F}" srcOrd="0" destOrd="0" presId="urn:microsoft.com/office/officeart/2005/8/layout/vProcess5"/>
    <dgm:cxn modelId="{DF4FCFE3-F917-46E3-8EAB-006BD4AA8DFC}" type="presOf" srcId="{CA813D91-1124-4D64-8392-2405B31B0366}" destId="{2EEF6B3B-FD54-4D4E-9F51-D577D514BB6B}" srcOrd="0" destOrd="0" presId="urn:microsoft.com/office/officeart/2005/8/layout/vProcess5"/>
    <dgm:cxn modelId="{EDDCC7E8-AD2E-410F-90EC-10A3413163CB}" srcId="{5D178162-668D-4639-AB0E-A9ADBD486D0F}" destId="{303B6B7B-7E95-4941-B7DF-9AB7CA40823A}" srcOrd="1" destOrd="0" parTransId="{CE36F970-84A4-467B-8BA8-4BDE64AEE415}" sibTransId="{01D94E1F-E79B-48C7-B80C-C58754FCE9D9}"/>
    <dgm:cxn modelId="{18B3E7FC-3756-4787-AA59-F3ABFBC551A6}" srcId="{5D178162-668D-4639-AB0E-A9ADBD486D0F}" destId="{0D7EBD38-D802-4B11-AFAA-61750DC69D52}" srcOrd="2" destOrd="0" parTransId="{3DC0E723-DAA4-432D-82E0-2C9414B5F284}" sibTransId="{53199A22-7C34-451F-AAC2-35FF2014B6E9}"/>
    <dgm:cxn modelId="{8EF1A75B-24CE-406D-B271-16BE93D45EC1}" type="presParOf" srcId="{6B5DEA64-6ED9-491F-8525-562B7F29C566}" destId="{180E9EB5-35BA-4F2C-B8C6-96B53043B39F}" srcOrd="0" destOrd="0" presId="urn:microsoft.com/office/officeart/2005/8/layout/vProcess5"/>
    <dgm:cxn modelId="{22EDC1DB-D6DC-42DF-AF62-24F4CA312678}" type="presParOf" srcId="{6B5DEA64-6ED9-491F-8525-562B7F29C566}" destId="{2EEF6B3B-FD54-4D4E-9F51-D577D514BB6B}" srcOrd="1" destOrd="0" presId="urn:microsoft.com/office/officeart/2005/8/layout/vProcess5"/>
    <dgm:cxn modelId="{A34D9326-A290-427B-BDB7-52B65E3BF4C0}" type="presParOf" srcId="{6B5DEA64-6ED9-491F-8525-562B7F29C566}" destId="{49E44587-0983-463C-ABDC-A1FC4DFD8B8D}" srcOrd="2" destOrd="0" presId="urn:microsoft.com/office/officeart/2005/8/layout/vProcess5"/>
    <dgm:cxn modelId="{CE600222-529B-43BB-B09E-6BE627033E6B}" type="presParOf" srcId="{6B5DEA64-6ED9-491F-8525-562B7F29C566}" destId="{5AD00167-F314-4EF3-9ADD-35643A26083F}" srcOrd="3" destOrd="0" presId="urn:microsoft.com/office/officeart/2005/8/layout/vProcess5"/>
    <dgm:cxn modelId="{CB04A977-0760-4EDF-A811-3F4EB4A92EB4}" type="presParOf" srcId="{6B5DEA64-6ED9-491F-8525-562B7F29C566}" destId="{29E22065-A0CA-45EE-9895-E98494588181}" srcOrd="4" destOrd="0" presId="urn:microsoft.com/office/officeart/2005/8/layout/vProcess5"/>
    <dgm:cxn modelId="{D5EB5B3C-5505-403E-860B-3735F493488A}" type="presParOf" srcId="{6B5DEA64-6ED9-491F-8525-562B7F29C566}" destId="{C53E7BD8-883F-4E89-9DD4-0B5E856CB53E}" srcOrd="5" destOrd="0" presId="urn:microsoft.com/office/officeart/2005/8/layout/vProcess5"/>
    <dgm:cxn modelId="{69168238-D3FA-476B-82B6-498CA33AFA52}" type="presParOf" srcId="{6B5DEA64-6ED9-491F-8525-562B7F29C566}" destId="{C0ADA67C-D82F-4130-9FC9-00CF87BA2003}" srcOrd="6" destOrd="0" presId="urn:microsoft.com/office/officeart/2005/8/layout/vProcess5"/>
    <dgm:cxn modelId="{B36D2250-B640-448B-A404-7674306FDC99}" type="presParOf" srcId="{6B5DEA64-6ED9-491F-8525-562B7F29C566}" destId="{733696F6-8D09-44D1-BEE1-E3B3681900E4}" srcOrd="7" destOrd="0" presId="urn:microsoft.com/office/officeart/2005/8/layout/vProcess5"/>
    <dgm:cxn modelId="{3F279FED-1079-49EC-A04B-CC4172B46EDC}" type="presParOf" srcId="{6B5DEA64-6ED9-491F-8525-562B7F29C566}" destId="{2E7D0F43-2F68-4E77-B1F5-B2D18C3E13E7}" srcOrd="8" destOrd="0" presId="urn:microsoft.com/office/officeart/2005/8/layout/vProcess5"/>
    <dgm:cxn modelId="{B54E9C38-1694-42A3-B470-025FC9108944}" type="presParOf" srcId="{6B5DEA64-6ED9-491F-8525-562B7F29C566}" destId="{7C65DAA5-4806-46DE-8660-40C242F2389F}" srcOrd="9" destOrd="0" presId="urn:microsoft.com/office/officeart/2005/8/layout/vProcess5"/>
    <dgm:cxn modelId="{863C38B7-4302-47EC-AA5B-6901ECC2EE3B}" type="presParOf" srcId="{6B5DEA64-6ED9-491F-8525-562B7F29C566}" destId="{3C9D36CA-E844-4AD1-8BAF-A239327E293C}" srcOrd="10" destOrd="0" presId="urn:microsoft.com/office/officeart/2005/8/layout/vProcess5"/>
    <dgm:cxn modelId="{144E1094-46BE-4699-BA9F-3F63242DB0A4}" type="presParOf" srcId="{6B5DEA64-6ED9-491F-8525-562B7F29C566}" destId="{D0B3047F-4F61-4A54-8550-84B0F7F74AF0}" srcOrd="11" destOrd="0" presId="urn:microsoft.com/office/officeart/2005/8/layout/vProcess5"/>
    <dgm:cxn modelId="{C5214256-26D8-428D-8C77-49F41CF67D09}" type="presParOf" srcId="{6B5DEA64-6ED9-491F-8525-562B7F29C566}" destId="{1E6E2DD4-9400-4A29-9CC9-E8C6BB2604B0}" srcOrd="12" destOrd="0" presId="urn:microsoft.com/office/officeart/2005/8/layout/vProcess5"/>
    <dgm:cxn modelId="{CACCF8F9-94B0-42E0-924D-A3844D10BF7D}" type="presParOf" srcId="{6B5DEA64-6ED9-491F-8525-562B7F29C566}" destId="{28F3DE41-DA99-4BD3-9FE3-F9970CEB180C}" srcOrd="13" destOrd="0" presId="urn:microsoft.com/office/officeart/2005/8/layout/vProcess5"/>
    <dgm:cxn modelId="{CF08F566-96A5-4D0C-9055-18C93BD3E416}" type="presParOf" srcId="{6B5DEA64-6ED9-491F-8525-562B7F29C566}" destId="{430505E7-449D-4F81-A1BD-63C4E1E0D4DB}"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4937C-DA0A-4A68-9061-B71877B9DF6F}">
      <dsp:nvSpPr>
        <dsp:cNvPr id="0" name=""/>
        <dsp:cNvSpPr/>
      </dsp:nvSpPr>
      <dsp:spPr>
        <a:xfrm>
          <a:off x="0" y="0"/>
          <a:ext cx="6995160" cy="2160240"/>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E7A549-8736-4DFB-8883-FC9B9ACA8327}">
      <dsp:nvSpPr>
        <dsp:cNvPr id="0" name=""/>
        <dsp:cNvSpPr/>
      </dsp:nvSpPr>
      <dsp:spPr>
        <a:xfrm>
          <a:off x="129793" y="648072"/>
          <a:ext cx="2468880" cy="864096"/>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hr-HR" sz="3600" b="1" kern="1200" dirty="0"/>
            <a:t>stajališta </a:t>
          </a:r>
        </a:p>
      </dsp:txBody>
      <dsp:txXfrm>
        <a:off x="171975" y="690254"/>
        <a:ext cx="2384516" cy="779732"/>
      </dsp:txXfrm>
    </dsp:sp>
    <dsp:sp modelId="{94ED0B48-7A09-4078-9615-A530E4C06D37}">
      <dsp:nvSpPr>
        <dsp:cNvPr id="0" name=""/>
        <dsp:cNvSpPr/>
      </dsp:nvSpPr>
      <dsp:spPr>
        <a:xfrm>
          <a:off x="2855165" y="643863"/>
          <a:ext cx="2468880" cy="864096"/>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hr-HR" sz="3600" b="1" kern="1200" dirty="0"/>
            <a:t>vrijednosti </a:t>
          </a:r>
        </a:p>
      </dsp:txBody>
      <dsp:txXfrm>
        <a:off x="2897347" y="686045"/>
        <a:ext cx="2384516" cy="779732"/>
      </dsp:txXfrm>
    </dsp:sp>
    <dsp:sp modelId="{E6F34539-7B4A-413B-B02C-8C1EA3981AEB}">
      <dsp:nvSpPr>
        <dsp:cNvPr id="0" name=""/>
        <dsp:cNvSpPr/>
      </dsp:nvSpPr>
      <dsp:spPr>
        <a:xfrm>
          <a:off x="5630926" y="648072"/>
          <a:ext cx="2468880" cy="864096"/>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hr-HR" sz="3600" b="1" kern="1200" dirty="0"/>
            <a:t>navike </a:t>
          </a:r>
        </a:p>
      </dsp:txBody>
      <dsp:txXfrm>
        <a:off x="5673108" y="690254"/>
        <a:ext cx="2384516" cy="7797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F4C67-1D83-4048-9633-E19B79E07AE4}">
      <dsp:nvSpPr>
        <dsp:cNvPr id="0" name=""/>
        <dsp:cNvSpPr/>
      </dsp:nvSpPr>
      <dsp:spPr>
        <a:xfrm>
          <a:off x="0" y="2547"/>
          <a:ext cx="867645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432806-B7AD-4962-B6AA-95037378D7E9}">
      <dsp:nvSpPr>
        <dsp:cNvPr id="0" name=""/>
        <dsp:cNvSpPr/>
      </dsp:nvSpPr>
      <dsp:spPr>
        <a:xfrm>
          <a:off x="0" y="2547"/>
          <a:ext cx="8676456" cy="473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hr-HR" sz="2100" kern="1200">
              <a:solidFill>
                <a:srgbClr val="002060"/>
              </a:solidFill>
            </a:rPr>
            <a:t>Muškarci vole sport, žene šoping</a:t>
          </a:r>
          <a:endParaRPr lang="hr-HR" sz="2100" kern="1200" dirty="0">
            <a:solidFill>
              <a:srgbClr val="002060"/>
            </a:solidFill>
          </a:endParaRPr>
        </a:p>
      </dsp:txBody>
      <dsp:txXfrm>
        <a:off x="0" y="2547"/>
        <a:ext cx="8676456" cy="473849"/>
      </dsp:txXfrm>
    </dsp:sp>
    <dsp:sp modelId="{ED452115-23FC-4E59-A4B3-D5C696D90AD3}">
      <dsp:nvSpPr>
        <dsp:cNvPr id="0" name=""/>
        <dsp:cNvSpPr/>
      </dsp:nvSpPr>
      <dsp:spPr>
        <a:xfrm>
          <a:off x="0" y="476397"/>
          <a:ext cx="867645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A41463-E6D3-4CF1-B235-546F530A5660}">
      <dsp:nvSpPr>
        <dsp:cNvPr id="0" name=""/>
        <dsp:cNvSpPr/>
      </dsp:nvSpPr>
      <dsp:spPr>
        <a:xfrm>
          <a:off x="0" y="476397"/>
          <a:ext cx="8676456" cy="473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hr-HR" sz="2100" kern="1200">
              <a:solidFill>
                <a:srgbClr val="002060"/>
              </a:solidFill>
            </a:rPr>
            <a:t>Ljudi s psihičkim problemima opasni su po okolinu</a:t>
          </a:r>
          <a:endParaRPr lang="hr-HR" sz="2100" kern="1200" dirty="0">
            <a:solidFill>
              <a:srgbClr val="002060"/>
            </a:solidFill>
          </a:endParaRPr>
        </a:p>
      </dsp:txBody>
      <dsp:txXfrm>
        <a:off x="0" y="476397"/>
        <a:ext cx="8676456" cy="473849"/>
      </dsp:txXfrm>
    </dsp:sp>
    <dsp:sp modelId="{5D168BE2-393D-40CF-830D-79579FB8F420}">
      <dsp:nvSpPr>
        <dsp:cNvPr id="0" name=""/>
        <dsp:cNvSpPr/>
      </dsp:nvSpPr>
      <dsp:spPr>
        <a:xfrm>
          <a:off x="0" y="950247"/>
          <a:ext cx="867645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181D78-40B0-4293-ABC4-8AAD8A46A716}">
      <dsp:nvSpPr>
        <dsp:cNvPr id="0" name=""/>
        <dsp:cNvSpPr/>
      </dsp:nvSpPr>
      <dsp:spPr>
        <a:xfrm>
          <a:off x="0" y="950247"/>
          <a:ext cx="8676456" cy="473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hr-HR" sz="2100" kern="1200">
              <a:solidFill>
                <a:srgbClr val="002060"/>
              </a:solidFill>
            </a:rPr>
            <a:t>Žene su loše vozačice</a:t>
          </a:r>
          <a:endParaRPr lang="hr-HR" sz="2100" kern="1200" dirty="0">
            <a:solidFill>
              <a:srgbClr val="002060"/>
            </a:solidFill>
          </a:endParaRPr>
        </a:p>
      </dsp:txBody>
      <dsp:txXfrm>
        <a:off x="0" y="950247"/>
        <a:ext cx="8676456" cy="473849"/>
      </dsp:txXfrm>
    </dsp:sp>
    <dsp:sp modelId="{57876471-E96D-4140-8651-F75EA2671CBB}">
      <dsp:nvSpPr>
        <dsp:cNvPr id="0" name=""/>
        <dsp:cNvSpPr/>
      </dsp:nvSpPr>
      <dsp:spPr>
        <a:xfrm>
          <a:off x="0" y="1424096"/>
          <a:ext cx="867645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3BAFBB-2D00-4D50-85FE-E68799D91161}">
      <dsp:nvSpPr>
        <dsp:cNvPr id="0" name=""/>
        <dsp:cNvSpPr/>
      </dsp:nvSpPr>
      <dsp:spPr>
        <a:xfrm>
          <a:off x="0" y="1424096"/>
          <a:ext cx="8676456" cy="473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hr-HR" sz="2100" kern="1200">
              <a:solidFill>
                <a:srgbClr val="002060"/>
              </a:solidFill>
            </a:rPr>
            <a:t>Stariji profesori više nemaju živaca za rad s učenicima</a:t>
          </a:r>
          <a:endParaRPr lang="hr-HR" sz="2100" kern="1200" dirty="0">
            <a:solidFill>
              <a:srgbClr val="002060"/>
            </a:solidFill>
          </a:endParaRPr>
        </a:p>
      </dsp:txBody>
      <dsp:txXfrm>
        <a:off x="0" y="1424096"/>
        <a:ext cx="8676456" cy="473849"/>
      </dsp:txXfrm>
    </dsp:sp>
    <dsp:sp modelId="{F7A513E7-797F-48C5-A712-23CA93316059}">
      <dsp:nvSpPr>
        <dsp:cNvPr id="0" name=""/>
        <dsp:cNvSpPr/>
      </dsp:nvSpPr>
      <dsp:spPr>
        <a:xfrm>
          <a:off x="0" y="1897946"/>
          <a:ext cx="867645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C86A3D-518D-49F4-BE47-EC267E30540F}">
      <dsp:nvSpPr>
        <dsp:cNvPr id="0" name=""/>
        <dsp:cNvSpPr/>
      </dsp:nvSpPr>
      <dsp:spPr>
        <a:xfrm>
          <a:off x="0" y="1897946"/>
          <a:ext cx="8676456" cy="473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hr-HR" sz="2100" kern="1200">
              <a:solidFill>
                <a:srgbClr val="002060"/>
              </a:solidFill>
            </a:rPr>
            <a:t>Nogometni navijači su agresivni</a:t>
          </a:r>
          <a:endParaRPr lang="hr-HR" sz="2100" kern="1200" dirty="0">
            <a:solidFill>
              <a:srgbClr val="002060"/>
            </a:solidFill>
          </a:endParaRPr>
        </a:p>
      </dsp:txBody>
      <dsp:txXfrm>
        <a:off x="0" y="1897946"/>
        <a:ext cx="8676456" cy="473849"/>
      </dsp:txXfrm>
    </dsp:sp>
    <dsp:sp modelId="{FA6E1C20-6845-449F-8006-B7BBEF6A1D16}">
      <dsp:nvSpPr>
        <dsp:cNvPr id="0" name=""/>
        <dsp:cNvSpPr/>
      </dsp:nvSpPr>
      <dsp:spPr>
        <a:xfrm>
          <a:off x="0" y="2371796"/>
          <a:ext cx="867645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7C0CBE-5943-4690-8FCA-9AFD0888E0C6}">
      <dsp:nvSpPr>
        <dsp:cNvPr id="0" name=""/>
        <dsp:cNvSpPr/>
      </dsp:nvSpPr>
      <dsp:spPr>
        <a:xfrm>
          <a:off x="0" y="2371796"/>
          <a:ext cx="8676456" cy="473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hr-HR" sz="2100" kern="1200">
              <a:solidFill>
                <a:srgbClr val="002060"/>
              </a:solidFill>
            </a:rPr>
            <a:t>Dalmatinci ne vole raditi</a:t>
          </a:r>
          <a:endParaRPr lang="hr-HR" sz="2100" kern="1200" dirty="0">
            <a:solidFill>
              <a:srgbClr val="002060"/>
            </a:solidFill>
          </a:endParaRPr>
        </a:p>
      </dsp:txBody>
      <dsp:txXfrm>
        <a:off x="0" y="2371796"/>
        <a:ext cx="8676456" cy="473849"/>
      </dsp:txXfrm>
    </dsp:sp>
    <dsp:sp modelId="{5F8F58D8-55CA-40D1-87E5-20D002DB16DE}">
      <dsp:nvSpPr>
        <dsp:cNvPr id="0" name=""/>
        <dsp:cNvSpPr/>
      </dsp:nvSpPr>
      <dsp:spPr>
        <a:xfrm>
          <a:off x="0" y="2845646"/>
          <a:ext cx="867645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7C9933-4AA8-499D-BF1F-00C16C185734}">
      <dsp:nvSpPr>
        <dsp:cNvPr id="0" name=""/>
        <dsp:cNvSpPr/>
      </dsp:nvSpPr>
      <dsp:spPr>
        <a:xfrm>
          <a:off x="0" y="2845646"/>
          <a:ext cx="8676456" cy="473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hr-HR" sz="2100" kern="1200">
              <a:solidFill>
                <a:srgbClr val="002060"/>
              </a:solidFill>
            </a:rPr>
            <a:t>Učenici koji  su neuspješni u matematici bit će neuspješni u fizici</a:t>
          </a:r>
          <a:endParaRPr lang="hr-HR" sz="2100" kern="1200" dirty="0">
            <a:solidFill>
              <a:srgbClr val="002060"/>
            </a:solidFill>
          </a:endParaRPr>
        </a:p>
      </dsp:txBody>
      <dsp:txXfrm>
        <a:off x="0" y="2845646"/>
        <a:ext cx="8676456" cy="473849"/>
      </dsp:txXfrm>
    </dsp:sp>
    <dsp:sp modelId="{A614C942-DD2F-4D81-A1AE-9C29CDBD47CD}">
      <dsp:nvSpPr>
        <dsp:cNvPr id="0" name=""/>
        <dsp:cNvSpPr/>
      </dsp:nvSpPr>
      <dsp:spPr>
        <a:xfrm>
          <a:off x="0" y="3319496"/>
          <a:ext cx="867645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8018A2-9513-4151-886B-75310A1DF632}">
      <dsp:nvSpPr>
        <dsp:cNvPr id="0" name=""/>
        <dsp:cNvSpPr/>
      </dsp:nvSpPr>
      <dsp:spPr>
        <a:xfrm>
          <a:off x="0" y="3319496"/>
          <a:ext cx="8676456" cy="473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hr-HR" sz="2100" kern="1200">
              <a:solidFill>
                <a:srgbClr val="002060"/>
              </a:solidFill>
            </a:rPr>
            <a:t>Nastavnici koji sami nemaju djecu ne mogu razumjeti učenike u potpunosti</a:t>
          </a:r>
          <a:endParaRPr lang="hr-HR" sz="2100" kern="1200" dirty="0">
            <a:solidFill>
              <a:srgbClr val="002060"/>
            </a:solidFill>
          </a:endParaRPr>
        </a:p>
      </dsp:txBody>
      <dsp:txXfrm>
        <a:off x="0" y="3319496"/>
        <a:ext cx="8676456" cy="473849"/>
      </dsp:txXfrm>
    </dsp:sp>
    <dsp:sp modelId="{57ABCA61-DD8D-4DEA-A0AA-0B5DC3376C60}">
      <dsp:nvSpPr>
        <dsp:cNvPr id="0" name=""/>
        <dsp:cNvSpPr/>
      </dsp:nvSpPr>
      <dsp:spPr>
        <a:xfrm>
          <a:off x="0" y="3793346"/>
          <a:ext cx="867645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591DFD-B9C2-4530-8658-DBF2296389EE}">
      <dsp:nvSpPr>
        <dsp:cNvPr id="0" name=""/>
        <dsp:cNvSpPr/>
      </dsp:nvSpPr>
      <dsp:spPr>
        <a:xfrm>
          <a:off x="0" y="3793346"/>
          <a:ext cx="8676456" cy="473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hr-HR" sz="2100" kern="1200">
              <a:solidFill>
                <a:srgbClr val="002060"/>
              </a:solidFill>
            </a:rPr>
            <a:t>Bosanci imaju dobar smisao za humor</a:t>
          </a:r>
          <a:endParaRPr lang="hr-HR" sz="2100" kern="1200" dirty="0">
            <a:solidFill>
              <a:srgbClr val="002060"/>
            </a:solidFill>
          </a:endParaRPr>
        </a:p>
      </dsp:txBody>
      <dsp:txXfrm>
        <a:off x="0" y="3793346"/>
        <a:ext cx="8676456" cy="473849"/>
      </dsp:txXfrm>
    </dsp:sp>
    <dsp:sp modelId="{C9D129A7-C27B-49B7-B873-0EC21DD88535}">
      <dsp:nvSpPr>
        <dsp:cNvPr id="0" name=""/>
        <dsp:cNvSpPr/>
      </dsp:nvSpPr>
      <dsp:spPr>
        <a:xfrm>
          <a:off x="0" y="4267195"/>
          <a:ext cx="867645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75B189-8967-4A6B-9DC5-A2A76CE320C8}">
      <dsp:nvSpPr>
        <dsp:cNvPr id="0" name=""/>
        <dsp:cNvSpPr/>
      </dsp:nvSpPr>
      <dsp:spPr>
        <a:xfrm>
          <a:off x="0" y="4267195"/>
          <a:ext cx="8676456" cy="473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hr-HR" sz="2100" kern="1200">
              <a:solidFill>
                <a:srgbClr val="002060"/>
              </a:solidFill>
            </a:rPr>
            <a:t>Romi će vas okrasti</a:t>
          </a:r>
          <a:endParaRPr lang="hr-HR" sz="2100" kern="1200" dirty="0">
            <a:solidFill>
              <a:srgbClr val="002060"/>
            </a:solidFill>
          </a:endParaRPr>
        </a:p>
      </dsp:txBody>
      <dsp:txXfrm>
        <a:off x="0" y="4267195"/>
        <a:ext cx="8676456" cy="473849"/>
      </dsp:txXfrm>
    </dsp:sp>
    <dsp:sp modelId="{047A8AA5-5E33-429B-B2DC-2197BF975FDE}">
      <dsp:nvSpPr>
        <dsp:cNvPr id="0" name=""/>
        <dsp:cNvSpPr/>
      </dsp:nvSpPr>
      <dsp:spPr>
        <a:xfrm>
          <a:off x="0" y="4741045"/>
          <a:ext cx="867645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0FAD8A-0AFF-4836-AD68-C5565D659024}">
      <dsp:nvSpPr>
        <dsp:cNvPr id="0" name=""/>
        <dsp:cNvSpPr/>
      </dsp:nvSpPr>
      <dsp:spPr>
        <a:xfrm>
          <a:off x="0" y="4741045"/>
          <a:ext cx="8676456" cy="473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hr-HR" sz="2100" kern="1200">
              <a:solidFill>
                <a:srgbClr val="002060"/>
              </a:solidFill>
            </a:rPr>
            <a:t>Plavuše su jednostavno glupe</a:t>
          </a:r>
          <a:endParaRPr lang="hr-HR" sz="2100" kern="1200" dirty="0">
            <a:solidFill>
              <a:srgbClr val="002060"/>
            </a:solidFill>
          </a:endParaRPr>
        </a:p>
      </dsp:txBody>
      <dsp:txXfrm>
        <a:off x="0" y="4741045"/>
        <a:ext cx="8676456" cy="4738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C0233E-EEA6-46B6-97EF-0CF092361674}">
      <dsp:nvSpPr>
        <dsp:cNvPr id="0" name=""/>
        <dsp:cNvSpPr/>
      </dsp:nvSpPr>
      <dsp:spPr>
        <a:xfrm>
          <a:off x="685799" y="0"/>
          <a:ext cx="7772400" cy="5157192"/>
        </a:xfrm>
        <a:prstGeom prst="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BC30AB-5C54-449D-8260-827B4CD24950}">
      <dsp:nvSpPr>
        <dsp:cNvPr id="0" name=""/>
        <dsp:cNvSpPr/>
      </dsp:nvSpPr>
      <dsp:spPr>
        <a:xfrm>
          <a:off x="72960" y="1421879"/>
          <a:ext cx="2136218" cy="2062876"/>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hr-HR" sz="3300" b="1" kern="1200"/>
            <a:t>1. Aktivnost</a:t>
          </a:r>
          <a:endParaRPr lang="hr-HR" sz="3300" b="1" kern="1200" dirty="0"/>
        </a:p>
      </dsp:txBody>
      <dsp:txXfrm>
        <a:off x="173661" y="1522580"/>
        <a:ext cx="1934816" cy="1861474"/>
      </dsp:txXfrm>
    </dsp:sp>
    <dsp:sp modelId="{3DF94E6E-CC8E-49C1-ABF8-741CED65F706}">
      <dsp:nvSpPr>
        <dsp:cNvPr id="0" name=""/>
        <dsp:cNvSpPr/>
      </dsp:nvSpPr>
      <dsp:spPr>
        <a:xfrm>
          <a:off x="2337318" y="1393514"/>
          <a:ext cx="2136218" cy="2062876"/>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hr-HR" sz="3300" b="1" kern="1200"/>
            <a:t>2. mišljenje</a:t>
          </a:r>
          <a:endParaRPr lang="hr-HR" sz="3300" b="1" kern="1200" dirty="0"/>
        </a:p>
      </dsp:txBody>
      <dsp:txXfrm>
        <a:off x="2438019" y="1494215"/>
        <a:ext cx="1934816" cy="1861474"/>
      </dsp:txXfrm>
    </dsp:sp>
    <dsp:sp modelId="{7772F0E5-0BA3-433B-A4E3-74C94527B432}">
      <dsp:nvSpPr>
        <dsp:cNvPr id="0" name=""/>
        <dsp:cNvSpPr/>
      </dsp:nvSpPr>
      <dsp:spPr>
        <a:xfrm>
          <a:off x="4684790" y="1367274"/>
          <a:ext cx="2136218" cy="2062876"/>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hr-HR" sz="3300" b="1" kern="1200"/>
            <a:t>3. osjećanja</a:t>
          </a:r>
          <a:endParaRPr lang="hr-HR" sz="3300" b="1" kern="1200" dirty="0"/>
        </a:p>
      </dsp:txBody>
      <dsp:txXfrm>
        <a:off x="4785491" y="1467975"/>
        <a:ext cx="1934816" cy="1861474"/>
      </dsp:txXfrm>
    </dsp:sp>
    <dsp:sp modelId="{6F64EB68-E89F-49E2-ADFF-7D290E8C14FD}">
      <dsp:nvSpPr>
        <dsp:cNvPr id="0" name=""/>
        <dsp:cNvSpPr/>
      </dsp:nvSpPr>
      <dsp:spPr>
        <a:xfrm>
          <a:off x="6981608" y="1408222"/>
          <a:ext cx="2136218" cy="2062876"/>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hr-HR" sz="3300" b="1" kern="1200"/>
            <a:t>4. fiziologija</a:t>
          </a:r>
          <a:endParaRPr lang="hr-HR" sz="3300" b="1" kern="1200" dirty="0"/>
        </a:p>
      </dsp:txBody>
      <dsp:txXfrm>
        <a:off x="7082309" y="1508923"/>
        <a:ext cx="1934816" cy="186147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5299B-696A-48C0-9740-036A775D1A0A}">
      <dsp:nvSpPr>
        <dsp:cNvPr id="0" name=""/>
        <dsp:cNvSpPr/>
      </dsp:nvSpPr>
      <dsp:spPr>
        <a:xfrm>
          <a:off x="732689" y="2325451"/>
          <a:ext cx="2020689" cy="1010344"/>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hr-HR" sz="2200" b="1" kern="1200" dirty="0">
              <a:solidFill>
                <a:srgbClr val="002060"/>
              </a:solidFill>
            </a:rPr>
            <a:t>potrebe</a:t>
          </a:r>
        </a:p>
      </dsp:txBody>
      <dsp:txXfrm>
        <a:off x="762281" y="2355043"/>
        <a:ext cx="1961505" cy="951160"/>
      </dsp:txXfrm>
    </dsp:sp>
    <dsp:sp modelId="{F6E9BA5E-2B9B-4817-B13B-541B3135761F}">
      <dsp:nvSpPr>
        <dsp:cNvPr id="0" name=""/>
        <dsp:cNvSpPr/>
      </dsp:nvSpPr>
      <dsp:spPr>
        <a:xfrm rot="17350740">
          <a:off x="1927342" y="1652665"/>
          <a:ext cx="2460350" cy="32124"/>
        </a:xfrm>
        <a:custGeom>
          <a:avLst/>
          <a:gdLst/>
          <a:ahLst/>
          <a:cxnLst/>
          <a:rect l="0" t="0" r="0" b="0"/>
          <a:pathLst>
            <a:path>
              <a:moveTo>
                <a:pt x="0" y="16062"/>
              </a:moveTo>
              <a:lnTo>
                <a:pt x="2460350" y="160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hr-HR" sz="800" kern="1200"/>
        </a:p>
      </dsp:txBody>
      <dsp:txXfrm>
        <a:off x="3096008" y="1607218"/>
        <a:ext cx="123017" cy="123017"/>
      </dsp:txXfrm>
    </dsp:sp>
    <dsp:sp modelId="{CF311338-05DB-48AA-AF9E-B11CD1E29FAF}">
      <dsp:nvSpPr>
        <dsp:cNvPr id="0" name=""/>
        <dsp:cNvSpPr/>
      </dsp:nvSpPr>
      <dsp:spPr>
        <a:xfrm>
          <a:off x="3561655" y="1658"/>
          <a:ext cx="2020689" cy="1010344"/>
        </a:xfrm>
        <a:prstGeom prst="roundRect">
          <a:avLst>
            <a:gd name="adj" fmla="val 10000"/>
          </a:avLst>
        </a:prstGeom>
        <a:solidFill>
          <a:srgbClr val="FF8585"/>
        </a:solidFill>
        <a:ln w="25400" cap="flat" cmpd="sng" algn="ctr">
          <a:solidFill>
            <a:srgbClr val="FF858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hr-HR" sz="2200" b="1" kern="1200" dirty="0">
              <a:solidFill>
                <a:srgbClr val="002060"/>
              </a:solidFill>
            </a:rPr>
            <a:t>Preživljavanje </a:t>
          </a:r>
        </a:p>
      </dsp:txBody>
      <dsp:txXfrm>
        <a:off x="3591247" y="31250"/>
        <a:ext cx="1961505" cy="951160"/>
      </dsp:txXfrm>
    </dsp:sp>
    <dsp:sp modelId="{9FB1A975-4941-4CF4-B1B6-A0D8A37AB5D0}">
      <dsp:nvSpPr>
        <dsp:cNvPr id="0" name=""/>
        <dsp:cNvSpPr/>
      </dsp:nvSpPr>
      <dsp:spPr>
        <a:xfrm rot="2161548">
          <a:off x="5488956" y="777969"/>
          <a:ext cx="976624" cy="32124"/>
        </a:xfrm>
        <a:custGeom>
          <a:avLst/>
          <a:gdLst/>
          <a:ahLst/>
          <a:cxnLst/>
          <a:rect l="0" t="0" r="0" b="0"/>
          <a:pathLst>
            <a:path>
              <a:moveTo>
                <a:pt x="0" y="16062"/>
              </a:moveTo>
              <a:lnTo>
                <a:pt x="976624" y="160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hr-HR" sz="500" kern="1200"/>
        </a:p>
      </dsp:txBody>
      <dsp:txXfrm>
        <a:off x="5952852" y="769615"/>
        <a:ext cx="48831" cy="48831"/>
      </dsp:txXfrm>
    </dsp:sp>
    <dsp:sp modelId="{BDF75D12-2E51-4F5A-B738-303F88ADC6B8}">
      <dsp:nvSpPr>
        <dsp:cNvPr id="0" name=""/>
        <dsp:cNvSpPr/>
      </dsp:nvSpPr>
      <dsp:spPr>
        <a:xfrm>
          <a:off x="6372191" y="576059"/>
          <a:ext cx="2020689" cy="1010344"/>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hr-HR" sz="2200" b="1" kern="1200" dirty="0">
              <a:solidFill>
                <a:schemeClr val="bg1"/>
              </a:solidFill>
            </a:rPr>
            <a:t>Grupna pripadnost, poštovanje</a:t>
          </a:r>
        </a:p>
      </dsp:txBody>
      <dsp:txXfrm>
        <a:off x="6401783" y="605651"/>
        <a:ext cx="1961505" cy="951160"/>
      </dsp:txXfrm>
    </dsp:sp>
    <dsp:sp modelId="{34360C19-91AA-4956-BADD-3B49580CECEC}">
      <dsp:nvSpPr>
        <dsp:cNvPr id="0" name=""/>
        <dsp:cNvSpPr/>
      </dsp:nvSpPr>
      <dsp:spPr>
        <a:xfrm rot="18289469">
          <a:off x="2449825" y="2233613"/>
          <a:ext cx="1415384" cy="32124"/>
        </a:xfrm>
        <a:custGeom>
          <a:avLst/>
          <a:gdLst/>
          <a:ahLst/>
          <a:cxnLst/>
          <a:rect l="0" t="0" r="0" b="0"/>
          <a:pathLst>
            <a:path>
              <a:moveTo>
                <a:pt x="0" y="16062"/>
              </a:moveTo>
              <a:lnTo>
                <a:pt x="1415384" y="160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hr-HR" sz="500" kern="1200"/>
        </a:p>
      </dsp:txBody>
      <dsp:txXfrm>
        <a:off x="3122132" y="2214291"/>
        <a:ext cx="70769" cy="70769"/>
      </dsp:txXfrm>
    </dsp:sp>
    <dsp:sp modelId="{D3945C81-F0FF-4F1C-BE47-3787E4A4757C}">
      <dsp:nvSpPr>
        <dsp:cNvPr id="0" name=""/>
        <dsp:cNvSpPr/>
      </dsp:nvSpPr>
      <dsp:spPr>
        <a:xfrm>
          <a:off x="3561655" y="1163555"/>
          <a:ext cx="2020689" cy="1010344"/>
        </a:xfrm>
        <a:prstGeom prst="roundRect">
          <a:avLst>
            <a:gd name="adj" fmla="val 10000"/>
          </a:avLst>
        </a:prstGeom>
        <a:solidFill>
          <a:srgbClr val="FF8585"/>
        </a:solidFill>
        <a:ln w="25400" cap="flat" cmpd="sng" algn="ctr">
          <a:solidFill>
            <a:srgbClr val="FF858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hr-HR" sz="2200" b="1" kern="1200" dirty="0">
              <a:solidFill>
                <a:srgbClr val="002060"/>
              </a:solidFill>
            </a:rPr>
            <a:t>Ljubav i pripadanje</a:t>
          </a:r>
        </a:p>
      </dsp:txBody>
      <dsp:txXfrm>
        <a:off x="3591247" y="1193147"/>
        <a:ext cx="1961505" cy="951160"/>
      </dsp:txXfrm>
    </dsp:sp>
    <dsp:sp modelId="{31B53245-3753-47CB-B0D4-6E8773D145B7}">
      <dsp:nvSpPr>
        <dsp:cNvPr id="0" name=""/>
        <dsp:cNvSpPr/>
      </dsp:nvSpPr>
      <dsp:spPr>
        <a:xfrm>
          <a:off x="2753379" y="2814561"/>
          <a:ext cx="808275" cy="32124"/>
        </a:xfrm>
        <a:custGeom>
          <a:avLst/>
          <a:gdLst/>
          <a:ahLst/>
          <a:cxnLst/>
          <a:rect l="0" t="0" r="0" b="0"/>
          <a:pathLst>
            <a:path>
              <a:moveTo>
                <a:pt x="0" y="16062"/>
              </a:moveTo>
              <a:lnTo>
                <a:pt x="808275" y="160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hr-HR" sz="500" kern="1200"/>
        </a:p>
      </dsp:txBody>
      <dsp:txXfrm>
        <a:off x="3137310" y="2810417"/>
        <a:ext cx="40413" cy="40413"/>
      </dsp:txXfrm>
    </dsp:sp>
    <dsp:sp modelId="{DAA88BAE-DFB5-4CEE-9E00-15E61D1C12E6}">
      <dsp:nvSpPr>
        <dsp:cNvPr id="0" name=""/>
        <dsp:cNvSpPr/>
      </dsp:nvSpPr>
      <dsp:spPr>
        <a:xfrm>
          <a:off x="3561655" y="2325451"/>
          <a:ext cx="2020689" cy="1010344"/>
        </a:xfrm>
        <a:prstGeom prst="roundRect">
          <a:avLst>
            <a:gd name="adj" fmla="val 10000"/>
          </a:avLst>
        </a:prstGeom>
        <a:solidFill>
          <a:srgbClr val="FF8585"/>
        </a:solidFill>
        <a:ln w="25400" cap="flat" cmpd="sng" algn="ctr">
          <a:solidFill>
            <a:srgbClr val="FF858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hr-HR" sz="2200" b="1" kern="1200" dirty="0">
              <a:solidFill>
                <a:srgbClr val="002060"/>
              </a:solidFill>
            </a:rPr>
            <a:t>Moć </a:t>
          </a:r>
        </a:p>
      </dsp:txBody>
      <dsp:txXfrm>
        <a:off x="3591247" y="2355043"/>
        <a:ext cx="1961505" cy="951160"/>
      </dsp:txXfrm>
    </dsp:sp>
    <dsp:sp modelId="{3A7BD13C-1A9C-47AE-8C7F-017C49203459}">
      <dsp:nvSpPr>
        <dsp:cNvPr id="0" name=""/>
        <dsp:cNvSpPr/>
      </dsp:nvSpPr>
      <dsp:spPr>
        <a:xfrm rot="3310531">
          <a:off x="2449825" y="3395510"/>
          <a:ext cx="1415384" cy="32124"/>
        </a:xfrm>
        <a:custGeom>
          <a:avLst/>
          <a:gdLst/>
          <a:ahLst/>
          <a:cxnLst/>
          <a:rect l="0" t="0" r="0" b="0"/>
          <a:pathLst>
            <a:path>
              <a:moveTo>
                <a:pt x="0" y="16062"/>
              </a:moveTo>
              <a:lnTo>
                <a:pt x="1415384" y="160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hr-HR" sz="500" kern="1200"/>
        </a:p>
      </dsp:txBody>
      <dsp:txXfrm>
        <a:off x="3122132" y="3376187"/>
        <a:ext cx="70769" cy="70769"/>
      </dsp:txXfrm>
    </dsp:sp>
    <dsp:sp modelId="{E550D289-35A6-4F49-A6F8-74D60D390449}">
      <dsp:nvSpPr>
        <dsp:cNvPr id="0" name=""/>
        <dsp:cNvSpPr/>
      </dsp:nvSpPr>
      <dsp:spPr>
        <a:xfrm>
          <a:off x="3561655" y="3487348"/>
          <a:ext cx="2020689" cy="1010344"/>
        </a:xfrm>
        <a:prstGeom prst="roundRect">
          <a:avLst>
            <a:gd name="adj" fmla="val 10000"/>
          </a:avLst>
        </a:prstGeom>
        <a:solidFill>
          <a:srgbClr val="FF8585"/>
        </a:solidFill>
        <a:ln w="25400" cap="flat" cmpd="sng" algn="ctr">
          <a:solidFill>
            <a:srgbClr val="FF858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hr-HR" sz="2200" b="1" kern="1200" dirty="0">
              <a:solidFill>
                <a:srgbClr val="002060"/>
              </a:solidFill>
            </a:rPr>
            <a:t>Sloboda </a:t>
          </a:r>
        </a:p>
      </dsp:txBody>
      <dsp:txXfrm>
        <a:off x="3591247" y="3516940"/>
        <a:ext cx="1961505" cy="951160"/>
      </dsp:txXfrm>
    </dsp:sp>
    <dsp:sp modelId="{61DDB022-0E4A-4FAB-B803-1E330FA53726}">
      <dsp:nvSpPr>
        <dsp:cNvPr id="0" name=""/>
        <dsp:cNvSpPr/>
      </dsp:nvSpPr>
      <dsp:spPr>
        <a:xfrm rot="4249260">
          <a:off x="1927342" y="3976458"/>
          <a:ext cx="2460350" cy="32124"/>
        </a:xfrm>
        <a:custGeom>
          <a:avLst/>
          <a:gdLst/>
          <a:ahLst/>
          <a:cxnLst/>
          <a:rect l="0" t="0" r="0" b="0"/>
          <a:pathLst>
            <a:path>
              <a:moveTo>
                <a:pt x="0" y="16062"/>
              </a:moveTo>
              <a:lnTo>
                <a:pt x="2460350" y="160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hr-HR" sz="800" kern="1200"/>
        </a:p>
      </dsp:txBody>
      <dsp:txXfrm>
        <a:off x="3096008" y="3931011"/>
        <a:ext cx="123017" cy="123017"/>
      </dsp:txXfrm>
    </dsp:sp>
    <dsp:sp modelId="{3FE4FA28-96A7-4C65-BA28-B30AC0DF3454}">
      <dsp:nvSpPr>
        <dsp:cNvPr id="0" name=""/>
        <dsp:cNvSpPr/>
      </dsp:nvSpPr>
      <dsp:spPr>
        <a:xfrm>
          <a:off x="3561655" y="4649244"/>
          <a:ext cx="2020689" cy="1010344"/>
        </a:xfrm>
        <a:prstGeom prst="roundRect">
          <a:avLst>
            <a:gd name="adj" fmla="val 10000"/>
          </a:avLst>
        </a:prstGeom>
        <a:solidFill>
          <a:srgbClr val="FF85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hr-HR" sz="2200" b="1" kern="1200" dirty="0">
              <a:solidFill>
                <a:srgbClr val="002060"/>
              </a:solidFill>
            </a:rPr>
            <a:t>Zabava </a:t>
          </a:r>
        </a:p>
      </dsp:txBody>
      <dsp:txXfrm>
        <a:off x="3591247" y="4678836"/>
        <a:ext cx="1961505" cy="951160"/>
      </dsp:txXfrm>
    </dsp:sp>
    <dsp:sp modelId="{CF3C9951-2CBC-4F24-9A0B-B75667747086}">
      <dsp:nvSpPr>
        <dsp:cNvPr id="0" name=""/>
        <dsp:cNvSpPr/>
      </dsp:nvSpPr>
      <dsp:spPr>
        <a:xfrm rot="7276">
          <a:off x="5582343" y="5139183"/>
          <a:ext cx="782837" cy="32124"/>
        </a:xfrm>
        <a:custGeom>
          <a:avLst/>
          <a:gdLst/>
          <a:ahLst/>
          <a:cxnLst/>
          <a:rect l="0" t="0" r="0" b="0"/>
          <a:pathLst>
            <a:path>
              <a:moveTo>
                <a:pt x="0" y="16062"/>
              </a:moveTo>
              <a:lnTo>
                <a:pt x="782837" y="160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hr-HR" sz="500" kern="1200"/>
        </a:p>
      </dsp:txBody>
      <dsp:txXfrm>
        <a:off x="5954191" y="5135674"/>
        <a:ext cx="39141" cy="39141"/>
      </dsp:txXfrm>
    </dsp:sp>
    <dsp:sp modelId="{C958CAA9-5E09-407D-99FB-19497EFA47FD}">
      <dsp:nvSpPr>
        <dsp:cNvPr id="0" name=""/>
        <dsp:cNvSpPr/>
      </dsp:nvSpPr>
      <dsp:spPr>
        <a:xfrm>
          <a:off x="6365180" y="4650901"/>
          <a:ext cx="2020689" cy="1010344"/>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hr-HR" sz="2200" b="1" kern="1200" dirty="0">
              <a:solidFill>
                <a:schemeClr val="bg1"/>
              </a:solidFill>
            </a:rPr>
            <a:t>Zanimljivo poučavanje</a:t>
          </a:r>
        </a:p>
      </dsp:txBody>
      <dsp:txXfrm>
        <a:off x="6394772" y="4680493"/>
        <a:ext cx="1961505" cy="95116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B801A-5565-4E68-8406-9284A17C132D}">
      <dsp:nvSpPr>
        <dsp:cNvPr id="0" name=""/>
        <dsp:cNvSpPr/>
      </dsp:nvSpPr>
      <dsp:spPr>
        <a:xfrm rot="5400000">
          <a:off x="181257" y="1854800"/>
          <a:ext cx="1752993" cy="2115489"/>
        </a:xfrm>
        <a:prstGeom prst="corner">
          <a:avLst>
            <a:gd name="adj1" fmla="val 16120"/>
            <a:gd name="adj2" fmla="val 1611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02D18E-B825-4C49-A316-EC79AB1C9CCB}">
      <dsp:nvSpPr>
        <dsp:cNvPr id="0" name=""/>
        <dsp:cNvSpPr/>
      </dsp:nvSpPr>
      <dsp:spPr>
        <a:xfrm>
          <a:off x="261546" y="2034137"/>
          <a:ext cx="1816578" cy="1674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hr-HR" sz="2100" b="1" kern="1200"/>
            <a:t>najprimitivnije</a:t>
          </a:r>
          <a:endParaRPr lang="hr-HR" sz="2100" b="1" kern="1200" dirty="0"/>
        </a:p>
      </dsp:txBody>
      <dsp:txXfrm>
        <a:off x="261546" y="2034137"/>
        <a:ext cx="1816578" cy="1674117"/>
      </dsp:txXfrm>
    </dsp:sp>
    <dsp:sp modelId="{D4D175BB-3154-4129-B4A0-5F116F575DB0}">
      <dsp:nvSpPr>
        <dsp:cNvPr id="0" name=""/>
        <dsp:cNvSpPr/>
      </dsp:nvSpPr>
      <dsp:spPr>
        <a:xfrm>
          <a:off x="1764419" y="1246317"/>
          <a:ext cx="360353" cy="360353"/>
        </a:xfrm>
        <a:prstGeom prst="triangle">
          <a:avLst>
            <a:gd name="adj" fmla="val 10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910D96-0B30-4B2A-BB25-AE8E70B32D6D}">
      <dsp:nvSpPr>
        <dsp:cNvPr id="0" name=""/>
        <dsp:cNvSpPr/>
      </dsp:nvSpPr>
      <dsp:spPr>
        <a:xfrm rot="5400000">
          <a:off x="2448999" y="1330926"/>
          <a:ext cx="1752993" cy="2115489"/>
        </a:xfrm>
        <a:prstGeom prst="corner">
          <a:avLst>
            <a:gd name="adj1" fmla="val 16120"/>
            <a:gd name="adj2" fmla="val 1611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B99833-7CBE-4E69-BC50-38382A55E948}">
      <dsp:nvSpPr>
        <dsp:cNvPr id="0" name=""/>
        <dsp:cNvSpPr/>
      </dsp:nvSpPr>
      <dsp:spPr>
        <a:xfrm>
          <a:off x="2552958" y="1455582"/>
          <a:ext cx="1909875" cy="1674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hr-HR" sz="2100" b="1" kern="1200"/>
            <a:t>nezrele</a:t>
          </a:r>
          <a:endParaRPr lang="hr-HR" sz="2100" b="1" kern="1200" dirty="0"/>
        </a:p>
      </dsp:txBody>
      <dsp:txXfrm>
        <a:off x="2552958" y="1455582"/>
        <a:ext cx="1909875" cy="1674117"/>
      </dsp:txXfrm>
    </dsp:sp>
    <dsp:sp modelId="{CEFDE8EA-9AAC-45B3-8CFA-289B2522BE4C}">
      <dsp:nvSpPr>
        <dsp:cNvPr id="0" name=""/>
        <dsp:cNvSpPr/>
      </dsp:nvSpPr>
      <dsp:spPr>
        <a:xfrm>
          <a:off x="4102480" y="667762"/>
          <a:ext cx="360353" cy="360353"/>
        </a:xfrm>
        <a:prstGeom prst="triangle">
          <a:avLst>
            <a:gd name="adj" fmla="val 10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36FBD9-1CD3-4383-960B-BD21EB5CB764}">
      <dsp:nvSpPr>
        <dsp:cNvPr id="0" name=""/>
        <dsp:cNvSpPr/>
      </dsp:nvSpPr>
      <dsp:spPr>
        <a:xfrm rot="5400000">
          <a:off x="4994079" y="586040"/>
          <a:ext cx="1271344" cy="2115489"/>
        </a:xfrm>
        <a:prstGeom prst="corner">
          <a:avLst>
            <a:gd name="adj1" fmla="val 16120"/>
            <a:gd name="adj2" fmla="val 1611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3F22E6-A2D2-4FA1-8E5F-864ECB7061CD}">
      <dsp:nvSpPr>
        <dsp:cNvPr id="0" name=""/>
        <dsp:cNvSpPr/>
      </dsp:nvSpPr>
      <dsp:spPr>
        <a:xfrm>
          <a:off x="4891019" y="877026"/>
          <a:ext cx="1909875" cy="1674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hr-HR" sz="2100" b="1" kern="1200"/>
            <a:t>neurotske</a:t>
          </a:r>
          <a:endParaRPr lang="hr-HR" sz="2100" b="1" kern="1200" dirty="0"/>
        </a:p>
      </dsp:txBody>
      <dsp:txXfrm>
        <a:off x="4891019" y="877026"/>
        <a:ext cx="1909875" cy="1674117"/>
      </dsp:txXfrm>
    </dsp:sp>
    <dsp:sp modelId="{6B6DBCAC-1ED7-45A0-B5E9-B0BA58B8FAE6}">
      <dsp:nvSpPr>
        <dsp:cNvPr id="0" name=""/>
        <dsp:cNvSpPr/>
      </dsp:nvSpPr>
      <dsp:spPr>
        <a:xfrm>
          <a:off x="6588224" y="361767"/>
          <a:ext cx="360353" cy="360353"/>
        </a:xfrm>
        <a:prstGeom prst="triangle">
          <a:avLst>
            <a:gd name="adj" fmla="val 10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01482F-F6A1-491F-A485-97B0B8DB78DD}">
      <dsp:nvSpPr>
        <dsp:cNvPr id="0" name=""/>
        <dsp:cNvSpPr/>
      </dsp:nvSpPr>
      <dsp:spPr>
        <a:xfrm rot="5400000">
          <a:off x="7432562" y="81985"/>
          <a:ext cx="1271344" cy="2115489"/>
        </a:xfrm>
        <a:prstGeom prst="corner">
          <a:avLst>
            <a:gd name="adj1" fmla="val 16120"/>
            <a:gd name="adj2" fmla="val 1611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F46015-1FCF-4552-BA3A-C7A20FA88F90}">
      <dsp:nvSpPr>
        <dsp:cNvPr id="0" name=""/>
        <dsp:cNvSpPr/>
      </dsp:nvSpPr>
      <dsp:spPr>
        <a:xfrm>
          <a:off x="7229080" y="298471"/>
          <a:ext cx="1909875" cy="1674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hr-HR" sz="2100" b="1" kern="1200" dirty="0"/>
            <a:t> zdrave</a:t>
          </a:r>
        </a:p>
      </dsp:txBody>
      <dsp:txXfrm>
        <a:off x="7229080" y="298471"/>
        <a:ext cx="1909875" cy="167411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BD095-B34B-4405-8907-F4C3A0A08816}">
      <dsp:nvSpPr>
        <dsp:cNvPr id="0" name=""/>
        <dsp:cNvSpPr/>
      </dsp:nvSpPr>
      <dsp:spPr>
        <a:xfrm>
          <a:off x="0" y="196177"/>
          <a:ext cx="8748464" cy="233766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err="1"/>
            <a:t>Cijeli</a:t>
          </a:r>
          <a:r>
            <a:rPr lang="en-US" sz="2700" kern="1200" dirty="0"/>
            <a:t> dan </a:t>
          </a:r>
          <a:r>
            <a:rPr lang="en-US" sz="2700" kern="1200" dirty="0" err="1"/>
            <a:t>ste</a:t>
          </a:r>
          <a:r>
            <a:rPr lang="en-US" sz="2700" kern="1200" dirty="0"/>
            <a:t> </a:t>
          </a:r>
          <a:r>
            <a:rPr lang="en-US" sz="2700" kern="1200" dirty="0" err="1"/>
            <a:t>na</a:t>
          </a:r>
          <a:r>
            <a:rPr lang="en-US" sz="2700" kern="1200" dirty="0"/>
            <a:t> </a:t>
          </a:r>
          <a:r>
            <a:rPr lang="en-US" sz="2700" kern="1200" dirty="0" err="1"/>
            <a:t>predavanju</a:t>
          </a:r>
          <a:r>
            <a:rPr lang="en-US" sz="2700" kern="1200" dirty="0"/>
            <a:t>. </a:t>
          </a:r>
          <a:r>
            <a:rPr lang="en-US" sz="2700" kern="1200" dirty="0" err="1"/>
            <a:t>Ništa</a:t>
          </a:r>
          <a:r>
            <a:rPr lang="en-US" sz="2700" kern="1200" dirty="0"/>
            <a:t> </a:t>
          </a:r>
          <a:r>
            <a:rPr lang="en-US" sz="2700" kern="1200" dirty="0" err="1"/>
            <a:t>ništa</a:t>
          </a:r>
          <a:r>
            <a:rPr lang="en-US" sz="2700" kern="1200" dirty="0"/>
            <a:t> </a:t>
          </a:r>
          <a:r>
            <a:rPr lang="en-US" sz="2700" kern="1200" dirty="0" err="1"/>
            <a:t>jeli</a:t>
          </a:r>
          <a:r>
            <a:rPr lang="en-US" sz="2700" kern="1200" dirty="0"/>
            <a:t>...  </a:t>
          </a:r>
          <a:r>
            <a:rPr lang="en-US" sz="2700" kern="1200" dirty="0" err="1"/>
            <a:t>umirete</a:t>
          </a:r>
          <a:r>
            <a:rPr lang="en-US" sz="2700" kern="1200" dirty="0"/>
            <a:t> od </a:t>
          </a:r>
          <a:r>
            <a:rPr lang="en-US" sz="2700" kern="1200" dirty="0" err="1"/>
            <a:t>gladi</a:t>
          </a:r>
          <a:r>
            <a:rPr lang="en-US" sz="2700" kern="1200" dirty="0"/>
            <a:t>..   </a:t>
          </a:r>
          <a:r>
            <a:rPr lang="en-US" sz="2700" kern="1200" dirty="0" err="1"/>
            <a:t>jedva</a:t>
          </a:r>
          <a:r>
            <a:rPr lang="en-US" sz="2700" kern="1200" dirty="0"/>
            <a:t> </a:t>
          </a:r>
          <a:r>
            <a:rPr lang="en-US" sz="2700" kern="1200" dirty="0" err="1"/>
            <a:t>čekate</a:t>
          </a:r>
          <a:r>
            <a:rPr lang="en-US" sz="2700" kern="1200" dirty="0"/>
            <a:t> da </a:t>
          </a:r>
          <a:r>
            <a:rPr lang="en-US" sz="2700" kern="1200" dirty="0" err="1"/>
            <a:t>dođete</a:t>
          </a:r>
          <a:r>
            <a:rPr lang="en-US" sz="2700" kern="1200" dirty="0"/>
            <a:t> </a:t>
          </a:r>
          <a:r>
            <a:rPr lang="en-US" sz="2700" kern="1200" dirty="0" err="1"/>
            <a:t>doma</a:t>
          </a:r>
          <a:r>
            <a:rPr lang="en-US" sz="2700" kern="1200" dirty="0"/>
            <a:t>......da </a:t>
          </a:r>
          <a:r>
            <a:rPr lang="en-US" sz="2700" kern="1200" dirty="0" err="1"/>
            <a:t>uđete</a:t>
          </a:r>
          <a:r>
            <a:rPr lang="en-US" sz="2700" kern="1200" dirty="0"/>
            <a:t> u</a:t>
          </a:r>
          <a:r>
            <a:rPr lang="hr-HR" sz="2700" kern="1200" dirty="0"/>
            <a:t> </a:t>
          </a:r>
          <a:r>
            <a:rPr lang="en-US" sz="2700" kern="1200" dirty="0" err="1"/>
            <a:t>kuhinju</a:t>
          </a:r>
          <a:r>
            <a:rPr lang="en-US" sz="2700" kern="1200" dirty="0"/>
            <a:t>.....da </a:t>
          </a:r>
          <a:r>
            <a:rPr lang="en-US" sz="2700" kern="1200" dirty="0" err="1"/>
            <a:t>otvorite</a:t>
          </a:r>
          <a:r>
            <a:rPr lang="en-US" sz="2700" kern="1200" dirty="0"/>
            <a:t> </a:t>
          </a:r>
          <a:r>
            <a:rPr lang="en-US" sz="2700" kern="1200" dirty="0" err="1"/>
            <a:t>hladnjak</a:t>
          </a:r>
          <a:r>
            <a:rPr lang="en-US" sz="2700" kern="1200" dirty="0"/>
            <a:t> </a:t>
          </a:r>
          <a:r>
            <a:rPr lang="en-US" sz="2700" kern="1200" dirty="0" err="1"/>
            <a:t>i</a:t>
          </a:r>
          <a:r>
            <a:rPr lang="en-US" sz="2700" kern="1200" dirty="0"/>
            <a:t> </a:t>
          </a:r>
          <a:r>
            <a:rPr lang="en-US" sz="2700" kern="1200" dirty="0" err="1"/>
            <a:t>pojedete</a:t>
          </a:r>
          <a:r>
            <a:rPr lang="en-US" sz="2700" kern="1200" dirty="0"/>
            <a:t> ...</a:t>
          </a:r>
          <a:r>
            <a:rPr lang="en-US" sz="2700" kern="1200" dirty="0" err="1"/>
            <a:t>vaše</a:t>
          </a:r>
          <a:r>
            <a:rPr lang="en-US" sz="2700" kern="1200" dirty="0"/>
            <a:t> </a:t>
          </a:r>
          <a:r>
            <a:rPr lang="en-US" sz="2700" kern="1200" dirty="0" err="1"/>
            <a:t>najdraže</a:t>
          </a:r>
          <a:r>
            <a:rPr lang="en-US" sz="2700" kern="1200" dirty="0"/>
            <a:t> </a:t>
          </a:r>
          <a:r>
            <a:rPr lang="en-US" sz="2700" kern="1200" dirty="0" err="1"/>
            <a:t>jelo</a:t>
          </a:r>
          <a:r>
            <a:rPr lang="en-US" sz="2700" kern="1200" dirty="0"/>
            <a:t>...  ...</a:t>
          </a:r>
          <a:r>
            <a:rPr lang="en-US" sz="2700" kern="1200" dirty="0" err="1"/>
            <a:t>kad</a:t>
          </a:r>
          <a:r>
            <a:rPr lang="en-US" sz="2700" kern="1200" dirty="0"/>
            <a:t>... </a:t>
          </a:r>
          <a:r>
            <a:rPr lang="en-US" sz="2700" kern="1200" dirty="0" err="1"/>
            <a:t>na</a:t>
          </a:r>
          <a:r>
            <a:rPr lang="en-US" sz="2700" kern="1200" dirty="0"/>
            <a:t> </a:t>
          </a:r>
          <a:r>
            <a:rPr lang="en-US" sz="2700" kern="1200" dirty="0" err="1"/>
            <a:t>njegovu</a:t>
          </a:r>
          <a:r>
            <a:rPr lang="en-US" sz="2700" kern="1200" dirty="0"/>
            <a:t> </a:t>
          </a:r>
          <a:r>
            <a:rPr lang="en-US" sz="2700" kern="1200" dirty="0" err="1"/>
            <a:t>mjestu</a:t>
          </a:r>
          <a:r>
            <a:rPr lang="en-US" sz="2700" kern="1200" dirty="0"/>
            <a:t>.... </a:t>
          </a:r>
          <a:r>
            <a:rPr lang="en-US" sz="2700" kern="1200" dirty="0" err="1"/>
            <a:t>samo</a:t>
          </a:r>
          <a:r>
            <a:rPr lang="en-US" sz="2700" kern="1200" dirty="0"/>
            <a:t> </a:t>
          </a:r>
          <a:r>
            <a:rPr lang="hr-HR" sz="2700" kern="1200" dirty="0"/>
            <a:t> </a:t>
          </a:r>
          <a:r>
            <a:rPr lang="en-US" sz="2700" kern="1200" dirty="0" err="1"/>
            <a:t>prazinina</a:t>
          </a:r>
          <a:r>
            <a:rPr lang="en-US" sz="2700" kern="1200" dirty="0"/>
            <a:t>...</a:t>
          </a:r>
          <a:r>
            <a:rPr lang="en-US" sz="2700" kern="1200" dirty="0" err="1"/>
            <a:t>rupa</a:t>
          </a:r>
          <a:r>
            <a:rPr lang="en-US" sz="2700" kern="1200" dirty="0"/>
            <a:t> ...</a:t>
          </a:r>
          <a:r>
            <a:rPr lang="en-US" sz="2700" kern="1200" dirty="0" err="1"/>
            <a:t>nema</a:t>
          </a:r>
          <a:r>
            <a:rPr lang="en-US" sz="2700" kern="1200" dirty="0"/>
            <a:t> </a:t>
          </a:r>
          <a:r>
            <a:rPr lang="en-US" sz="2700" kern="1200" dirty="0" err="1"/>
            <a:t>ničeg</a:t>
          </a:r>
          <a:r>
            <a:rPr lang="en-US" sz="2700" kern="1200" dirty="0"/>
            <a:t>.  </a:t>
          </a:r>
          <a:r>
            <a:rPr lang="en-US" sz="2700" kern="1200" dirty="0" err="1"/>
            <a:t>Cimer</a:t>
          </a:r>
          <a:r>
            <a:rPr lang="en-US" sz="2700" kern="1200" dirty="0"/>
            <a:t> je </a:t>
          </a:r>
          <a:r>
            <a:rPr lang="en-US" sz="2700" kern="1200" dirty="0" err="1"/>
            <a:t>sve</a:t>
          </a:r>
          <a:r>
            <a:rPr lang="en-US" sz="2700" kern="1200" dirty="0"/>
            <a:t> </a:t>
          </a:r>
          <a:r>
            <a:rPr lang="en-US" sz="2700" kern="1200" dirty="0" err="1"/>
            <a:t>pojeo</a:t>
          </a:r>
          <a:r>
            <a:rPr lang="en-US" sz="2700" kern="1200" dirty="0"/>
            <a:t>  </a:t>
          </a:r>
          <a:r>
            <a:rPr lang="en-US" sz="2700" b="1" kern="1200" dirty="0" err="1"/>
            <a:t>Kako</a:t>
          </a:r>
          <a:r>
            <a:rPr lang="en-US" sz="2700" b="1" kern="1200" dirty="0"/>
            <a:t> se </a:t>
          </a:r>
          <a:r>
            <a:rPr lang="en-US" sz="2700" b="1" kern="1200" dirty="0" err="1"/>
            <a:t>osjećate</a:t>
          </a:r>
          <a:r>
            <a:rPr lang="en-US" sz="2700" b="1" kern="1200" dirty="0"/>
            <a:t>?</a:t>
          </a:r>
          <a:endParaRPr lang="hr-HR" sz="2700" kern="1200" dirty="0"/>
        </a:p>
      </dsp:txBody>
      <dsp:txXfrm>
        <a:off x="114115" y="310292"/>
        <a:ext cx="8520234" cy="2109430"/>
      </dsp:txXfrm>
    </dsp:sp>
    <dsp:sp modelId="{47B12D36-6BC7-417F-B8BA-A3A7989402DA}">
      <dsp:nvSpPr>
        <dsp:cNvPr id="0" name=""/>
        <dsp:cNvSpPr/>
      </dsp:nvSpPr>
      <dsp:spPr>
        <a:xfrm>
          <a:off x="0" y="2611597"/>
          <a:ext cx="8748464" cy="233766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Kupit ću tu majicu! Evo skupila sam novac...  Jedva čekam da je odjenem. Krenula sam u trgovinu... ...PAF...</a:t>
          </a:r>
          <a:r>
            <a:rPr lang="hr-HR" sz="2700" kern="1200"/>
            <a:t> </a:t>
          </a:r>
          <a:r>
            <a:rPr lang="en-US" sz="2700" kern="1200"/>
            <a:t>Nema više broja...prodano.  </a:t>
          </a:r>
          <a:r>
            <a:rPr lang="en-US" sz="2700" b="1" kern="1200"/>
            <a:t>Kako se osjećate?</a:t>
          </a:r>
          <a:endParaRPr lang="hr-HR" sz="2700" kern="1200" dirty="0"/>
        </a:p>
      </dsp:txBody>
      <dsp:txXfrm>
        <a:off x="114115" y="2725712"/>
        <a:ext cx="8520234" cy="210943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E34D10-4318-4447-BDD3-C704CA6BD1C1}">
      <dsp:nvSpPr>
        <dsp:cNvPr id="0" name=""/>
        <dsp:cNvSpPr/>
      </dsp:nvSpPr>
      <dsp:spPr>
        <a:xfrm>
          <a:off x="0" y="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18277E-9BAE-422D-9310-C80DE5FAFF91}">
      <dsp:nvSpPr>
        <dsp:cNvPr id="0" name=""/>
        <dsp:cNvSpPr/>
      </dsp:nvSpPr>
      <dsp:spPr>
        <a:xfrm>
          <a:off x="0" y="0"/>
          <a:ext cx="8229600" cy="2262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Želim</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biti</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liječnik</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Želim</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pomagati</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ljudima</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želim</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liječiti</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ljude</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nositi</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bijelu</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kutu</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i</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stetoskop</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oko</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vrata</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no, evo, ne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znam</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zašto</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ne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mogu</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proći</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prijemni</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ispit</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Pokušavam</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9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već</a:t>
          </a:r>
          <a:r>
            <a:rPr lang="en-US" sz="29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8 put... </a:t>
          </a:r>
          <a:r>
            <a:rPr lang="en-US" sz="29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Kako</a:t>
          </a:r>
          <a:r>
            <a:rPr lang="en-US" sz="29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se </a:t>
          </a:r>
          <a:r>
            <a:rPr lang="en-US" sz="29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osjećam</a:t>
          </a:r>
          <a:r>
            <a:rPr lang="en-US" sz="29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hr-HR" sz="2900" kern="1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dsp:txBody>
      <dsp:txXfrm>
        <a:off x="0" y="0"/>
        <a:ext cx="8229600" cy="2262981"/>
      </dsp:txXfrm>
    </dsp:sp>
    <dsp:sp modelId="{6B13EE47-4167-4E27-9E21-37CAFEA2AC9B}">
      <dsp:nvSpPr>
        <dsp:cNvPr id="0" name=""/>
        <dsp:cNvSpPr/>
      </dsp:nvSpPr>
      <dsp:spPr>
        <a:xfrm>
          <a:off x="0" y="2262981"/>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739BC7-584F-41CA-B6AD-17D652EDF498}">
      <dsp:nvSpPr>
        <dsp:cNvPr id="0" name=""/>
        <dsp:cNvSpPr/>
      </dsp:nvSpPr>
      <dsp:spPr>
        <a:xfrm>
          <a:off x="0" y="2262981"/>
          <a:ext cx="8229600" cy="2262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solidFill>
                <a:srgbClr val="002060"/>
              </a:solidFill>
              <a:latin typeface="Calibri" panose="020F0502020204030204" pitchFamily="34" charset="0"/>
              <a:ea typeface="Calibri" panose="020F0502020204030204" pitchFamily="34" charset="0"/>
              <a:cs typeface="Calibri" panose="020F0502020204030204" pitchFamily="34" charset="0"/>
            </a:rPr>
            <a:t>Želim uživati u životu i sve isprobati i u svemu sudjelovati (predstave, događaje, izlasci, ...druženja...iskustva) ...ali sam zaglavio ovdje gdje se ništa ne događa.......i stvari i događaji mimoilaze i mene i ovo mjesto...  </a:t>
          </a:r>
          <a:r>
            <a:rPr lang="en-US" sz="2900" b="1" kern="1200">
              <a:solidFill>
                <a:srgbClr val="002060"/>
              </a:solidFill>
              <a:latin typeface="Calibri" panose="020F0502020204030204" pitchFamily="34" charset="0"/>
              <a:ea typeface="Calibri" panose="020F0502020204030204" pitchFamily="34" charset="0"/>
              <a:cs typeface="Calibri" panose="020F0502020204030204" pitchFamily="34" charset="0"/>
            </a:rPr>
            <a:t>Kako se osjećate?</a:t>
          </a:r>
          <a:endParaRPr lang="hr-HR" sz="2900" kern="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0" y="2262981"/>
        <a:ext cx="8229600" cy="226298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1F109-E2F2-4B6E-831D-58D486C59CC6}">
      <dsp:nvSpPr>
        <dsp:cNvPr id="0" name=""/>
        <dsp:cNvSpPr/>
      </dsp:nvSpPr>
      <dsp:spPr>
        <a:xfrm>
          <a:off x="3741092" y="2428701"/>
          <a:ext cx="747414" cy="1606941"/>
        </a:xfrm>
        <a:custGeom>
          <a:avLst/>
          <a:gdLst/>
          <a:ahLst/>
          <a:cxnLst/>
          <a:rect l="0" t="0" r="0" b="0"/>
          <a:pathLst>
            <a:path>
              <a:moveTo>
                <a:pt x="0" y="0"/>
              </a:moveTo>
              <a:lnTo>
                <a:pt x="373707" y="0"/>
              </a:lnTo>
              <a:lnTo>
                <a:pt x="373707" y="1606941"/>
              </a:lnTo>
              <a:lnTo>
                <a:pt x="747414" y="160694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191360-9B76-435D-9D65-5A0549014C90}">
      <dsp:nvSpPr>
        <dsp:cNvPr id="0" name=""/>
        <dsp:cNvSpPr/>
      </dsp:nvSpPr>
      <dsp:spPr>
        <a:xfrm>
          <a:off x="3741092" y="2382981"/>
          <a:ext cx="747414" cy="91440"/>
        </a:xfrm>
        <a:custGeom>
          <a:avLst/>
          <a:gdLst/>
          <a:ahLst/>
          <a:cxnLst/>
          <a:rect l="0" t="0" r="0" b="0"/>
          <a:pathLst>
            <a:path>
              <a:moveTo>
                <a:pt x="0" y="45720"/>
              </a:moveTo>
              <a:lnTo>
                <a:pt x="747414" y="457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1CBC78-DDBF-40BB-8CE3-1D5D054232C5}">
      <dsp:nvSpPr>
        <dsp:cNvPr id="0" name=""/>
        <dsp:cNvSpPr/>
      </dsp:nvSpPr>
      <dsp:spPr>
        <a:xfrm>
          <a:off x="3741092" y="821759"/>
          <a:ext cx="747414" cy="1606941"/>
        </a:xfrm>
        <a:custGeom>
          <a:avLst/>
          <a:gdLst/>
          <a:ahLst/>
          <a:cxnLst/>
          <a:rect l="0" t="0" r="0" b="0"/>
          <a:pathLst>
            <a:path>
              <a:moveTo>
                <a:pt x="0" y="1606941"/>
              </a:moveTo>
              <a:lnTo>
                <a:pt x="373707" y="1606941"/>
              </a:lnTo>
              <a:lnTo>
                <a:pt x="373707" y="0"/>
              </a:lnTo>
              <a:lnTo>
                <a:pt x="747414" y="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4EED79-0938-4ABA-9339-EC647A19A855}">
      <dsp:nvSpPr>
        <dsp:cNvPr id="0" name=""/>
        <dsp:cNvSpPr/>
      </dsp:nvSpPr>
      <dsp:spPr>
        <a:xfrm>
          <a:off x="4018" y="1858797"/>
          <a:ext cx="3737074" cy="1139807"/>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hr-HR" sz="3700" kern="1200" dirty="0"/>
            <a:t>O čemu ovisi </a:t>
          </a:r>
          <a:r>
            <a:rPr lang="hr-HR" sz="3700" kern="1200" dirty="0" err="1"/>
            <a:t>intezitet</a:t>
          </a:r>
          <a:r>
            <a:rPr lang="hr-HR" sz="3700" kern="1200" dirty="0"/>
            <a:t> motivacije</a:t>
          </a:r>
        </a:p>
      </dsp:txBody>
      <dsp:txXfrm>
        <a:off x="4018" y="1858797"/>
        <a:ext cx="3737074" cy="1139807"/>
      </dsp:txXfrm>
    </dsp:sp>
    <dsp:sp modelId="{065D89DE-56A3-4E24-993B-5D4A2C4A5260}">
      <dsp:nvSpPr>
        <dsp:cNvPr id="0" name=""/>
        <dsp:cNvSpPr/>
      </dsp:nvSpPr>
      <dsp:spPr>
        <a:xfrm>
          <a:off x="4488507" y="251855"/>
          <a:ext cx="3737074" cy="1139807"/>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hr-HR" sz="3700" b="0" kern="1200" dirty="0">
              <a:latin typeface="+mj-lt"/>
            </a:rPr>
            <a:t>1. </a:t>
          </a:r>
          <a:r>
            <a:rPr lang="en-US" sz="3700" b="0" kern="1200" dirty="0" err="1">
              <a:latin typeface="+mj-lt"/>
            </a:rPr>
            <a:t>Sna</a:t>
          </a:r>
          <a:r>
            <a:rPr lang="hr-HR" sz="3700" b="0" kern="1200" dirty="0" err="1">
              <a:latin typeface="+mj-lt"/>
            </a:rPr>
            <a:t>zi</a:t>
          </a:r>
          <a:r>
            <a:rPr lang="en-US" sz="3700" b="0" kern="1200" dirty="0">
              <a:latin typeface="+mj-lt"/>
            </a:rPr>
            <a:t> </a:t>
          </a:r>
          <a:r>
            <a:rPr lang="en-US" sz="3700" b="0" kern="1200" dirty="0" err="1">
              <a:latin typeface="+mj-lt"/>
            </a:rPr>
            <a:t>motiva</a:t>
          </a:r>
          <a:r>
            <a:rPr lang="en-US" sz="3700" b="0" kern="1200" dirty="0">
              <a:latin typeface="+mj-lt"/>
            </a:rPr>
            <a:t> (</a:t>
          </a:r>
          <a:r>
            <a:rPr lang="en-US" sz="3700" b="0" kern="1200" dirty="0" err="1">
              <a:latin typeface="+mj-lt"/>
            </a:rPr>
            <a:t>veličina</a:t>
          </a:r>
          <a:r>
            <a:rPr lang="en-US" sz="3700" b="0" kern="1200" dirty="0">
              <a:latin typeface="+mj-lt"/>
            </a:rPr>
            <a:t> </a:t>
          </a:r>
          <a:r>
            <a:rPr lang="en-US" sz="3700" b="0" kern="1200" dirty="0" err="1">
              <a:latin typeface="+mj-lt"/>
            </a:rPr>
            <a:t>potrebe</a:t>
          </a:r>
          <a:r>
            <a:rPr lang="en-US" sz="3700" b="0" kern="1200" dirty="0">
              <a:latin typeface="+mj-lt"/>
            </a:rPr>
            <a:t>) </a:t>
          </a:r>
        </a:p>
      </dsp:txBody>
      <dsp:txXfrm>
        <a:off x="4488507" y="251855"/>
        <a:ext cx="3737074" cy="1139807"/>
      </dsp:txXfrm>
    </dsp:sp>
    <dsp:sp modelId="{49CB528E-3EC5-4BB0-B16C-59A2258F5670}">
      <dsp:nvSpPr>
        <dsp:cNvPr id="0" name=""/>
        <dsp:cNvSpPr/>
      </dsp:nvSpPr>
      <dsp:spPr>
        <a:xfrm>
          <a:off x="4488507" y="1858797"/>
          <a:ext cx="3737074" cy="1139807"/>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hr-HR" sz="3700" b="0" kern="1200">
              <a:latin typeface="+mj-lt"/>
            </a:rPr>
            <a:t>2. </a:t>
          </a:r>
          <a:r>
            <a:rPr lang="en-US" sz="3700" b="0" kern="1200">
              <a:latin typeface="+mj-lt"/>
            </a:rPr>
            <a:t>Atraktivnost cilja </a:t>
          </a:r>
          <a:endParaRPr lang="en-US" sz="3700" b="0" kern="1200" dirty="0">
            <a:latin typeface="+mj-lt"/>
          </a:endParaRPr>
        </a:p>
      </dsp:txBody>
      <dsp:txXfrm>
        <a:off x="4488507" y="1858797"/>
        <a:ext cx="3737074" cy="1139807"/>
      </dsp:txXfrm>
    </dsp:sp>
    <dsp:sp modelId="{9A4D2989-31CD-419F-84ED-7C11D3ED0EEF}">
      <dsp:nvSpPr>
        <dsp:cNvPr id="0" name=""/>
        <dsp:cNvSpPr/>
      </dsp:nvSpPr>
      <dsp:spPr>
        <a:xfrm>
          <a:off x="4488507" y="3465739"/>
          <a:ext cx="3737074" cy="1139807"/>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hr-HR" sz="3700" b="0" kern="1200">
              <a:latin typeface="+mj-lt"/>
            </a:rPr>
            <a:t>3. </a:t>
          </a:r>
          <a:r>
            <a:rPr lang="en-US" sz="3700" b="0" kern="1200">
              <a:latin typeface="+mj-lt"/>
            </a:rPr>
            <a:t>Blizina cilja</a:t>
          </a:r>
          <a:endParaRPr lang="en-US" sz="3700" b="0" kern="1200" dirty="0">
            <a:latin typeface="+mj-lt"/>
          </a:endParaRPr>
        </a:p>
      </dsp:txBody>
      <dsp:txXfrm>
        <a:off x="4488507" y="3465739"/>
        <a:ext cx="3737074" cy="113980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CF4D7-A1DE-4EC4-A630-321F509590DA}">
      <dsp:nvSpPr>
        <dsp:cNvPr id="0" name=""/>
        <dsp:cNvSpPr/>
      </dsp:nvSpPr>
      <dsp:spPr>
        <a:xfrm>
          <a:off x="1824446" y="2436"/>
          <a:ext cx="2442269" cy="1221134"/>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hr-HR" sz="2500" b="1" kern="1200" dirty="0">
              <a:solidFill>
                <a:srgbClr val="002060"/>
              </a:solidFill>
            </a:rPr>
            <a:t>Procjena </a:t>
          </a:r>
          <a:r>
            <a:rPr lang="hr-HR" sz="2500" b="1" kern="1200" dirty="0">
              <a:solidFill>
                <a:srgbClr val="FF0000"/>
              </a:solidFill>
            </a:rPr>
            <a:t>sadržaja učenja</a:t>
          </a:r>
        </a:p>
      </dsp:txBody>
      <dsp:txXfrm>
        <a:off x="1860212" y="38202"/>
        <a:ext cx="2370737" cy="1149602"/>
      </dsp:txXfrm>
    </dsp:sp>
    <dsp:sp modelId="{9FC25020-DFA5-42CB-A2CD-999FD7040AF9}">
      <dsp:nvSpPr>
        <dsp:cNvPr id="0" name=""/>
        <dsp:cNvSpPr/>
      </dsp:nvSpPr>
      <dsp:spPr>
        <a:xfrm>
          <a:off x="2068673" y="1223571"/>
          <a:ext cx="244226" cy="915851"/>
        </a:xfrm>
        <a:custGeom>
          <a:avLst/>
          <a:gdLst/>
          <a:ahLst/>
          <a:cxnLst/>
          <a:rect l="0" t="0" r="0" b="0"/>
          <a:pathLst>
            <a:path>
              <a:moveTo>
                <a:pt x="0" y="0"/>
              </a:moveTo>
              <a:lnTo>
                <a:pt x="0" y="915851"/>
              </a:lnTo>
              <a:lnTo>
                <a:pt x="244226" y="91585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F4A700-71CE-4A7B-86BB-BA206D7F5047}">
      <dsp:nvSpPr>
        <dsp:cNvPr id="0" name=""/>
        <dsp:cNvSpPr/>
      </dsp:nvSpPr>
      <dsp:spPr>
        <a:xfrm>
          <a:off x="2312900" y="1528855"/>
          <a:ext cx="1953815" cy="12211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hr-HR" sz="2300" kern="1200" dirty="0">
              <a:solidFill>
                <a:srgbClr val="002060"/>
              </a:solidFill>
            </a:rPr>
            <a:t>Učenje ne smije biti nedostižan cilj</a:t>
          </a:r>
        </a:p>
      </dsp:txBody>
      <dsp:txXfrm>
        <a:off x="2348666" y="1564621"/>
        <a:ext cx="1882283" cy="1149602"/>
      </dsp:txXfrm>
    </dsp:sp>
    <dsp:sp modelId="{6513B75C-D1B3-42A6-A383-165F29CF2678}">
      <dsp:nvSpPr>
        <dsp:cNvPr id="0" name=""/>
        <dsp:cNvSpPr/>
      </dsp:nvSpPr>
      <dsp:spPr>
        <a:xfrm>
          <a:off x="2068673" y="1223571"/>
          <a:ext cx="244226" cy="2442269"/>
        </a:xfrm>
        <a:custGeom>
          <a:avLst/>
          <a:gdLst/>
          <a:ahLst/>
          <a:cxnLst/>
          <a:rect l="0" t="0" r="0" b="0"/>
          <a:pathLst>
            <a:path>
              <a:moveTo>
                <a:pt x="0" y="0"/>
              </a:moveTo>
              <a:lnTo>
                <a:pt x="0" y="2442269"/>
              </a:lnTo>
              <a:lnTo>
                <a:pt x="244226" y="24422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BC6E5A-7827-44FC-9C59-50D2345E1066}">
      <dsp:nvSpPr>
        <dsp:cNvPr id="0" name=""/>
        <dsp:cNvSpPr/>
      </dsp:nvSpPr>
      <dsp:spPr>
        <a:xfrm>
          <a:off x="2312900" y="3055273"/>
          <a:ext cx="1953815" cy="12211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hr-HR" sz="2300" kern="1200" dirty="0">
              <a:solidFill>
                <a:srgbClr val="002060"/>
              </a:solidFill>
            </a:rPr>
            <a:t>Poticati na aktivno učenje</a:t>
          </a:r>
        </a:p>
      </dsp:txBody>
      <dsp:txXfrm>
        <a:off x="2348666" y="3091039"/>
        <a:ext cx="1882283" cy="1149602"/>
      </dsp:txXfrm>
    </dsp:sp>
    <dsp:sp modelId="{D809BF83-980C-4616-A176-75A11E7D280F}">
      <dsp:nvSpPr>
        <dsp:cNvPr id="0" name=""/>
        <dsp:cNvSpPr/>
      </dsp:nvSpPr>
      <dsp:spPr>
        <a:xfrm>
          <a:off x="2068673" y="1223571"/>
          <a:ext cx="244226" cy="3968687"/>
        </a:xfrm>
        <a:custGeom>
          <a:avLst/>
          <a:gdLst/>
          <a:ahLst/>
          <a:cxnLst/>
          <a:rect l="0" t="0" r="0" b="0"/>
          <a:pathLst>
            <a:path>
              <a:moveTo>
                <a:pt x="0" y="0"/>
              </a:moveTo>
              <a:lnTo>
                <a:pt x="0" y="3968687"/>
              </a:lnTo>
              <a:lnTo>
                <a:pt x="244226" y="39686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D73659-DBD1-4DEB-9A28-13B06BF76EA3}">
      <dsp:nvSpPr>
        <dsp:cNvPr id="0" name=""/>
        <dsp:cNvSpPr/>
      </dsp:nvSpPr>
      <dsp:spPr>
        <a:xfrm>
          <a:off x="2312900" y="4581692"/>
          <a:ext cx="1953815" cy="12211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l" defTabSz="1022350">
            <a:lnSpc>
              <a:spcPct val="90000"/>
            </a:lnSpc>
            <a:spcBef>
              <a:spcPct val="0"/>
            </a:spcBef>
            <a:spcAft>
              <a:spcPct val="35000"/>
            </a:spcAft>
            <a:buNone/>
          </a:pPr>
          <a:r>
            <a:rPr lang="hr-HR" sz="2300" kern="1200" dirty="0">
              <a:solidFill>
                <a:srgbClr val="002060"/>
              </a:solidFill>
            </a:rPr>
            <a:t>- Potrebe</a:t>
          </a:r>
        </a:p>
        <a:p>
          <a:pPr marL="0" lvl="0" indent="0" algn="l" defTabSz="1022350">
            <a:lnSpc>
              <a:spcPct val="90000"/>
            </a:lnSpc>
            <a:spcBef>
              <a:spcPct val="0"/>
            </a:spcBef>
            <a:spcAft>
              <a:spcPct val="35000"/>
            </a:spcAft>
            <a:buNone/>
          </a:pPr>
          <a:r>
            <a:rPr lang="hr-HR" sz="2300" kern="1200" dirty="0">
              <a:solidFill>
                <a:srgbClr val="002060"/>
              </a:solidFill>
            </a:rPr>
            <a:t>- Viša razina zdravlja         </a:t>
          </a:r>
          <a:r>
            <a:rPr lang="hr-HR" sz="2300" kern="1200" dirty="0"/>
            <a:t> </a:t>
          </a:r>
        </a:p>
      </dsp:txBody>
      <dsp:txXfrm>
        <a:off x="2348666" y="4617458"/>
        <a:ext cx="1882283" cy="1149602"/>
      </dsp:txXfrm>
    </dsp:sp>
    <dsp:sp modelId="{D097D240-4424-43A6-B258-689E25FCB8C5}">
      <dsp:nvSpPr>
        <dsp:cNvPr id="0" name=""/>
        <dsp:cNvSpPr/>
      </dsp:nvSpPr>
      <dsp:spPr>
        <a:xfrm>
          <a:off x="4678165" y="52698"/>
          <a:ext cx="2442269" cy="1221134"/>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hr-HR" sz="2500" b="1" kern="1200" dirty="0">
              <a:solidFill>
                <a:srgbClr val="002060"/>
              </a:solidFill>
            </a:rPr>
            <a:t>Procjena vlastite </a:t>
          </a:r>
          <a:r>
            <a:rPr lang="hr-HR" sz="2500" b="1" kern="1200" dirty="0">
              <a:solidFill>
                <a:srgbClr val="FF0000"/>
              </a:solidFill>
            </a:rPr>
            <a:t>sposobnosti učenja</a:t>
          </a:r>
        </a:p>
      </dsp:txBody>
      <dsp:txXfrm>
        <a:off x="4713931" y="88464"/>
        <a:ext cx="2370737" cy="114960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36968-D2A8-4C48-B2EC-4C4DBFB96AEE}">
      <dsp:nvSpPr>
        <dsp:cNvPr id="0" name=""/>
        <dsp:cNvSpPr/>
      </dsp:nvSpPr>
      <dsp:spPr>
        <a:xfrm>
          <a:off x="457199" y="0"/>
          <a:ext cx="5181600" cy="4064000"/>
        </a:xfrm>
        <a:prstGeom prst="rightArrow">
          <a:avLst/>
        </a:prstGeom>
        <a:solidFill>
          <a:srgbClr val="FFC5C5"/>
        </a:solidFill>
        <a:ln>
          <a:noFill/>
        </a:ln>
        <a:effectLst/>
      </dsp:spPr>
      <dsp:style>
        <a:lnRef idx="0">
          <a:scrgbClr r="0" g="0" b="0"/>
        </a:lnRef>
        <a:fillRef idx="1">
          <a:scrgbClr r="0" g="0" b="0"/>
        </a:fillRef>
        <a:effectRef idx="0">
          <a:scrgbClr r="0" g="0" b="0"/>
        </a:effectRef>
        <a:fontRef idx="minor"/>
      </dsp:style>
    </dsp:sp>
    <dsp:sp modelId="{339F2D0E-9531-4573-B5BE-FCC6B70BF1E6}">
      <dsp:nvSpPr>
        <dsp:cNvPr id="0" name=""/>
        <dsp:cNvSpPr/>
      </dsp:nvSpPr>
      <dsp:spPr>
        <a:xfrm>
          <a:off x="2139" y="1219199"/>
          <a:ext cx="1942765" cy="1625600"/>
        </a:xfrm>
        <a:prstGeom prst="roundRect">
          <a:avLst/>
        </a:prstGeom>
        <a:solidFill>
          <a:srgbClr val="FF85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hr-HR" sz="2700" b="1" kern="1200" dirty="0">
              <a:solidFill>
                <a:srgbClr val="002060"/>
              </a:solidFill>
            </a:rPr>
            <a:t>poštovanje</a:t>
          </a:r>
        </a:p>
      </dsp:txBody>
      <dsp:txXfrm>
        <a:off x="81494" y="1298554"/>
        <a:ext cx="1784055" cy="1466890"/>
      </dsp:txXfrm>
    </dsp:sp>
    <dsp:sp modelId="{5B1BD34E-B8DD-4789-92EF-6BBC4DE805AE}">
      <dsp:nvSpPr>
        <dsp:cNvPr id="0" name=""/>
        <dsp:cNvSpPr/>
      </dsp:nvSpPr>
      <dsp:spPr>
        <a:xfrm>
          <a:off x="2076617" y="1219199"/>
          <a:ext cx="1942765" cy="1625600"/>
        </a:xfrm>
        <a:prstGeom prst="roundRect">
          <a:avLst/>
        </a:prstGeom>
        <a:solidFill>
          <a:srgbClr val="FF85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hr-HR" sz="2700" b="1" kern="1200" dirty="0">
              <a:solidFill>
                <a:srgbClr val="002060"/>
              </a:solidFill>
            </a:rPr>
            <a:t>korist</a:t>
          </a:r>
        </a:p>
      </dsp:txBody>
      <dsp:txXfrm>
        <a:off x="2155972" y="1298554"/>
        <a:ext cx="1784055" cy="1466890"/>
      </dsp:txXfrm>
    </dsp:sp>
    <dsp:sp modelId="{6E667E08-00CE-4478-B0BF-0DE56028AD98}">
      <dsp:nvSpPr>
        <dsp:cNvPr id="0" name=""/>
        <dsp:cNvSpPr/>
      </dsp:nvSpPr>
      <dsp:spPr>
        <a:xfrm>
          <a:off x="4151095" y="1219199"/>
          <a:ext cx="1942765" cy="1625600"/>
        </a:xfrm>
        <a:prstGeom prst="roundRect">
          <a:avLst/>
        </a:prstGeom>
        <a:solidFill>
          <a:srgbClr val="FF85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hr-HR" sz="2700" b="1" kern="1200" dirty="0">
              <a:solidFill>
                <a:srgbClr val="002060"/>
              </a:solidFill>
            </a:rPr>
            <a:t>uspjeh</a:t>
          </a:r>
        </a:p>
      </dsp:txBody>
      <dsp:txXfrm>
        <a:off x="4230450" y="1298554"/>
        <a:ext cx="1784055" cy="146689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54E14-30BC-4FA7-9AF6-12EF89367FF3}">
      <dsp:nvSpPr>
        <dsp:cNvPr id="0" name=""/>
        <dsp:cNvSpPr/>
      </dsp:nvSpPr>
      <dsp:spPr>
        <a:xfrm>
          <a:off x="3657599" y="664"/>
          <a:ext cx="5486400" cy="2592330"/>
        </a:xfrm>
        <a:prstGeom prst="rightArrow">
          <a:avLst>
            <a:gd name="adj1" fmla="val 75000"/>
            <a:gd name="adj2" fmla="val 50000"/>
          </a:avLst>
        </a:prstGeom>
        <a:solidFill>
          <a:schemeClr val="accent3">
            <a:lumMod val="60000"/>
            <a:lumOff val="4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t" anchorCtr="0">
          <a:noAutofit/>
        </a:bodyPr>
        <a:lstStyle/>
        <a:p>
          <a:pPr marL="285750" lvl="1" indent="-285750" algn="l" defTabSz="1511300">
            <a:lnSpc>
              <a:spcPct val="90000"/>
            </a:lnSpc>
            <a:spcBef>
              <a:spcPct val="0"/>
            </a:spcBef>
            <a:spcAft>
              <a:spcPct val="15000"/>
            </a:spcAft>
            <a:buChar char="•"/>
          </a:pPr>
          <a:r>
            <a:rPr lang="hr-HR" sz="3400" kern="1200" dirty="0"/>
            <a:t>Suosjećanje</a:t>
          </a:r>
        </a:p>
        <a:p>
          <a:pPr marL="285750" lvl="1" indent="-285750" algn="l" defTabSz="1511300">
            <a:lnSpc>
              <a:spcPct val="90000"/>
            </a:lnSpc>
            <a:spcBef>
              <a:spcPct val="0"/>
            </a:spcBef>
            <a:spcAft>
              <a:spcPct val="15000"/>
            </a:spcAft>
            <a:buChar char="•"/>
          </a:pPr>
          <a:r>
            <a:rPr lang="hr-HR" sz="3400" kern="1200" dirty="0"/>
            <a:t>Povjerenje </a:t>
          </a:r>
        </a:p>
        <a:p>
          <a:pPr marL="285750" lvl="1" indent="-285750" algn="l" defTabSz="1511300">
            <a:lnSpc>
              <a:spcPct val="90000"/>
            </a:lnSpc>
            <a:spcBef>
              <a:spcPct val="0"/>
            </a:spcBef>
            <a:spcAft>
              <a:spcPct val="15000"/>
            </a:spcAft>
            <a:buChar char="•"/>
          </a:pPr>
          <a:r>
            <a:rPr lang="hr-HR" sz="3400" kern="1200" dirty="0"/>
            <a:t>Poštovanje </a:t>
          </a:r>
        </a:p>
      </dsp:txBody>
      <dsp:txXfrm>
        <a:off x="3657599" y="324705"/>
        <a:ext cx="4514276" cy="1944248"/>
      </dsp:txXfrm>
    </dsp:sp>
    <dsp:sp modelId="{17431237-8A15-4425-91B0-A34C2CCB6FA7}">
      <dsp:nvSpPr>
        <dsp:cNvPr id="0" name=""/>
        <dsp:cNvSpPr/>
      </dsp:nvSpPr>
      <dsp:spPr>
        <a:xfrm>
          <a:off x="0" y="664"/>
          <a:ext cx="3657600" cy="2592330"/>
        </a:xfrm>
        <a:prstGeom prst="round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hr-HR" sz="5100" kern="1200" dirty="0"/>
            <a:t>Lakše postizanje cilja</a:t>
          </a:r>
        </a:p>
      </dsp:txBody>
      <dsp:txXfrm>
        <a:off x="126547" y="127211"/>
        <a:ext cx="3404506" cy="2339236"/>
      </dsp:txXfrm>
    </dsp:sp>
    <dsp:sp modelId="{1159A724-BAD4-4931-9899-34423D21E5E5}">
      <dsp:nvSpPr>
        <dsp:cNvPr id="0" name=""/>
        <dsp:cNvSpPr/>
      </dsp:nvSpPr>
      <dsp:spPr>
        <a:xfrm>
          <a:off x="3657599" y="2852228"/>
          <a:ext cx="5486400" cy="2592330"/>
        </a:xfrm>
        <a:prstGeom prst="rightArrow">
          <a:avLst>
            <a:gd name="adj1" fmla="val 75000"/>
            <a:gd name="adj2" fmla="val 50000"/>
          </a:avLst>
        </a:prstGeom>
        <a:solidFill>
          <a:schemeClr val="accent3">
            <a:lumMod val="60000"/>
            <a:lumOff val="4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t" anchorCtr="0">
          <a:noAutofit/>
        </a:bodyPr>
        <a:lstStyle/>
        <a:p>
          <a:pPr marL="285750" lvl="1" indent="-285750" algn="l" defTabSz="1511300">
            <a:lnSpc>
              <a:spcPct val="90000"/>
            </a:lnSpc>
            <a:spcBef>
              <a:spcPct val="0"/>
            </a:spcBef>
            <a:spcAft>
              <a:spcPct val="15000"/>
            </a:spcAft>
            <a:buChar char="•"/>
          </a:pPr>
          <a:r>
            <a:rPr lang="hr-HR" sz="3400" kern="1200" dirty="0"/>
            <a:t>Komunikacijske vještine</a:t>
          </a:r>
        </a:p>
        <a:p>
          <a:pPr marL="285750" lvl="1" indent="-285750" algn="l" defTabSz="1511300">
            <a:lnSpc>
              <a:spcPct val="90000"/>
            </a:lnSpc>
            <a:spcBef>
              <a:spcPct val="0"/>
            </a:spcBef>
            <a:spcAft>
              <a:spcPct val="15000"/>
            </a:spcAft>
            <a:buChar char="•"/>
          </a:pPr>
          <a:r>
            <a:rPr lang="hr-HR" sz="3400" kern="1200" dirty="0"/>
            <a:t>Adolescenti, žrtve nasilja…</a:t>
          </a:r>
        </a:p>
      </dsp:txBody>
      <dsp:txXfrm>
        <a:off x="3657599" y="3176269"/>
        <a:ext cx="4514276" cy="1944248"/>
      </dsp:txXfrm>
    </dsp:sp>
    <dsp:sp modelId="{4BCECE69-06AB-4F02-945D-DDF8EDF4BF95}">
      <dsp:nvSpPr>
        <dsp:cNvPr id="0" name=""/>
        <dsp:cNvSpPr/>
      </dsp:nvSpPr>
      <dsp:spPr>
        <a:xfrm>
          <a:off x="0" y="2852228"/>
          <a:ext cx="3657600" cy="2592330"/>
        </a:xfrm>
        <a:prstGeom prst="round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hr-HR" sz="5100" kern="1200" dirty="0"/>
            <a:t>Rješavanje problema</a:t>
          </a:r>
        </a:p>
      </dsp:txBody>
      <dsp:txXfrm>
        <a:off x="126547" y="2978775"/>
        <a:ext cx="3404506" cy="2339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2B98A-DF50-48BA-939A-2242BF736FE1}">
      <dsp:nvSpPr>
        <dsp:cNvPr id="0" name=""/>
        <dsp:cNvSpPr/>
      </dsp:nvSpPr>
      <dsp:spPr>
        <a:xfrm>
          <a:off x="542339" y="401"/>
          <a:ext cx="3022084" cy="1511042"/>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58420" rIns="87630" bIns="58420" numCol="1" spcCol="1270" anchor="ctr" anchorCtr="0">
          <a:noAutofit/>
        </a:bodyPr>
        <a:lstStyle/>
        <a:p>
          <a:pPr marL="0" lvl="0" indent="0" algn="ctr" defTabSz="2044700">
            <a:lnSpc>
              <a:spcPct val="90000"/>
            </a:lnSpc>
            <a:spcBef>
              <a:spcPct val="0"/>
            </a:spcBef>
            <a:spcAft>
              <a:spcPct val="35000"/>
            </a:spcAft>
            <a:buNone/>
          </a:pPr>
          <a:r>
            <a:rPr lang="hr-HR" sz="4600" kern="1200" dirty="0"/>
            <a:t>Pozitivna navika</a:t>
          </a:r>
        </a:p>
      </dsp:txBody>
      <dsp:txXfrm>
        <a:off x="586596" y="44658"/>
        <a:ext cx="2933570" cy="1422528"/>
      </dsp:txXfrm>
    </dsp:sp>
    <dsp:sp modelId="{C26C6571-CC68-4B24-BEDE-A23C6B2E6CA4}">
      <dsp:nvSpPr>
        <dsp:cNvPr id="0" name=""/>
        <dsp:cNvSpPr/>
      </dsp:nvSpPr>
      <dsp:spPr>
        <a:xfrm>
          <a:off x="844547" y="1511443"/>
          <a:ext cx="302208" cy="1133281"/>
        </a:xfrm>
        <a:custGeom>
          <a:avLst/>
          <a:gdLst/>
          <a:ahLst/>
          <a:cxnLst/>
          <a:rect l="0" t="0" r="0" b="0"/>
          <a:pathLst>
            <a:path>
              <a:moveTo>
                <a:pt x="0" y="0"/>
              </a:moveTo>
              <a:lnTo>
                <a:pt x="0" y="1133281"/>
              </a:lnTo>
              <a:lnTo>
                <a:pt x="302208" y="113328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E20BC1-9C5B-402F-8130-C1689F0D2455}">
      <dsp:nvSpPr>
        <dsp:cNvPr id="0" name=""/>
        <dsp:cNvSpPr/>
      </dsp:nvSpPr>
      <dsp:spPr>
        <a:xfrm>
          <a:off x="1146755" y="1889204"/>
          <a:ext cx="2417667" cy="1511042"/>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hr-HR" sz="2400" b="1" kern="1200"/>
            <a:t>čini nas zadovoljnima</a:t>
          </a:r>
          <a:endParaRPr lang="hr-HR" sz="2400" kern="1200" dirty="0"/>
        </a:p>
      </dsp:txBody>
      <dsp:txXfrm>
        <a:off x="1191012" y="1933461"/>
        <a:ext cx="2329153" cy="1422528"/>
      </dsp:txXfrm>
    </dsp:sp>
    <dsp:sp modelId="{AAF56EFB-B44B-49DD-AD31-98C48794022C}">
      <dsp:nvSpPr>
        <dsp:cNvPr id="0" name=""/>
        <dsp:cNvSpPr/>
      </dsp:nvSpPr>
      <dsp:spPr>
        <a:xfrm>
          <a:off x="844547" y="1511443"/>
          <a:ext cx="302208" cy="3022084"/>
        </a:xfrm>
        <a:custGeom>
          <a:avLst/>
          <a:gdLst/>
          <a:ahLst/>
          <a:cxnLst/>
          <a:rect l="0" t="0" r="0" b="0"/>
          <a:pathLst>
            <a:path>
              <a:moveTo>
                <a:pt x="0" y="0"/>
              </a:moveTo>
              <a:lnTo>
                <a:pt x="0" y="3022084"/>
              </a:lnTo>
              <a:lnTo>
                <a:pt x="302208" y="302208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8A85F3-2497-44FF-90C0-E41A593E223F}">
      <dsp:nvSpPr>
        <dsp:cNvPr id="0" name=""/>
        <dsp:cNvSpPr/>
      </dsp:nvSpPr>
      <dsp:spPr>
        <a:xfrm>
          <a:off x="1146755" y="3778007"/>
          <a:ext cx="2417667" cy="1511042"/>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mj-lt"/>
            </a:rPr>
            <a:t>navik</a:t>
          </a:r>
          <a:r>
            <a:rPr lang="hr-HR" sz="2400" kern="1200">
              <a:latin typeface="+mj-lt"/>
            </a:rPr>
            <a:t>a</a:t>
          </a:r>
          <a:r>
            <a:rPr lang="en-US" sz="2400" kern="1200">
              <a:latin typeface="+mj-lt"/>
            </a:rPr>
            <a:t> da održavamo red, dolazimo na vrijeme…</a:t>
          </a:r>
          <a:endParaRPr lang="hr-HR" sz="2400" kern="1200" dirty="0"/>
        </a:p>
      </dsp:txBody>
      <dsp:txXfrm>
        <a:off x="1191012" y="3822264"/>
        <a:ext cx="2329153" cy="1422528"/>
      </dsp:txXfrm>
    </dsp:sp>
    <dsp:sp modelId="{E6252426-5C8B-4DB7-AE01-0D78DFFEA314}">
      <dsp:nvSpPr>
        <dsp:cNvPr id="0" name=""/>
        <dsp:cNvSpPr/>
      </dsp:nvSpPr>
      <dsp:spPr>
        <a:xfrm>
          <a:off x="4319944" y="401"/>
          <a:ext cx="3022084" cy="1511042"/>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58420" rIns="87630" bIns="58420" numCol="1" spcCol="1270" anchor="ctr" anchorCtr="0">
          <a:noAutofit/>
        </a:bodyPr>
        <a:lstStyle/>
        <a:p>
          <a:pPr marL="0" lvl="0" indent="0" algn="ctr" defTabSz="2044700">
            <a:lnSpc>
              <a:spcPct val="90000"/>
            </a:lnSpc>
            <a:spcBef>
              <a:spcPct val="0"/>
            </a:spcBef>
            <a:spcAft>
              <a:spcPct val="35000"/>
            </a:spcAft>
            <a:buNone/>
          </a:pPr>
          <a:r>
            <a:rPr lang="hr-HR" sz="4600" kern="1200" dirty="0"/>
            <a:t>Loša navika</a:t>
          </a:r>
        </a:p>
      </dsp:txBody>
      <dsp:txXfrm>
        <a:off x="4364201" y="44658"/>
        <a:ext cx="2933570" cy="1422528"/>
      </dsp:txXfrm>
    </dsp:sp>
    <dsp:sp modelId="{B48A3FE2-1444-47EB-B402-25E60A8A46F8}">
      <dsp:nvSpPr>
        <dsp:cNvPr id="0" name=""/>
        <dsp:cNvSpPr/>
      </dsp:nvSpPr>
      <dsp:spPr>
        <a:xfrm>
          <a:off x="4622152" y="1511443"/>
          <a:ext cx="302208" cy="1133281"/>
        </a:xfrm>
        <a:custGeom>
          <a:avLst/>
          <a:gdLst/>
          <a:ahLst/>
          <a:cxnLst/>
          <a:rect l="0" t="0" r="0" b="0"/>
          <a:pathLst>
            <a:path>
              <a:moveTo>
                <a:pt x="0" y="0"/>
              </a:moveTo>
              <a:lnTo>
                <a:pt x="0" y="1133281"/>
              </a:lnTo>
              <a:lnTo>
                <a:pt x="302208" y="113328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6BB614-ADA0-49AB-B23B-70F23FF6DA67}">
      <dsp:nvSpPr>
        <dsp:cNvPr id="0" name=""/>
        <dsp:cNvSpPr/>
      </dsp:nvSpPr>
      <dsp:spPr>
        <a:xfrm>
          <a:off x="4924361" y="1889204"/>
          <a:ext cx="2417667" cy="1511042"/>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hr-HR" sz="2400" b="1" kern="1200"/>
            <a:t>čini nas nezadovoljnima stvara probleme</a:t>
          </a:r>
          <a:endParaRPr lang="hr-HR" sz="2400" kern="1200" dirty="0"/>
        </a:p>
      </dsp:txBody>
      <dsp:txXfrm>
        <a:off x="4968618" y="1933461"/>
        <a:ext cx="2329153" cy="1422528"/>
      </dsp:txXfrm>
    </dsp:sp>
    <dsp:sp modelId="{4CE7FA94-CD85-42EB-9A75-B968FB174F5F}">
      <dsp:nvSpPr>
        <dsp:cNvPr id="0" name=""/>
        <dsp:cNvSpPr/>
      </dsp:nvSpPr>
      <dsp:spPr>
        <a:xfrm>
          <a:off x="4622152" y="1511443"/>
          <a:ext cx="302208" cy="3022084"/>
        </a:xfrm>
        <a:custGeom>
          <a:avLst/>
          <a:gdLst/>
          <a:ahLst/>
          <a:cxnLst/>
          <a:rect l="0" t="0" r="0" b="0"/>
          <a:pathLst>
            <a:path>
              <a:moveTo>
                <a:pt x="0" y="0"/>
              </a:moveTo>
              <a:lnTo>
                <a:pt x="0" y="3022084"/>
              </a:lnTo>
              <a:lnTo>
                <a:pt x="302208" y="302208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C6CA01-07CA-49BC-A411-7D8C5DE3B13E}">
      <dsp:nvSpPr>
        <dsp:cNvPr id="0" name=""/>
        <dsp:cNvSpPr/>
      </dsp:nvSpPr>
      <dsp:spPr>
        <a:xfrm>
          <a:off x="4924361" y="3778007"/>
          <a:ext cx="2417667" cy="1511042"/>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mj-lt"/>
            </a:rPr>
            <a:t>npr. stalno kasnimo, odgađamo obaveze…</a:t>
          </a:r>
          <a:endParaRPr lang="en-US" sz="2400" kern="1200" dirty="0">
            <a:latin typeface="+mj-lt"/>
          </a:endParaRPr>
        </a:p>
      </dsp:txBody>
      <dsp:txXfrm>
        <a:off x="4968618" y="3822264"/>
        <a:ext cx="2329153" cy="142252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9CECC-4305-441A-A92B-C7AC37F48700}">
      <dsp:nvSpPr>
        <dsp:cNvPr id="0" name=""/>
        <dsp:cNvSpPr/>
      </dsp:nvSpPr>
      <dsp:spPr>
        <a:xfrm>
          <a:off x="529258" y="0"/>
          <a:ext cx="5998266" cy="4581128"/>
        </a:xfrm>
        <a:prstGeom prst="rightArrow">
          <a:avLst/>
        </a:prstGeom>
        <a:solidFill>
          <a:srgbClr val="FFC5C5"/>
        </a:solidFill>
        <a:ln>
          <a:noFill/>
        </a:ln>
        <a:effectLst/>
      </dsp:spPr>
      <dsp:style>
        <a:lnRef idx="0">
          <a:scrgbClr r="0" g="0" b="0"/>
        </a:lnRef>
        <a:fillRef idx="1">
          <a:scrgbClr r="0" g="0" b="0"/>
        </a:fillRef>
        <a:effectRef idx="0">
          <a:scrgbClr r="0" g="0" b="0"/>
        </a:effectRef>
        <a:fontRef idx="minor"/>
      </dsp:style>
    </dsp:sp>
    <dsp:sp modelId="{068D9FEF-7913-4DD9-8309-B380C0E0FD7B}">
      <dsp:nvSpPr>
        <dsp:cNvPr id="0" name=""/>
        <dsp:cNvSpPr/>
      </dsp:nvSpPr>
      <dsp:spPr>
        <a:xfrm>
          <a:off x="2611" y="1374338"/>
          <a:ext cx="1662749" cy="1832451"/>
        </a:xfrm>
        <a:prstGeom prst="roundRect">
          <a:avLst/>
        </a:prstGeom>
        <a:solidFill>
          <a:srgbClr val="FF85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b="1" kern="1200" dirty="0">
              <a:solidFill>
                <a:srgbClr val="002060"/>
              </a:solidFill>
            </a:rPr>
            <a:t>iskustvo</a:t>
          </a:r>
        </a:p>
      </dsp:txBody>
      <dsp:txXfrm>
        <a:off x="83780" y="1455507"/>
        <a:ext cx="1500411" cy="1670113"/>
      </dsp:txXfrm>
    </dsp:sp>
    <dsp:sp modelId="{9DBC5C7D-98FE-4203-8F3A-C7F841762A47}">
      <dsp:nvSpPr>
        <dsp:cNvPr id="0" name=""/>
        <dsp:cNvSpPr/>
      </dsp:nvSpPr>
      <dsp:spPr>
        <a:xfrm>
          <a:off x="1798881" y="1374338"/>
          <a:ext cx="1662749" cy="1832451"/>
        </a:xfrm>
        <a:prstGeom prst="roundRect">
          <a:avLst/>
        </a:prstGeom>
        <a:solidFill>
          <a:srgbClr val="FF85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b="1" kern="1200" dirty="0">
              <a:solidFill>
                <a:srgbClr val="002060"/>
              </a:solidFill>
            </a:rPr>
            <a:t>vrijednosti</a:t>
          </a:r>
        </a:p>
      </dsp:txBody>
      <dsp:txXfrm>
        <a:off x="1880050" y="1455507"/>
        <a:ext cx="1500411" cy="1670113"/>
      </dsp:txXfrm>
    </dsp:sp>
    <dsp:sp modelId="{0F721BB1-50D4-4E9D-B5B2-24EEF65B2841}">
      <dsp:nvSpPr>
        <dsp:cNvPr id="0" name=""/>
        <dsp:cNvSpPr/>
      </dsp:nvSpPr>
      <dsp:spPr>
        <a:xfrm>
          <a:off x="3595152" y="1374338"/>
          <a:ext cx="1662749" cy="1832451"/>
        </a:xfrm>
        <a:prstGeom prst="roundRect">
          <a:avLst/>
        </a:prstGeom>
        <a:solidFill>
          <a:srgbClr val="FF85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b="1" kern="1200" dirty="0">
              <a:solidFill>
                <a:srgbClr val="002060"/>
              </a:solidFill>
            </a:rPr>
            <a:t>stajališta</a:t>
          </a:r>
        </a:p>
      </dsp:txBody>
      <dsp:txXfrm>
        <a:off x="3676321" y="1455507"/>
        <a:ext cx="1500411" cy="1670113"/>
      </dsp:txXfrm>
    </dsp:sp>
    <dsp:sp modelId="{FB0C8F9D-3147-43ED-B59D-3E06650DA04F}">
      <dsp:nvSpPr>
        <dsp:cNvPr id="0" name=""/>
        <dsp:cNvSpPr/>
      </dsp:nvSpPr>
      <dsp:spPr>
        <a:xfrm>
          <a:off x="5391422" y="1374338"/>
          <a:ext cx="1662749" cy="1832451"/>
        </a:xfrm>
        <a:prstGeom prst="roundRect">
          <a:avLst/>
        </a:prstGeom>
        <a:solidFill>
          <a:srgbClr val="FF85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b="1" kern="1200" dirty="0">
              <a:solidFill>
                <a:srgbClr val="002060"/>
              </a:solidFill>
            </a:rPr>
            <a:t>situacija</a:t>
          </a:r>
        </a:p>
      </dsp:txBody>
      <dsp:txXfrm>
        <a:off x="5472591" y="1455507"/>
        <a:ext cx="1500411" cy="167011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732D6-95D9-40B5-AF99-9C05C0B68AEF}">
      <dsp:nvSpPr>
        <dsp:cNvPr id="0" name=""/>
        <dsp:cNvSpPr/>
      </dsp:nvSpPr>
      <dsp:spPr>
        <a:xfrm>
          <a:off x="2652165" y="556312"/>
          <a:ext cx="429662" cy="91440"/>
        </a:xfrm>
        <a:custGeom>
          <a:avLst/>
          <a:gdLst/>
          <a:ahLst/>
          <a:cxnLst/>
          <a:rect l="0" t="0" r="0" b="0"/>
          <a:pathLst>
            <a:path>
              <a:moveTo>
                <a:pt x="0" y="45720"/>
              </a:moveTo>
              <a:lnTo>
                <a:pt x="429662"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hr-HR" sz="500" kern="1200"/>
        </a:p>
      </dsp:txBody>
      <dsp:txXfrm>
        <a:off x="2855490" y="599731"/>
        <a:ext cx="23013" cy="4602"/>
      </dsp:txXfrm>
    </dsp:sp>
    <dsp:sp modelId="{3C7AF10C-0048-4540-90DC-2FCA21230856}">
      <dsp:nvSpPr>
        <dsp:cNvPr id="0" name=""/>
        <dsp:cNvSpPr/>
      </dsp:nvSpPr>
      <dsp:spPr>
        <a:xfrm>
          <a:off x="652822" y="1689"/>
          <a:ext cx="2001142" cy="1200685"/>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hr-HR" sz="1700" kern="1200"/>
            <a:t>7 – 8 sati sna </a:t>
          </a:r>
          <a:endParaRPr lang="hr-HR" sz="1700" kern="1200" dirty="0"/>
        </a:p>
      </dsp:txBody>
      <dsp:txXfrm>
        <a:off x="652822" y="1689"/>
        <a:ext cx="2001142" cy="1200685"/>
      </dsp:txXfrm>
    </dsp:sp>
    <dsp:sp modelId="{5E45BBD2-D677-4164-B4B8-1411748B1333}">
      <dsp:nvSpPr>
        <dsp:cNvPr id="0" name=""/>
        <dsp:cNvSpPr/>
      </dsp:nvSpPr>
      <dsp:spPr>
        <a:xfrm>
          <a:off x="5113571" y="556312"/>
          <a:ext cx="429662" cy="91440"/>
        </a:xfrm>
        <a:custGeom>
          <a:avLst/>
          <a:gdLst/>
          <a:ahLst/>
          <a:cxnLst/>
          <a:rect l="0" t="0" r="0" b="0"/>
          <a:pathLst>
            <a:path>
              <a:moveTo>
                <a:pt x="0" y="45720"/>
              </a:moveTo>
              <a:lnTo>
                <a:pt x="429662"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hr-HR" sz="500" kern="1200"/>
        </a:p>
      </dsp:txBody>
      <dsp:txXfrm>
        <a:off x="5316896" y="599731"/>
        <a:ext cx="23013" cy="4602"/>
      </dsp:txXfrm>
    </dsp:sp>
    <dsp:sp modelId="{E74BCAB4-8D79-4C61-830F-1B09D5A9D84F}">
      <dsp:nvSpPr>
        <dsp:cNvPr id="0" name=""/>
        <dsp:cNvSpPr/>
      </dsp:nvSpPr>
      <dsp:spPr>
        <a:xfrm>
          <a:off x="3114228" y="1689"/>
          <a:ext cx="2001142" cy="1200685"/>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hr-HR" sz="1700" kern="1200"/>
            <a:t>redoviti doručak </a:t>
          </a:r>
          <a:endParaRPr lang="hr-HR" sz="1700" kern="1200" dirty="0"/>
        </a:p>
      </dsp:txBody>
      <dsp:txXfrm>
        <a:off x="3114228" y="1689"/>
        <a:ext cx="2001142" cy="1200685"/>
      </dsp:txXfrm>
    </dsp:sp>
    <dsp:sp modelId="{B2FF7803-A731-4FE1-B83F-C2E3184F04D0}">
      <dsp:nvSpPr>
        <dsp:cNvPr id="0" name=""/>
        <dsp:cNvSpPr/>
      </dsp:nvSpPr>
      <dsp:spPr>
        <a:xfrm>
          <a:off x="1653394" y="1200575"/>
          <a:ext cx="4922811" cy="429662"/>
        </a:xfrm>
        <a:custGeom>
          <a:avLst/>
          <a:gdLst/>
          <a:ahLst/>
          <a:cxnLst/>
          <a:rect l="0" t="0" r="0" b="0"/>
          <a:pathLst>
            <a:path>
              <a:moveTo>
                <a:pt x="4922811" y="0"/>
              </a:moveTo>
              <a:lnTo>
                <a:pt x="4922811" y="231931"/>
              </a:lnTo>
              <a:lnTo>
                <a:pt x="0" y="231931"/>
              </a:lnTo>
              <a:lnTo>
                <a:pt x="0" y="429662"/>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hr-HR" sz="500" kern="1200"/>
        </a:p>
      </dsp:txBody>
      <dsp:txXfrm>
        <a:off x="3991192" y="1413105"/>
        <a:ext cx="247214" cy="4602"/>
      </dsp:txXfrm>
    </dsp:sp>
    <dsp:sp modelId="{4E577DE3-BEBC-41F7-93D4-CD57B43BDFBF}">
      <dsp:nvSpPr>
        <dsp:cNvPr id="0" name=""/>
        <dsp:cNvSpPr/>
      </dsp:nvSpPr>
      <dsp:spPr>
        <a:xfrm>
          <a:off x="5575634" y="1689"/>
          <a:ext cx="2001142" cy="1200685"/>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hr-HR" sz="1700" kern="1200"/>
            <a:t>nepušenje </a:t>
          </a:r>
          <a:endParaRPr lang="hr-HR" sz="1700" kern="1200" dirty="0"/>
        </a:p>
      </dsp:txBody>
      <dsp:txXfrm>
        <a:off x="5575634" y="1689"/>
        <a:ext cx="2001142" cy="1200685"/>
      </dsp:txXfrm>
    </dsp:sp>
    <dsp:sp modelId="{335740E4-FD2F-4980-B470-0035D02E3C01}">
      <dsp:nvSpPr>
        <dsp:cNvPr id="0" name=""/>
        <dsp:cNvSpPr/>
      </dsp:nvSpPr>
      <dsp:spPr>
        <a:xfrm>
          <a:off x="2652165" y="2217261"/>
          <a:ext cx="429662" cy="91440"/>
        </a:xfrm>
        <a:custGeom>
          <a:avLst/>
          <a:gdLst/>
          <a:ahLst/>
          <a:cxnLst/>
          <a:rect l="0" t="0" r="0" b="0"/>
          <a:pathLst>
            <a:path>
              <a:moveTo>
                <a:pt x="0" y="45720"/>
              </a:moveTo>
              <a:lnTo>
                <a:pt x="429662"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hr-HR" sz="500" kern="1200"/>
        </a:p>
      </dsp:txBody>
      <dsp:txXfrm>
        <a:off x="2855490" y="2260680"/>
        <a:ext cx="23013" cy="4602"/>
      </dsp:txXfrm>
    </dsp:sp>
    <dsp:sp modelId="{53D8A7CA-F190-4DAA-A197-3F99A466EACC}">
      <dsp:nvSpPr>
        <dsp:cNvPr id="0" name=""/>
        <dsp:cNvSpPr/>
      </dsp:nvSpPr>
      <dsp:spPr>
        <a:xfrm>
          <a:off x="652822" y="1662638"/>
          <a:ext cx="2001142" cy="1200685"/>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hr-HR" sz="1700" kern="1200" dirty="0"/>
            <a:t>izbjegavanje “brze hrane” </a:t>
          </a:r>
        </a:p>
      </dsp:txBody>
      <dsp:txXfrm>
        <a:off x="652822" y="1662638"/>
        <a:ext cx="2001142" cy="1200685"/>
      </dsp:txXfrm>
    </dsp:sp>
    <dsp:sp modelId="{58EE3557-9813-4F2E-843A-4CFCA4387634}">
      <dsp:nvSpPr>
        <dsp:cNvPr id="0" name=""/>
        <dsp:cNvSpPr/>
      </dsp:nvSpPr>
      <dsp:spPr>
        <a:xfrm>
          <a:off x="5113571" y="2217261"/>
          <a:ext cx="429662" cy="91440"/>
        </a:xfrm>
        <a:custGeom>
          <a:avLst/>
          <a:gdLst/>
          <a:ahLst/>
          <a:cxnLst/>
          <a:rect l="0" t="0" r="0" b="0"/>
          <a:pathLst>
            <a:path>
              <a:moveTo>
                <a:pt x="0" y="45720"/>
              </a:moveTo>
              <a:lnTo>
                <a:pt x="429662"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hr-HR" sz="500" kern="1200"/>
        </a:p>
      </dsp:txBody>
      <dsp:txXfrm>
        <a:off x="5316896" y="2260680"/>
        <a:ext cx="23013" cy="4602"/>
      </dsp:txXfrm>
    </dsp:sp>
    <dsp:sp modelId="{07E97F33-CB2F-4CDC-B8A0-CE40BB9F9323}">
      <dsp:nvSpPr>
        <dsp:cNvPr id="0" name=""/>
        <dsp:cNvSpPr/>
      </dsp:nvSpPr>
      <dsp:spPr>
        <a:xfrm>
          <a:off x="3114228" y="1662638"/>
          <a:ext cx="2001142" cy="1200685"/>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hr-HR" sz="1700" kern="1200"/>
            <a:t>idealna tjelesna težina </a:t>
          </a:r>
          <a:endParaRPr lang="hr-HR" sz="1700" kern="1200" dirty="0"/>
        </a:p>
      </dsp:txBody>
      <dsp:txXfrm>
        <a:off x="3114228" y="1662638"/>
        <a:ext cx="2001142" cy="1200685"/>
      </dsp:txXfrm>
    </dsp:sp>
    <dsp:sp modelId="{23088B9F-5518-4B4C-B3C5-A27C24A5D026}">
      <dsp:nvSpPr>
        <dsp:cNvPr id="0" name=""/>
        <dsp:cNvSpPr/>
      </dsp:nvSpPr>
      <dsp:spPr>
        <a:xfrm>
          <a:off x="1653394" y="2861524"/>
          <a:ext cx="4922811" cy="429662"/>
        </a:xfrm>
        <a:custGeom>
          <a:avLst/>
          <a:gdLst/>
          <a:ahLst/>
          <a:cxnLst/>
          <a:rect l="0" t="0" r="0" b="0"/>
          <a:pathLst>
            <a:path>
              <a:moveTo>
                <a:pt x="4922811" y="0"/>
              </a:moveTo>
              <a:lnTo>
                <a:pt x="4922811" y="231931"/>
              </a:lnTo>
              <a:lnTo>
                <a:pt x="0" y="231931"/>
              </a:lnTo>
              <a:lnTo>
                <a:pt x="0" y="429662"/>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hr-HR" sz="500" kern="1200"/>
        </a:p>
      </dsp:txBody>
      <dsp:txXfrm>
        <a:off x="3991192" y="3074054"/>
        <a:ext cx="247214" cy="4602"/>
      </dsp:txXfrm>
    </dsp:sp>
    <dsp:sp modelId="{C5E8AF7F-5B6C-4614-B7B5-D82D6390ED40}">
      <dsp:nvSpPr>
        <dsp:cNvPr id="0" name=""/>
        <dsp:cNvSpPr/>
      </dsp:nvSpPr>
      <dsp:spPr>
        <a:xfrm>
          <a:off x="5575634" y="1662638"/>
          <a:ext cx="2001142" cy="1200685"/>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hr-HR" sz="1700" kern="1200"/>
            <a:t>umjereno konzumiranje ili nekonzumiranje alkohola </a:t>
          </a:r>
          <a:endParaRPr lang="hr-HR" sz="1700" kern="1200" dirty="0"/>
        </a:p>
      </dsp:txBody>
      <dsp:txXfrm>
        <a:off x="5575634" y="1662638"/>
        <a:ext cx="2001142" cy="1200685"/>
      </dsp:txXfrm>
    </dsp:sp>
    <dsp:sp modelId="{F7ED42FC-E1E9-4568-9BD1-169BE6CD1914}">
      <dsp:nvSpPr>
        <dsp:cNvPr id="0" name=""/>
        <dsp:cNvSpPr/>
      </dsp:nvSpPr>
      <dsp:spPr>
        <a:xfrm>
          <a:off x="652822" y="3323587"/>
          <a:ext cx="2001142" cy="1200685"/>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hr-HR" sz="1700" kern="1200"/>
            <a:t>redovita tjelesna aktivnost</a:t>
          </a:r>
          <a:endParaRPr lang="hr-HR" sz="1700" kern="1200" dirty="0"/>
        </a:p>
      </dsp:txBody>
      <dsp:txXfrm>
        <a:off x="652822" y="3323587"/>
        <a:ext cx="2001142" cy="120068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895852-ACDE-4FA6-8402-3EDF97369F04}">
      <dsp:nvSpPr>
        <dsp:cNvPr id="0" name=""/>
        <dsp:cNvSpPr/>
      </dsp:nvSpPr>
      <dsp:spPr>
        <a:xfrm rot="5400000">
          <a:off x="-194228" y="1029234"/>
          <a:ext cx="1605958" cy="193845"/>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59192F-3ADE-4281-A75C-D4083526CB93}">
      <dsp:nvSpPr>
        <dsp:cNvPr id="0" name=""/>
        <dsp:cNvSpPr/>
      </dsp:nvSpPr>
      <dsp:spPr>
        <a:xfrm>
          <a:off x="173271" y="1448"/>
          <a:ext cx="2153840" cy="129230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HR" sz="1800" kern="1200"/>
            <a:t>Uporni su </a:t>
          </a:r>
          <a:endParaRPr lang="hr-HR" sz="1800" kern="1200" dirty="0"/>
        </a:p>
      </dsp:txBody>
      <dsp:txXfrm>
        <a:off x="211121" y="39298"/>
        <a:ext cx="2078140" cy="1216604"/>
      </dsp:txXfrm>
    </dsp:sp>
    <dsp:sp modelId="{AE15CEDC-9956-480F-8AC6-463776719BB3}">
      <dsp:nvSpPr>
        <dsp:cNvPr id="0" name=""/>
        <dsp:cNvSpPr/>
      </dsp:nvSpPr>
      <dsp:spPr>
        <a:xfrm rot="5400000">
          <a:off x="-194228" y="2644614"/>
          <a:ext cx="1605958" cy="193845"/>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99AE1D-3BBF-4AEF-9718-37CC8D412F50}">
      <dsp:nvSpPr>
        <dsp:cNvPr id="0" name=""/>
        <dsp:cNvSpPr/>
      </dsp:nvSpPr>
      <dsp:spPr>
        <a:xfrm>
          <a:off x="173271" y="1616829"/>
          <a:ext cx="2153840" cy="129230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HR" sz="1800" kern="1200"/>
            <a:t>Dugo rade na zadatku </a:t>
          </a:r>
          <a:endParaRPr lang="hr-HR" sz="1800" kern="1200" dirty="0"/>
        </a:p>
      </dsp:txBody>
      <dsp:txXfrm>
        <a:off x="211121" y="1654679"/>
        <a:ext cx="2078140" cy="1216604"/>
      </dsp:txXfrm>
    </dsp:sp>
    <dsp:sp modelId="{58EF7731-1D34-4BDD-8168-D0E9B56DA704}">
      <dsp:nvSpPr>
        <dsp:cNvPr id="0" name=""/>
        <dsp:cNvSpPr/>
      </dsp:nvSpPr>
      <dsp:spPr>
        <a:xfrm>
          <a:off x="613461" y="3452304"/>
          <a:ext cx="2855186" cy="193845"/>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0AFDC3-1356-4E9C-BF34-F66891F3AF31}">
      <dsp:nvSpPr>
        <dsp:cNvPr id="0" name=""/>
        <dsp:cNvSpPr/>
      </dsp:nvSpPr>
      <dsp:spPr>
        <a:xfrm>
          <a:off x="173271" y="3232209"/>
          <a:ext cx="2153840" cy="129230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HR" sz="1800" kern="1200"/>
            <a:t>Bolje se suočavaju sa stresom </a:t>
          </a:r>
          <a:endParaRPr lang="hr-HR" sz="1800" kern="1200" dirty="0"/>
        </a:p>
      </dsp:txBody>
      <dsp:txXfrm>
        <a:off x="211121" y="3270059"/>
        <a:ext cx="2078140" cy="1216604"/>
      </dsp:txXfrm>
    </dsp:sp>
    <dsp:sp modelId="{279E8F44-D184-4840-BA15-2D8763A5BB2B}">
      <dsp:nvSpPr>
        <dsp:cNvPr id="0" name=""/>
        <dsp:cNvSpPr/>
      </dsp:nvSpPr>
      <dsp:spPr>
        <a:xfrm rot="16200000">
          <a:off x="2670379" y="2644614"/>
          <a:ext cx="1605958" cy="193845"/>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AFA5AC-441B-4C98-B9BD-5B59AF00017A}">
      <dsp:nvSpPr>
        <dsp:cNvPr id="0" name=""/>
        <dsp:cNvSpPr/>
      </dsp:nvSpPr>
      <dsp:spPr>
        <a:xfrm>
          <a:off x="3037879" y="3232209"/>
          <a:ext cx="2153840" cy="129230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HR" sz="1800" kern="1200"/>
            <a:t>Manje su podložni tjeskobi i depresiji</a:t>
          </a:r>
          <a:endParaRPr lang="hr-HR" sz="1800" kern="1200" dirty="0"/>
        </a:p>
      </dsp:txBody>
      <dsp:txXfrm>
        <a:off x="3075729" y="3270059"/>
        <a:ext cx="2078140" cy="1216604"/>
      </dsp:txXfrm>
    </dsp:sp>
    <dsp:sp modelId="{33BB3B62-662D-467C-80DF-48517C71C26B}">
      <dsp:nvSpPr>
        <dsp:cNvPr id="0" name=""/>
        <dsp:cNvSpPr/>
      </dsp:nvSpPr>
      <dsp:spPr>
        <a:xfrm rot="16200000">
          <a:off x="2670379" y="1029234"/>
          <a:ext cx="1605958" cy="193845"/>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162C82-BE9D-4709-8860-256E6A4803A3}">
      <dsp:nvSpPr>
        <dsp:cNvPr id="0" name=""/>
        <dsp:cNvSpPr/>
      </dsp:nvSpPr>
      <dsp:spPr>
        <a:xfrm>
          <a:off x="3037879" y="1616829"/>
          <a:ext cx="2153840" cy="129230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HR" sz="1800" kern="1200"/>
            <a:t>Poduzimaju različite akcije ne bi li prevladali nedostatke</a:t>
          </a:r>
          <a:endParaRPr lang="hr-HR" sz="1800" kern="1200" dirty="0"/>
        </a:p>
      </dsp:txBody>
      <dsp:txXfrm>
        <a:off x="3075729" y="1654679"/>
        <a:ext cx="2078140" cy="1216604"/>
      </dsp:txXfrm>
    </dsp:sp>
    <dsp:sp modelId="{B6A8F21C-5275-4118-9FAB-2BF6BBD8A721}">
      <dsp:nvSpPr>
        <dsp:cNvPr id="0" name=""/>
        <dsp:cNvSpPr/>
      </dsp:nvSpPr>
      <dsp:spPr>
        <a:xfrm>
          <a:off x="3478069" y="221543"/>
          <a:ext cx="2855186" cy="193845"/>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77E03D-67A0-4140-95C0-0CCC196464C5}">
      <dsp:nvSpPr>
        <dsp:cNvPr id="0" name=""/>
        <dsp:cNvSpPr/>
      </dsp:nvSpPr>
      <dsp:spPr>
        <a:xfrm>
          <a:off x="3037879" y="1448"/>
          <a:ext cx="2153840" cy="129230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HR" sz="1800" kern="1200"/>
            <a:t>Pokušavaju nadzirati zbivanja u svom životu</a:t>
          </a:r>
          <a:endParaRPr lang="hr-HR" sz="1800" kern="1200" dirty="0"/>
        </a:p>
      </dsp:txBody>
      <dsp:txXfrm>
        <a:off x="3075729" y="39298"/>
        <a:ext cx="2078140" cy="1216604"/>
      </dsp:txXfrm>
    </dsp:sp>
    <dsp:sp modelId="{77049F0F-82A6-498F-ADCA-F8E2343F3767}">
      <dsp:nvSpPr>
        <dsp:cNvPr id="0" name=""/>
        <dsp:cNvSpPr/>
      </dsp:nvSpPr>
      <dsp:spPr>
        <a:xfrm rot="5400000">
          <a:off x="5534987" y="1029234"/>
          <a:ext cx="1605958" cy="193845"/>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BC7127-18DB-4CE9-9A54-01E7E96B0E46}">
      <dsp:nvSpPr>
        <dsp:cNvPr id="0" name=""/>
        <dsp:cNvSpPr/>
      </dsp:nvSpPr>
      <dsp:spPr>
        <a:xfrm>
          <a:off x="5902487" y="1448"/>
          <a:ext cx="2153840" cy="129230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HR" sz="1800" kern="1200"/>
            <a:t>Postižu bolje ocjene u školi, vjerojatnije će upisati i završiti fakultet </a:t>
          </a:r>
          <a:endParaRPr lang="hr-HR" sz="1800" kern="1200" dirty="0"/>
        </a:p>
      </dsp:txBody>
      <dsp:txXfrm>
        <a:off x="5940337" y="39298"/>
        <a:ext cx="2078140" cy="1216604"/>
      </dsp:txXfrm>
    </dsp:sp>
    <dsp:sp modelId="{2624B52B-E234-4722-B806-4D7A955CB73A}">
      <dsp:nvSpPr>
        <dsp:cNvPr id="0" name=""/>
        <dsp:cNvSpPr/>
      </dsp:nvSpPr>
      <dsp:spPr>
        <a:xfrm>
          <a:off x="5902487" y="1616829"/>
          <a:ext cx="2153840" cy="129230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HR" sz="1800" kern="1200"/>
            <a:t>Traže informacije</a:t>
          </a:r>
        </a:p>
      </dsp:txBody>
      <dsp:txXfrm>
        <a:off x="5940337" y="1654679"/>
        <a:ext cx="2078140" cy="121660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7AB73-3633-4C66-9D79-8A298AE3C792}">
      <dsp:nvSpPr>
        <dsp:cNvPr id="0" name=""/>
        <dsp:cNvSpPr/>
      </dsp:nvSpPr>
      <dsp:spPr>
        <a:xfrm>
          <a:off x="808895" y="1047"/>
          <a:ext cx="1739949" cy="1043969"/>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hr-HR" sz="1300" kern="1200"/>
            <a:t>Lakše odustaju </a:t>
          </a:r>
          <a:endParaRPr lang="hr-HR" sz="1300" kern="1200" dirty="0"/>
        </a:p>
      </dsp:txBody>
      <dsp:txXfrm>
        <a:off x="839472" y="31624"/>
        <a:ext cx="1678795" cy="982815"/>
      </dsp:txXfrm>
    </dsp:sp>
    <dsp:sp modelId="{76B7609F-8DFA-4066-BDB5-9E0F8517EDF4}">
      <dsp:nvSpPr>
        <dsp:cNvPr id="0" name=""/>
        <dsp:cNvSpPr/>
      </dsp:nvSpPr>
      <dsp:spPr>
        <a:xfrm>
          <a:off x="2701960" y="307278"/>
          <a:ext cx="368869" cy="43150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hr-HR" sz="1100" kern="1200"/>
        </a:p>
      </dsp:txBody>
      <dsp:txXfrm>
        <a:off x="2701960" y="393579"/>
        <a:ext cx="258208" cy="258905"/>
      </dsp:txXfrm>
    </dsp:sp>
    <dsp:sp modelId="{7EF6A88A-AF4E-4F0B-A21E-38AFB6E723F2}">
      <dsp:nvSpPr>
        <dsp:cNvPr id="0" name=""/>
        <dsp:cNvSpPr/>
      </dsp:nvSpPr>
      <dsp:spPr>
        <a:xfrm>
          <a:off x="3244825" y="1047"/>
          <a:ext cx="1739949" cy="1043969"/>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hr-HR" sz="1300" kern="1200"/>
            <a:t>Ne provode puno vremena radeći na zadatku</a:t>
          </a:r>
          <a:endParaRPr lang="hr-HR" sz="1300" kern="1200" dirty="0"/>
        </a:p>
      </dsp:txBody>
      <dsp:txXfrm>
        <a:off x="3275402" y="31624"/>
        <a:ext cx="1678795" cy="982815"/>
      </dsp:txXfrm>
    </dsp:sp>
    <dsp:sp modelId="{DAE7DF0F-D436-4DD2-8F6F-B54915CD1CC9}">
      <dsp:nvSpPr>
        <dsp:cNvPr id="0" name=""/>
        <dsp:cNvSpPr/>
      </dsp:nvSpPr>
      <dsp:spPr>
        <a:xfrm>
          <a:off x="5137890" y="307278"/>
          <a:ext cx="368869" cy="43150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hr-HR" sz="1100" kern="1200"/>
        </a:p>
      </dsp:txBody>
      <dsp:txXfrm>
        <a:off x="5137890" y="393579"/>
        <a:ext cx="258208" cy="258905"/>
      </dsp:txXfrm>
    </dsp:sp>
    <dsp:sp modelId="{4D440FDA-4FFA-4292-B0A0-692C3726DBB0}">
      <dsp:nvSpPr>
        <dsp:cNvPr id="0" name=""/>
        <dsp:cNvSpPr/>
      </dsp:nvSpPr>
      <dsp:spPr>
        <a:xfrm>
          <a:off x="5680754" y="1047"/>
          <a:ext cx="1739949" cy="1043969"/>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hr-HR" sz="1300" kern="1200"/>
            <a:t>Ne podnose dobro stres </a:t>
          </a:r>
          <a:endParaRPr lang="hr-HR" sz="1300" kern="1200" dirty="0"/>
        </a:p>
      </dsp:txBody>
      <dsp:txXfrm>
        <a:off x="5711331" y="31624"/>
        <a:ext cx="1678795" cy="982815"/>
      </dsp:txXfrm>
    </dsp:sp>
    <dsp:sp modelId="{FB21BFC9-8216-4B5C-BFA7-9144623005D3}">
      <dsp:nvSpPr>
        <dsp:cNvPr id="0" name=""/>
        <dsp:cNvSpPr/>
      </dsp:nvSpPr>
      <dsp:spPr>
        <a:xfrm rot="5400000">
          <a:off x="6366294" y="1166813"/>
          <a:ext cx="368869" cy="43150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hr-HR" sz="1100" kern="1200"/>
        </a:p>
      </dsp:txBody>
      <dsp:txXfrm rot="-5400000">
        <a:off x="6421277" y="1198132"/>
        <a:ext cx="258905" cy="258208"/>
      </dsp:txXfrm>
    </dsp:sp>
    <dsp:sp modelId="{A96C9087-BC63-481F-8D5E-006CCDC738FF}">
      <dsp:nvSpPr>
        <dsp:cNvPr id="0" name=""/>
        <dsp:cNvSpPr/>
      </dsp:nvSpPr>
      <dsp:spPr>
        <a:xfrm>
          <a:off x="5680754" y="1740996"/>
          <a:ext cx="1739949" cy="1043969"/>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hr-HR" sz="1300" kern="1200"/>
            <a:t>Ne vole izazove </a:t>
          </a:r>
          <a:endParaRPr lang="hr-HR" sz="1300" kern="1200" dirty="0"/>
        </a:p>
      </dsp:txBody>
      <dsp:txXfrm>
        <a:off x="5711331" y="1771573"/>
        <a:ext cx="1678795" cy="982815"/>
      </dsp:txXfrm>
    </dsp:sp>
    <dsp:sp modelId="{A26FD128-5A60-431E-A122-032B5C3A48C9}">
      <dsp:nvSpPr>
        <dsp:cNvPr id="0" name=""/>
        <dsp:cNvSpPr/>
      </dsp:nvSpPr>
      <dsp:spPr>
        <a:xfrm rot="10800000">
          <a:off x="5158769" y="2047227"/>
          <a:ext cx="368869" cy="43150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hr-HR" sz="1100" kern="1200"/>
        </a:p>
      </dsp:txBody>
      <dsp:txXfrm rot="10800000">
        <a:off x="5269430" y="2133528"/>
        <a:ext cx="258208" cy="258905"/>
      </dsp:txXfrm>
    </dsp:sp>
    <dsp:sp modelId="{EBEB9EAD-AC46-4D25-A4B3-C8632E5148D4}">
      <dsp:nvSpPr>
        <dsp:cNvPr id="0" name=""/>
        <dsp:cNvSpPr/>
      </dsp:nvSpPr>
      <dsp:spPr>
        <a:xfrm>
          <a:off x="3244825" y="1740996"/>
          <a:ext cx="1739949" cy="1043969"/>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hr-HR" sz="1300" kern="1200"/>
            <a:t>Puštaju da se stvari događaju i rješavaju same od sebe </a:t>
          </a:r>
          <a:endParaRPr lang="hr-HR" sz="1300" kern="1200" dirty="0"/>
        </a:p>
      </dsp:txBody>
      <dsp:txXfrm>
        <a:off x="3275402" y="1771573"/>
        <a:ext cx="1678795" cy="982815"/>
      </dsp:txXfrm>
    </dsp:sp>
    <dsp:sp modelId="{61FA57A2-3D10-4204-8C0D-5DD19D81489C}">
      <dsp:nvSpPr>
        <dsp:cNvPr id="0" name=""/>
        <dsp:cNvSpPr/>
      </dsp:nvSpPr>
      <dsp:spPr>
        <a:xfrm rot="10800000">
          <a:off x="2722840" y="2047227"/>
          <a:ext cx="368869" cy="43150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hr-HR" sz="1100" kern="1200"/>
        </a:p>
      </dsp:txBody>
      <dsp:txXfrm rot="10800000">
        <a:off x="2833501" y="2133528"/>
        <a:ext cx="258208" cy="258905"/>
      </dsp:txXfrm>
    </dsp:sp>
    <dsp:sp modelId="{FCB3E60F-AF64-4525-A7A8-FE3E9EA3953D}">
      <dsp:nvSpPr>
        <dsp:cNvPr id="0" name=""/>
        <dsp:cNvSpPr/>
      </dsp:nvSpPr>
      <dsp:spPr>
        <a:xfrm>
          <a:off x="808895" y="1740996"/>
          <a:ext cx="1739949" cy="1043969"/>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hr-HR" sz="1300" kern="1200"/>
            <a:t>Nisu skloni poduzimati nešto čime bi umanjili nedostatke i ograničenja</a:t>
          </a:r>
          <a:endParaRPr lang="hr-HR" sz="1300" kern="1200" dirty="0"/>
        </a:p>
      </dsp:txBody>
      <dsp:txXfrm>
        <a:off x="839472" y="1771573"/>
        <a:ext cx="1678795" cy="982815"/>
      </dsp:txXfrm>
    </dsp:sp>
    <dsp:sp modelId="{22524101-8728-4C43-BD0E-1EAF3DA0FD23}">
      <dsp:nvSpPr>
        <dsp:cNvPr id="0" name=""/>
        <dsp:cNvSpPr/>
      </dsp:nvSpPr>
      <dsp:spPr>
        <a:xfrm rot="5400000">
          <a:off x="1494435" y="2906762"/>
          <a:ext cx="368869" cy="43150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hr-HR" sz="1100" kern="1200"/>
        </a:p>
      </dsp:txBody>
      <dsp:txXfrm rot="-5400000">
        <a:off x="1549418" y="2938081"/>
        <a:ext cx="258905" cy="258208"/>
      </dsp:txXfrm>
    </dsp:sp>
    <dsp:sp modelId="{B2BF2AA9-569B-4BCE-920A-57CA3173A909}">
      <dsp:nvSpPr>
        <dsp:cNvPr id="0" name=""/>
        <dsp:cNvSpPr/>
      </dsp:nvSpPr>
      <dsp:spPr>
        <a:xfrm>
          <a:off x="808895" y="3480946"/>
          <a:ext cx="1739949" cy="1043969"/>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hr-HR" sz="1300" kern="1200"/>
            <a:t>Nisu zainteresirani za politiku i obično ne izlaze na izbore </a:t>
          </a:r>
          <a:endParaRPr lang="hr-HR" sz="1300" kern="1200" dirty="0"/>
        </a:p>
      </dsp:txBody>
      <dsp:txXfrm>
        <a:off x="839472" y="3511523"/>
        <a:ext cx="1678795" cy="982815"/>
      </dsp:txXfrm>
    </dsp:sp>
    <dsp:sp modelId="{E807DBDF-D8DE-4667-AB96-7ADFC498110E}">
      <dsp:nvSpPr>
        <dsp:cNvPr id="0" name=""/>
        <dsp:cNvSpPr/>
      </dsp:nvSpPr>
      <dsp:spPr>
        <a:xfrm>
          <a:off x="2701960" y="3787177"/>
          <a:ext cx="368869" cy="43150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hr-HR" sz="1100" kern="1200"/>
        </a:p>
      </dsp:txBody>
      <dsp:txXfrm>
        <a:off x="2701960" y="3873478"/>
        <a:ext cx="258208" cy="258905"/>
      </dsp:txXfrm>
    </dsp:sp>
    <dsp:sp modelId="{066FD8A0-3490-4690-87AB-12CC23C65D3C}">
      <dsp:nvSpPr>
        <dsp:cNvPr id="0" name=""/>
        <dsp:cNvSpPr/>
      </dsp:nvSpPr>
      <dsp:spPr>
        <a:xfrm>
          <a:off x="3244825" y="3480946"/>
          <a:ext cx="1739949" cy="1043969"/>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hr-HR" sz="1300" kern="1200"/>
            <a:t>Zarađuju manje od internalnih </a:t>
          </a:r>
          <a:endParaRPr lang="hr-HR" sz="1300" kern="1200" dirty="0"/>
        </a:p>
      </dsp:txBody>
      <dsp:txXfrm>
        <a:off x="3275402" y="3511523"/>
        <a:ext cx="1678795" cy="982815"/>
      </dsp:txXfrm>
    </dsp:sp>
    <dsp:sp modelId="{EA409AE4-5910-4A35-9050-DE383B92761C}">
      <dsp:nvSpPr>
        <dsp:cNvPr id="0" name=""/>
        <dsp:cNvSpPr/>
      </dsp:nvSpPr>
      <dsp:spPr>
        <a:xfrm>
          <a:off x="5137890" y="3787177"/>
          <a:ext cx="368869" cy="43150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hr-HR" sz="1100" kern="1200"/>
        </a:p>
      </dsp:txBody>
      <dsp:txXfrm>
        <a:off x="5137890" y="3873478"/>
        <a:ext cx="258208" cy="258905"/>
      </dsp:txXfrm>
    </dsp:sp>
    <dsp:sp modelId="{1731B63F-07F0-4341-B4F0-F9B47D3963D4}">
      <dsp:nvSpPr>
        <dsp:cNvPr id="0" name=""/>
        <dsp:cNvSpPr/>
      </dsp:nvSpPr>
      <dsp:spPr>
        <a:xfrm>
          <a:off x="5680754" y="3480946"/>
          <a:ext cx="1739949" cy="1043969"/>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hr-HR" sz="1300" kern="1200"/>
            <a:t>Podložniji anksioznost</a:t>
          </a:r>
          <a:endParaRPr lang="hr-HR" sz="1300" kern="1200" dirty="0"/>
        </a:p>
      </dsp:txBody>
      <dsp:txXfrm>
        <a:off x="5711331" y="3511523"/>
        <a:ext cx="1678795" cy="98281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92ACD-AA51-4750-8207-E1120797519D}">
      <dsp:nvSpPr>
        <dsp:cNvPr id="0" name=""/>
        <dsp:cNvSpPr/>
      </dsp:nvSpPr>
      <dsp:spPr>
        <a:xfrm>
          <a:off x="1919" y="0"/>
          <a:ext cx="2986980" cy="6021288"/>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l" defTabSz="1422400">
            <a:lnSpc>
              <a:spcPct val="90000"/>
            </a:lnSpc>
            <a:spcBef>
              <a:spcPct val="0"/>
            </a:spcBef>
            <a:spcAft>
              <a:spcPct val="35000"/>
            </a:spcAft>
            <a:buNone/>
          </a:pPr>
          <a:r>
            <a:rPr lang="hr-HR" sz="3200" kern="1200" dirty="0"/>
            <a:t>- Počinje  motivacijom</a:t>
          </a:r>
        </a:p>
        <a:p>
          <a:pPr marL="0" lvl="0" indent="0" algn="l" defTabSz="1422400">
            <a:lnSpc>
              <a:spcPct val="90000"/>
            </a:lnSpc>
            <a:spcBef>
              <a:spcPct val="0"/>
            </a:spcBef>
            <a:spcAft>
              <a:spcPct val="35000"/>
            </a:spcAft>
            <a:buNone/>
          </a:pPr>
          <a:r>
            <a:rPr lang="hr-HR" sz="3200" kern="1200" dirty="0"/>
            <a:t>- Fiziološki proces </a:t>
          </a:r>
        </a:p>
      </dsp:txBody>
      <dsp:txXfrm>
        <a:off x="1919" y="2408515"/>
        <a:ext cx="2986980" cy="2408515"/>
      </dsp:txXfrm>
    </dsp:sp>
    <dsp:sp modelId="{1C08FC5E-EC7D-4B9D-96C8-A591D9CB35AA}">
      <dsp:nvSpPr>
        <dsp:cNvPr id="0" name=""/>
        <dsp:cNvSpPr/>
      </dsp:nvSpPr>
      <dsp:spPr>
        <a:xfrm>
          <a:off x="539544" y="7258"/>
          <a:ext cx="2005088" cy="2005088"/>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4A5BF1-2757-4D44-92C6-B8FF01658550}">
      <dsp:nvSpPr>
        <dsp:cNvPr id="0" name=""/>
        <dsp:cNvSpPr/>
      </dsp:nvSpPr>
      <dsp:spPr>
        <a:xfrm>
          <a:off x="3059841" y="0"/>
          <a:ext cx="2986980" cy="6021288"/>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l" defTabSz="1422400">
            <a:lnSpc>
              <a:spcPct val="90000"/>
            </a:lnSpc>
            <a:spcBef>
              <a:spcPct val="0"/>
            </a:spcBef>
            <a:spcAft>
              <a:spcPct val="35000"/>
            </a:spcAft>
            <a:buNone/>
          </a:pPr>
          <a:r>
            <a:rPr lang="hr-HR" sz="3200" kern="1200" dirty="0"/>
            <a:t>- Počinje  zadržavanjem</a:t>
          </a:r>
        </a:p>
        <a:p>
          <a:pPr marL="0" lvl="0" indent="0" algn="l" defTabSz="1422400">
            <a:lnSpc>
              <a:spcPct val="90000"/>
            </a:lnSpc>
            <a:spcBef>
              <a:spcPct val="0"/>
            </a:spcBef>
            <a:spcAft>
              <a:spcPct val="35000"/>
            </a:spcAft>
            <a:buNone/>
          </a:pPr>
          <a:r>
            <a:rPr lang="hr-HR" sz="3200" kern="1200" dirty="0"/>
            <a:t>- Efikasno = selektivno</a:t>
          </a:r>
        </a:p>
        <a:p>
          <a:pPr marL="0" lvl="0" indent="0" algn="l" defTabSz="1422400">
            <a:lnSpc>
              <a:spcPct val="90000"/>
            </a:lnSpc>
            <a:spcBef>
              <a:spcPct val="0"/>
            </a:spcBef>
            <a:spcAft>
              <a:spcPct val="35000"/>
            </a:spcAft>
            <a:buNone/>
          </a:pPr>
          <a:r>
            <a:rPr lang="hr-HR" sz="3200" kern="1200" dirty="0"/>
            <a:t>- Korištenje informacija</a:t>
          </a:r>
        </a:p>
      </dsp:txBody>
      <dsp:txXfrm>
        <a:off x="3059841" y="2408515"/>
        <a:ext cx="2986980" cy="2408515"/>
      </dsp:txXfrm>
    </dsp:sp>
    <dsp:sp modelId="{58DB5D2B-DB98-4D6D-9380-018E8A53F4A5}">
      <dsp:nvSpPr>
        <dsp:cNvPr id="0" name=""/>
        <dsp:cNvSpPr/>
      </dsp:nvSpPr>
      <dsp:spPr>
        <a:xfrm>
          <a:off x="3491878" y="7258"/>
          <a:ext cx="2005088" cy="2005088"/>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E3B7A7-8DAA-4C97-A31E-B0A8672C9111}">
      <dsp:nvSpPr>
        <dsp:cNvPr id="0" name=""/>
        <dsp:cNvSpPr/>
      </dsp:nvSpPr>
      <dsp:spPr>
        <a:xfrm>
          <a:off x="6153934" y="0"/>
          <a:ext cx="2986980" cy="6021288"/>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l" defTabSz="1511300">
            <a:lnSpc>
              <a:spcPct val="90000"/>
            </a:lnSpc>
            <a:spcBef>
              <a:spcPct val="0"/>
            </a:spcBef>
            <a:spcAft>
              <a:spcPct val="35000"/>
            </a:spcAft>
            <a:buNone/>
          </a:pPr>
          <a:r>
            <a:rPr lang="hr-HR" sz="3400" kern="1200" dirty="0"/>
            <a:t>-</a:t>
          </a:r>
          <a:r>
            <a:rPr lang="hr-HR" sz="3200" kern="1200" dirty="0"/>
            <a:t>Generalizacija znanja</a:t>
          </a:r>
        </a:p>
        <a:p>
          <a:pPr marL="0" lvl="0" indent="0" algn="l" defTabSz="1511300">
            <a:lnSpc>
              <a:spcPct val="90000"/>
            </a:lnSpc>
            <a:spcBef>
              <a:spcPct val="0"/>
            </a:spcBef>
            <a:spcAft>
              <a:spcPct val="35000"/>
            </a:spcAft>
            <a:buNone/>
          </a:pPr>
          <a:r>
            <a:rPr lang="hr-HR" sz="3200" kern="1200" dirty="0"/>
            <a:t>- Izvedba naučenih vještina i ponašanja</a:t>
          </a:r>
        </a:p>
      </dsp:txBody>
      <dsp:txXfrm>
        <a:off x="6153934" y="2408515"/>
        <a:ext cx="2986980" cy="2408515"/>
      </dsp:txXfrm>
    </dsp:sp>
    <dsp:sp modelId="{65518AA2-1CAF-45F0-8922-9156AE4C89EC}">
      <dsp:nvSpPr>
        <dsp:cNvPr id="0" name=""/>
        <dsp:cNvSpPr/>
      </dsp:nvSpPr>
      <dsp:spPr>
        <a:xfrm>
          <a:off x="6588218" y="7258"/>
          <a:ext cx="2005088" cy="2005088"/>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13CDDC-56FA-41D2-9628-9C5EEF66105C}">
      <dsp:nvSpPr>
        <dsp:cNvPr id="0" name=""/>
        <dsp:cNvSpPr/>
      </dsp:nvSpPr>
      <dsp:spPr>
        <a:xfrm>
          <a:off x="1763703" y="5077505"/>
          <a:ext cx="5532130" cy="943782"/>
        </a:xfrm>
        <a:prstGeom prst="leftRightArrow">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C1706-1045-4941-8A68-41A6D1DE08C7}">
      <dsp:nvSpPr>
        <dsp:cNvPr id="0" name=""/>
        <dsp:cNvSpPr/>
      </dsp:nvSpPr>
      <dsp:spPr>
        <a:xfrm>
          <a:off x="685799" y="0"/>
          <a:ext cx="7772400" cy="4048224"/>
        </a:xfrm>
        <a:prstGeom prst="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F3F68A-DFAE-4898-90EA-22C2CF7DCB03}">
      <dsp:nvSpPr>
        <dsp:cNvPr id="0" name=""/>
        <dsp:cNvSpPr/>
      </dsp:nvSpPr>
      <dsp:spPr>
        <a:xfrm>
          <a:off x="9822" y="1214467"/>
          <a:ext cx="2943225" cy="1619289"/>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hr-HR" sz="2900" b="1" kern="1200"/>
            <a:t>Postizanje ciljeva</a:t>
          </a:r>
          <a:endParaRPr lang="hr-HR" sz="2900" b="1" kern="1200" dirty="0"/>
        </a:p>
      </dsp:txBody>
      <dsp:txXfrm>
        <a:off x="88869" y="1293514"/>
        <a:ext cx="2785131" cy="1461195"/>
      </dsp:txXfrm>
    </dsp:sp>
    <dsp:sp modelId="{7BA7F687-1DB0-4998-9DE5-D7B4FFA682FA}">
      <dsp:nvSpPr>
        <dsp:cNvPr id="0" name=""/>
        <dsp:cNvSpPr/>
      </dsp:nvSpPr>
      <dsp:spPr>
        <a:xfrm>
          <a:off x="3100387" y="1214467"/>
          <a:ext cx="2943225" cy="1619289"/>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hr-HR" sz="2900" b="1" kern="1200"/>
            <a:t>Samopoštovanje </a:t>
          </a:r>
          <a:endParaRPr lang="hr-HR" sz="2900" b="1" kern="1200" dirty="0"/>
        </a:p>
      </dsp:txBody>
      <dsp:txXfrm>
        <a:off x="3179434" y="1293514"/>
        <a:ext cx="2785131" cy="1461195"/>
      </dsp:txXfrm>
    </dsp:sp>
    <dsp:sp modelId="{1EF8451B-0B13-4162-8D8A-3F9D0C5BD568}">
      <dsp:nvSpPr>
        <dsp:cNvPr id="0" name=""/>
        <dsp:cNvSpPr/>
      </dsp:nvSpPr>
      <dsp:spPr>
        <a:xfrm>
          <a:off x="6190952" y="1214467"/>
          <a:ext cx="2943225" cy="1619289"/>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hr-HR" sz="2900" b="1" kern="1200"/>
            <a:t>Želja za daljnjim uspjehom</a:t>
          </a:r>
          <a:endParaRPr lang="hr-HR" sz="2900" b="1" kern="1200" dirty="0"/>
        </a:p>
      </dsp:txBody>
      <dsp:txXfrm>
        <a:off x="6269999" y="1293514"/>
        <a:ext cx="2785131" cy="14611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A57544-145F-41CB-83D7-A221A0B7FEF5}">
      <dsp:nvSpPr>
        <dsp:cNvPr id="0" name=""/>
        <dsp:cNvSpPr/>
      </dsp:nvSpPr>
      <dsp:spPr>
        <a:xfrm>
          <a:off x="0" y="2209"/>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711138-9E65-4776-BA41-2C2D09098E3D}">
      <dsp:nvSpPr>
        <dsp:cNvPr id="0" name=""/>
        <dsp:cNvSpPr/>
      </dsp:nvSpPr>
      <dsp:spPr>
        <a:xfrm>
          <a:off x="0" y="2209"/>
          <a:ext cx="8229600"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solidFill>
                <a:srgbClr val="555555"/>
              </a:solidFill>
            </a:rPr>
            <a:t>vezanje pojasa, podešavanje ogledala, pogled u ogledalo gore, lijevo, upali pokazivač smjera, stisni kvačilo, mjenjač u prvu brzinu, ponovna provjera u ogledalu, provjera mrtvog kuta, otpuštaj kvačilo… </a:t>
          </a:r>
          <a:endParaRPr lang="hr-HR" sz="2300" kern="1200" dirty="0">
            <a:solidFill>
              <a:srgbClr val="555555"/>
            </a:solidFill>
          </a:endParaRPr>
        </a:p>
      </dsp:txBody>
      <dsp:txXfrm>
        <a:off x="0" y="2209"/>
        <a:ext cx="8229600" cy="1507181"/>
      </dsp:txXfrm>
    </dsp:sp>
    <dsp:sp modelId="{47D118E8-5C57-4E44-813A-72104F64CEF4}">
      <dsp:nvSpPr>
        <dsp:cNvPr id="0" name=""/>
        <dsp:cNvSpPr/>
      </dsp:nvSpPr>
      <dsp:spPr>
        <a:xfrm>
          <a:off x="0" y="150939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9B3580-9936-46F0-B309-30A7B96C900F}">
      <dsp:nvSpPr>
        <dsp:cNvPr id="0" name=""/>
        <dsp:cNvSpPr/>
      </dsp:nvSpPr>
      <dsp:spPr>
        <a:xfrm>
          <a:off x="0" y="1509390"/>
          <a:ext cx="8229600"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hr-HR" sz="2300" b="1" kern="1200">
              <a:solidFill>
                <a:srgbClr val="555555"/>
              </a:solidFill>
            </a:rPr>
            <a:t>a</a:t>
          </a:r>
          <a:r>
            <a:rPr lang="en-US" sz="2300" b="1" kern="1200">
              <a:solidFill>
                <a:srgbClr val="555555"/>
              </a:solidFill>
            </a:rPr>
            <a:t> danas sve te radnje radimo iz navike </a:t>
          </a:r>
          <a:r>
            <a:rPr lang="en-US" sz="2300" kern="1200">
              <a:solidFill>
                <a:srgbClr val="555555"/>
              </a:solidFill>
            </a:rPr>
            <a:t>(automatizmom)  većina nas u isto vrijeme dok vozi auto sluša radio, priča sa suputnikom </a:t>
          </a:r>
          <a:endParaRPr lang="hr-HR" sz="2300" kern="1200"/>
        </a:p>
      </dsp:txBody>
      <dsp:txXfrm>
        <a:off x="0" y="1509390"/>
        <a:ext cx="8229600" cy="1507181"/>
      </dsp:txXfrm>
    </dsp:sp>
    <dsp:sp modelId="{CC8D8A6C-0670-4A8E-9302-1754F6F578DC}">
      <dsp:nvSpPr>
        <dsp:cNvPr id="0" name=""/>
        <dsp:cNvSpPr/>
      </dsp:nvSpPr>
      <dsp:spPr>
        <a:xfrm>
          <a:off x="0" y="3016572"/>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4271ED-7B42-4EDF-AC62-DA72F8577FB8}">
      <dsp:nvSpPr>
        <dsp:cNvPr id="0" name=""/>
        <dsp:cNvSpPr/>
      </dsp:nvSpPr>
      <dsp:spPr>
        <a:xfrm>
          <a:off x="0" y="3016572"/>
          <a:ext cx="8229600"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solidFill>
                <a:srgbClr val="555555"/>
              </a:solidFill>
            </a:rPr>
            <a:t>ne razmišljamo: pusti gas, stisni kvačilo, promijeni brzinu, pusti kvačilo… jer takve radnje radimo po usvojenoj navici</a:t>
          </a:r>
          <a:endParaRPr lang="en-US" sz="2300" kern="1200" dirty="0"/>
        </a:p>
      </dsp:txBody>
      <dsp:txXfrm>
        <a:off x="0" y="3016572"/>
        <a:ext cx="8229600" cy="15071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D6B914-B672-4240-83C3-AB58717AB927}">
      <dsp:nvSpPr>
        <dsp:cNvPr id="0" name=""/>
        <dsp:cNvSpPr/>
      </dsp:nvSpPr>
      <dsp:spPr>
        <a:xfrm>
          <a:off x="3011507" y="526"/>
          <a:ext cx="2941472" cy="191195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hr-HR" sz="3600" b="1" kern="1200"/>
            <a:t>Promjena stajališta ovisi o:</a:t>
          </a:r>
          <a:br>
            <a:rPr lang="hr-HR" sz="3200" b="1" kern="1200"/>
          </a:br>
          <a:endParaRPr lang="hr-HR" sz="3200" kern="1200" dirty="0"/>
        </a:p>
      </dsp:txBody>
      <dsp:txXfrm>
        <a:off x="3104841" y="93860"/>
        <a:ext cx="2754804" cy="1725289"/>
      </dsp:txXfrm>
    </dsp:sp>
    <dsp:sp modelId="{B34D1B6F-1012-4B37-A62C-275043A017E3}">
      <dsp:nvSpPr>
        <dsp:cNvPr id="0" name=""/>
        <dsp:cNvSpPr/>
      </dsp:nvSpPr>
      <dsp:spPr>
        <a:xfrm>
          <a:off x="1932892" y="956505"/>
          <a:ext cx="5098702" cy="5098702"/>
        </a:xfrm>
        <a:custGeom>
          <a:avLst/>
          <a:gdLst/>
          <a:ahLst/>
          <a:cxnLst/>
          <a:rect l="0" t="0" r="0" b="0"/>
          <a:pathLst>
            <a:path>
              <a:moveTo>
                <a:pt x="4414682" y="811613"/>
              </a:moveTo>
              <a:arcTo wR="2549351" hR="2549351" stAng="19021688" swAng="2301500"/>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AA3CCF9-4E0B-40EE-85A3-2882164C2243}">
      <dsp:nvSpPr>
        <dsp:cNvPr id="0" name=""/>
        <dsp:cNvSpPr/>
      </dsp:nvSpPr>
      <dsp:spPr>
        <a:xfrm>
          <a:off x="5219310" y="3824554"/>
          <a:ext cx="2941472" cy="191195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hr-HR" sz="3300" b="1" kern="1200" dirty="0"/>
            <a:t>-  procjeni i doživljaju osobe </a:t>
          </a:r>
        </a:p>
      </dsp:txBody>
      <dsp:txXfrm>
        <a:off x="5312644" y="3917888"/>
        <a:ext cx="2754804" cy="1725289"/>
      </dsp:txXfrm>
    </dsp:sp>
    <dsp:sp modelId="{B200DE3A-9E78-4FD4-AB6B-7493612A9EB9}">
      <dsp:nvSpPr>
        <dsp:cNvPr id="0" name=""/>
        <dsp:cNvSpPr/>
      </dsp:nvSpPr>
      <dsp:spPr>
        <a:xfrm>
          <a:off x="1932892" y="956505"/>
          <a:ext cx="5098702" cy="5098702"/>
        </a:xfrm>
        <a:custGeom>
          <a:avLst/>
          <a:gdLst/>
          <a:ahLst/>
          <a:cxnLst/>
          <a:rect l="0" t="0" r="0" b="0"/>
          <a:pathLst>
            <a:path>
              <a:moveTo>
                <a:pt x="3331242" y="4975838"/>
              </a:moveTo>
              <a:arcTo wR="2549351" hR="2549351" stAng="4328364" swAng="2143271"/>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AEC8000-73BD-4425-9762-F9E92280F71E}">
      <dsp:nvSpPr>
        <dsp:cNvPr id="0" name=""/>
        <dsp:cNvSpPr/>
      </dsp:nvSpPr>
      <dsp:spPr>
        <a:xfrm>
          <a:off x="803704" y="3824554"/>
          <a:ext cx="2941472" cy="191195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hr-HR" sz="3300" b="1" kern="1200" dirty="0"/>
            <a:t>-  lakoći/težini  postizanja cilja</a:t>
          </a:r>
        </a:p>
      </dsp:txBody>
      <dsp:txXfrm>
        <a:off x="897038" y="3917888"/>
        <a:ext cx="2754804" cy="1725289"/>
      </dsp:txXfrm>
    </dsp:sp>
    <dsp:sp modelId="{87DEDDF1-6B10-479D-8F10-36E33F940FE7}">
      <dsp:nvSpPr>
        <dsp:cNvPr id="0" name=""/>
        <dsp:cNvSpPr/>
      </dsp:nvSpPr>
      <dsp:spPr>
        <a:xfrm>
          <a:off x="1932892" y="956505"/>
          <a:ext cx="5098702" cy="5098702"/>
        </a:xfrm>
        <a:custGeom>
          <a:avLst/>
          <a:gdLst/>
          <a:ahLst/>
          <a:cxnLst/>
          <a:rect l="0" t="0" r="0" b="0"/>
          <a:pathLst>
            <a:path>
              <a:moveTo>
                <a:pt x="8260" y="2344296"/>
              </a:moveTo>
              <a:arcTo wR="2549351" hR="2549351" stAng="11076811" swAng="2301500"/>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5421B-EF74-45F0-B5F3-CB0984763F8C}">
      <dsp:nvSpPr>
        <dsp:cNvPr id="0" name=""/>
        <dsp:cNvSpPr/>
      </dsp:nvSpPr>
      <dsp:spPr>
        <a:xfrm>
          <a:off x="7461021" y="3928578"/>
          <a:ext cx="91440" cy="731589"/>
        </a:xfrm>
        <a:custGeom>
          <a:avLst/>
          <a:gdLst/>
          <a:ahLst/>
          <a:cxnLst/>
          <a:rect l="0" t="0" r="0" b="0"/>
          <a:pathLst>
            <a:path>
              <a:moveTo>
                <a:pt x="45720" y="0"/>
              </a:moveTo>
              <a:lnTo>
                <a:pt x="45720" y="731589"/>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705B95-BDBB-495C-B2D3-2BD21C5D541B}">
      <dsp:nvSpPr>
        <dsp:cNvPr id="0" name=""/>
        <dsp:cNvSpPr/>
      </dsp:nvSpPr>
      <dsp:spPr>
        <a:xfrm>
          <a:off x="5200873" y="1599651"/>
          <a:ext cx="2305868" cy="731589"/>
        </a:xfrm>
        <a:custGeom>
          <a:avLst/>
          <a:gdLst/>
          <a:ahLst/>
          <a:cxnLst/>
          <a:rect l="0" t="0" r="0" b="0"/>
          <a:pathLst>
            <a:path>
              <a:moveTo>
                <a:pt x="0" y="0"/>
              </a:moveTo>
              <a:lnTo>
                <a:pt x="0" y="498556"/>
              </a:lnTo>
              <a:lnTo>
                <a:pt x="2305868" y="498556"/>
              </a:lnTo>
              <a:lnTo>
                <a:pt x="2305868" y="73158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34D1A4-D138-4592-A70D-C493CC64C23C}">
      <dsp:nvSpPr>
        <dsp:cNvPr id="0" name=""/>
        <dsp:cNvSpPr/>
      </dsp:nvSpPr>
      <dsp:spPr>
        <a:xfrm>
          <a:off x="2895004" y="3928578"/>
          <a:ext cx="1537245" cy="731589"/>
        </a:xfrm>
        <a:custGeom>
          <a:avLst/>
          <a:gdLst/>
          <a:ahLst/>
          <a:cxnLst/>
          <a:rect l="0" t="0" r="0" b="0"/>
          <a:pathLst>
            <a:path>
              <a:moveTo>
                <a:pt x="0" y="0"/>
              </a:moveTo>
              <a:lnTo>
                <a:pt x="0" y="498556"/>
              </a:lnTo>
              <a:lnTo>
                <a:pt x="1537245" y="498556"/>
              </a:lnTo>
              <a:lnTo>
                <a:pt x="1537245" y="731589"/>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886A6C-3D7A-49DD-B447-ACC80FD4B378}">
      <dsp:nvSpPr>
        <dsp:cNvPr id="0" name=""/>
        <dsp:cNvSpPr/>
      </dsp:nvSpPr>
      <dsp:spPr>
        <a:xfrm>
          <a:off x="1357758" y="3928578"/>
          <a:ext cx="1537245" cy="731589"/>
        </a:xfrm>
        <a:custGeom>
          <a:avLst/>
          <a:gdLst/>
          <a:ahLst/>
          <a:cxnLst/>
          <a:rect l="0" t="0" r="0" b="0"/>
          <a:pathLst>
            <a:path>
              <a:moveTo>
                <a:pt x="1537245" y="0"/>
              </a:moveTo>
              <a:lnTo>
                <a:pt x="1537245" y="498556"/>
              </a:lnTo>
              <a:lnTo>
                <a:pt x="0" y="498556"/>
              </a:lnTo>
              <a:lnTo>
                <a:pt x="0" y="731589"/>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7F6505-DCF2-4EB8-936D-ECEB73C61D9D}">
      <dsp:nvSpPr>
        <dsp:cNvPr id="0" name=""/>
        <dsp:cNvSpPr/>
      </dsp:nvSpPr>
      <dsp:spPr>
        <a:xfrm>
          <a:off x="2895004" y="1599651"/>
          <a:ext cx="2305868" cy="731589"/>
        </a:xfrm>
        <a:custGeom>
          <a:avLst/>
          <a:gdLst/>
          <a:ahLst/>
          <a:cxnLst/>
          <a:rect l="0" t="0" r="0" b="0"/>
          <a:pathLst>
            <a:path>
              <a:moveTo>
                <a:pt x="2305868" y="0"/>
              </a:moveTo>
              <a:lnTo>
                <a:pt x="2305868" y="498556"/>
              </a:lnTo>
              <a:lnTo>
                <a:pt x="0" y="498556"/>
              </a:lnTo>
              <a:lnTo>
                <a:pt x="0" y="73158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0311FC-13F2-47F4-99E3-31BFACA831E6}">
      <dsp:nvSpPr>
        <dsp:cNvPr id="0" name=""/>
        <dsp:cNvSpPr/>
      </dsp:nvSpPr>
      <dsp:spPr>
        <a:xfrm>
          <a:off x="3943126" y="2313"/>
          <a:ext cx="2515492" cy="159733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62D740-ECFB-4F1F-9130-1EF7E8129F10}">
      <dsp:nvSpPr>
        <dsp:cNvPr id="0" name=""/>
        <dsp:cNvSpPr/>
      </dsp:nvSpPr>
      <dsp:spPr>
        <a:xfrm>
          <a:off x="4222625" y="267837"/>
          <a:ext cx="2515492" cy="1597338"/>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kern="1200" dirty="0"/>
            <a:t>Stajalište se formira:</a:t>
          </a:r>
        </a:p>
      </dsp:txBody>
      <dsp:txXfrm>
        <a:off x="4269409" y="314621"/>
        <a:ext cx="2421924" cy="1503770"/>
      </dsp:txXfrm>
    </dsp:sp>
    <dsp:sp modelId="{F39A5DA1-A51D-48CC-B07A-DE0C96522BE4}">
      <dsp:nvSpPr>
        <dsp:cNvPr id="0" name=""/>
        <dsp:cNvSpPr/>
      </dsp:nvSpPr>
      <dsp:spPr>
        <a:xfrm>
          <a:off x="1637258" y="2331240"/>
          <a:ext cx="2515492" cy="159733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B4579C-3AAA-4CC1-90E5-4FA1E8AE5F63}">
      <dsp:nvSpPr>
        <dsp:cNvPr id="0" name=""/>
        <dsp:cNvSpPr/>
      </dsp:nvSpPr>
      <dsp:spPr>
        <a:xfrm>
          <a:off x="1916757" y="2596765"/>
          <a:ext cx="2515492" cy="1597338"/>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kern="1200" dirty="0"/>
            <a:t>prema osobnom iskustvu</a:t>
          </a:r>
        </a:p>
      </dsp:txBody>
      <dsp:txXfrm>
        <a:off x="1963541" y="2643549"/>
        <a:ext cx="2421924" cy="1503770"/>
      </dsp:txXfrm>
    </dsp:sp>
    <dsp:sp modelId="{F2AB78A3-C184-49BE-A679-6163CF76BC19}">
      <dsp:nvSpPr>
        <dsp:cNvPr id="0" name=""/>
        <dsp:cNvSpPr/>
      </dsp:nvSpPr>
      <dsp:spPr>
        <a:xfrm>
          <a:off x="100012" y="4660168"/>
          <a:ext cx="2515492" cy="159733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639CFE-50BB-4DFA-A77C-CC7764BECE9F}">
      <dsp:nvSpPr>
        <dsp:cNvPr id="0" name=""/>
        <dsp:cNvSpPr/>
      </dsp:nvSpPr>
      <dsp:spPr>
        <a:xfrm>
          <a:off x="379511" y="4925692"/>
          <a:ext cx="2515492" cy="1597338"/>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kern="1200" dirty="0"/>
            <a:t>uz procjenu koliko nešto olakšava postizanje cilja</a:t>
          </a:r>
        </a:p>
      </dsp:txBody>
      <dsp:txXfrm>
        <a:off x="426295" y="4972476"/>
        <a:ext cx="2421924" cy="1503770"/>
      </dsp:txXfrm>
    </dsp:sp>
    <dsp:sp modelId="{9E3D5013-9EA5-453F-8D7A-AB58B04BFFB8}">
      <dsp:nvSpPr>
        <dsp:cNvPr id="0" name=""/>
        <dsp:cNvSpPr/>
      </dsp:nvSpPr>
      <dsp:spPr>
        <a:xfrm>
          <a:off x="3174503" y="4660168"/>
          <a:ext cx="2515492" cy="159733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D4A0FD-AAAC-47D9-BE20-84F059F61FEE}">
      <dsp:nvSpPr>
        <dsp:cNvPr id="0" name=""/>
        <dsp:cNvSpPr/>
      </dsp:nvSpPr>
      <dsp:spPr>
        <a:xfrm>
          <a:off x="3454003" y="4925692"/>
          <a:ext cx="2515492" cy="1597338"/>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kern="1200" dirty="0"/>
            <a:t>tako formirana stajališta, med. sestra na njih može djelovati</a:t>
          </a:r>
        </a:p>
      </dsp:txBody>
      <dsp:txXfrm>
        <a:off x="3500787" y="4972476"/>
        <a:ext cx="2421924" cy="1503770"/>
      </dsp:txXfrm>
    </dsp:sp>
    <dsp:sp modelId="{0692F923-074F-4FAE-B5F4-545E397BF4E6}">
      <dsp:nvSpPr>
        <dsp:cNvPr id="0" name=""/>
        <dsp:cNvSpPr/>
      </dsp:nvSpPr>
      <dsp:spPr>
        <a:xfrm>
          <a:off x="6248995" y="2331240"/>
          <a:ext cx="2515492" cy="159733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599134-3C4D-4D7D-A652-74A51DBE0B85}">
      <dsp:nvSpPr>
        <dsp:cNvPr id="0" name=""/>
        <dsp:cNvSpPr/>
      </dsp:nvSpPr>
      <dsp:spPr>
        <a:xfrm>
          <a:off x="6528494" y="2596765"/>
          <a:ext cx="2515492" cy="1597338"/>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kern="1200"/>
            <a:t>prema </a:t>
          </a:r>
          <a:r>
            <a:rPr lang="hr-HR" sz="2300" kern="1200" dirty="0"/>
            <a:t>uzoru</a:t>
          </a:r>
        </a:p>
      </dsp:txBody>
      <dsp:txXfrm>
        <a:off x="6575278" y="2643549"/>
        <a:ext cx="2421924" cy="1503770"/>
      </dsp:txXfrm>
    </dsp:sp>
    <dsp:sp modelId="{D1A76413-6B88-497B-8C3B-4BDA973E5E29}">
      <dsp:nvSpPr>
        <dsp:cNvPr id="0" name=""/>
        <dsp:cNvSpPr/>
      </dsp:nvSpPr>
      <dsp:spPr>
        <a:xfrm>
          <a:off x="6248995" y="4660168"/>
          <a:ext cx="2515492" cy="1597338"/>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5360F0-B517-438D-B1F7-E2C9688745E6}">
      <dsp:nvSpPr>
        <dsp:cNvPr id="0" name=""/>
        <dsp:cNvSpPr/>
      </dsp:nvSpPr>
      <dsp:spPr>
        <a:xfrm>
          <a:off x="6528494" y="4925692"/>
          <a:ext cx="2515492" cy="1597338"/>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kern="1200" dirty="0"/>
            <a:t>nema osobno iskustvo</a:t>
          </a:r>
        </a:p>
      </dsp:txBody>
      <dsp:txXfrm>
        <a:off x="6575278" y="4972476"/>
        <a:ext cx="2421924" cy="15037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1161B-4A49-4494-8494-A20F657D44BC}">
      <dsp:nvSpPr>
        <dsp:cNvPr id="0" name=""/>
        <dsp:cNvSpPr/>
      </dsp:nvSpPr>
      <dsp:spPr>
        <a:xfrm>
          <a:off x="685799" y="0"/>
          <a:ext cx="7772400" cy="5445125"/>
        </a:xfrm>
        <a:prstGeom prst="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EC2B38-3CCE-4B11-B5BF-31154A4126EE}">
      <dsp:nvSpPr>
        <dsp:cNvPr id="0" name=""/>
        <dsp:cNvSpPr/>
      </dsp:nvSpPr>
      <dsp:spPr>
        <a:xfrm>
          <a:off x="9822" y="1633537"/>
          <a:ext cx="2943225" cy="217805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hr-HR" sz="2100" b="1" kern="1200"/>
            <a:t>Kognitivna/ spoznajna</a:t>
          </a:r>
        </a:p>
        <a:p>
          <a:pPr marL="0" lvl="0" indent="0" algn="ctr" defTabSz="933450">
            <a:lnSpc>
              <a:spcPct val="90000"/>
            </a:lnSpc>
            <a:spcBef>
              <a:spcPct val="0"/>
            </a:spcBef>
            <a:spcAft>
              <a:spcPct val="35000"/>
            </a:spcAft>
            <a:buNone/>
          </a:pPr>
          <a:r>
            <a:rPr lang="hr-HR" sz="2100" kern="1200"/>
            <a:t>čine ju informacije koje imamo o objektu stava, ali i naša mišljenja i uvjerenja </a:t>
          </a:r>
          <a:endParaRPr lang="hr-HR" sz="2100" b="1" kern="1200" dirty="0"/>
        </a:p>
      </dsp:txBody>
      <dsp:txXfrm>
        <a:off x="116146" y="1739861"/>
        <a:ext cx="2730577" cy="1965402"/>
      </dsp:txXfrm>
    </dsp:sp>
    <dsp:sp modelId="{9E8AFD6E-69A8-4CB9-AAF6-F4A36AA0C70C}">
      <dsp:nvSpPr>
        <dsp:cNvPr id="0" name=""/>
        <dsp:cNvSpPr/>
      </dsp:nvSpPr>
      <dsp:spPr>
        <a:xfrm>
          <a:off x="3100387" y="1633537"/>
          <a:ext cx="2943225" cy="217805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hr-HR" sz="2100" b="1" kern="1200"/>
            <a:t>Emocionalna</a:t>
          </a:r>
        </a:p>
        <a:p>
          <a:pPr marL="0" lvl="0" indent="0" algn="ctr" defTabSz="933450">
            <a:lnSpc>
              <a:spcPct val="90000"/>
            </a:lnSpc>
            <a:spcBef>
              <a:spcPct val="0"/>
            </a:spcBef>
            <a:spcAft>
              <a:spcPct val="35000"/>
            </a:spcAft>
            <a:buNone/>
          </a:pPr>
          <a:r>
            <a:rPr lang="hr-HR" sz="2100" kern="1200"/>
            <a:t>uključuje emocije koje imamo prema nekom objektu stava</a:t>
          </a:r>
          <a:endParaRPr lang="hr-HR" sz="2100" b="1" kern="1200"/>
        </a:p>
        <a:p>
          <a:pPr marL="0" lvl="0" indent="0" algn="ctr" defTabSz="933450">
            <a:lnSpc>
              <a:spcPct val="90000"/>
            </a:lnSpc>
            <a:spcBef>
              <a:spcPct val="0"/>
            </a:spcBef>
            <a:spcAft>
              <a:spcPct val="35000"/>
            </a:spcAft>
            <a:buNone/>
          </a:pPr>
          <a:endParaRPr lang="hr-HR" sz="2100" b="1" kern="1200" dirty="0"/>
        </a:p>
      </dsp:txBody>
      <dsp:txXfrm>
        <a:off x="3206711" y="1739861"/>
        <a:ext cx="2730577" cy="1965402"/>
      </dsp:txXfrm>
    </dsp:sp>
    <dsp:sp modelId="{4DFF643D-6652-416D-A6EE-55D6C9B862A7}">
      <dsp:nvSpPr>
        <dsp:cNvPr id="0" name=""/>
        <dsp:cNvSpPr/>
      </dsp:nvSpPr>
      <dsp:spPr>
        <a:xfrm>
          <a:off x="6190952" y="1633537"/>
          <a:ext cx="2943225" cy="217805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hr-HR" sz="2100" b="1" kern="1200"/>
            <a:t>Akcijska /(ponašajna) </a:t>
          </a:r>
          <a:r>
            <a:rPr lang="hr-HR" sz="2100" kern="1200"/>
            <a:t>uključuje spremnost da se djeluje prema objektu stava</a:t>
          </a:r>
          <a:endParaRPr lang="hr-HR" sz="2100" b="1" kern="1200" dirty="0"/>
        </a:p>
      </dsp:txBody>
      <dsp:txXfrm>
        <a:off x="6297276" y="1739861"/>
        <a:ext cx="2730577" cy="19654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87B96-DE6F-47D1-9796-624ADED87B79}">
      <dsp:nvSpPr>
        <dsp:cNvPr id="0" name=""/>
        <dsp:cNvSpPr/>
      </dsp:nvSpPr>
      <dsp:spPr>
        <a:xfrm rot="4396374">
          <a:off x="1843946" y="1083537"/>
          <a:ext cx="4700554" cy="3278050"/>
        </a:xfrm>
        <a:prstGeom prst="swooshArrow">
          <a:avLst>
            <a:gd name="adj1" fmla="val 16310"/>
            <a:gd name="adj2" fmla="val 31370"/>
          </a:avLst>
        </a:prstGeom>
        <a:solidFill>
          <a:srgbClr val="FFC5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6E6961-8E44-4D7B-B9B3-35B8DCF2BA40}">
      <dsp:nvSpPr>
        <dsp:cNvPr id="0" name=""/>
        <dsp:cNvSpPr/>
      </dsp:nvSpPr>
      <dsp:spPr>
        <a:xfrm>
          <a:off x="3652361" y="1511566"/>
          <a:ext cx="118703" cy="118703"/>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666ADB-55E2-4E4F-9264-4A7125B8865C}">
      <dsp:nvSpPr>
        <dsp:cNvPr id="0" name=""/>
        <dsp:cNvSpPr/>
      </dsp:nvSpPr>
      <dsp:spPr>
        <a:xfrm>
          <a:off x="4465155" y="2167159"/>
          <a:ext cx="118703" cy="118703"/>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2451A4-5E55-4C86-B6D5-59B612B99AA0}">
      <dsp:nvSpPr>
        <dsp:cNvPr id="0" name=""/>
        <dsp:cNvSpPr/>
      </dsp:nvSpPr>
      <dsp:spPr>
        <a:xfrm>
          <a:off x="5074301" y="2933833"/>
          <a:ext cx="118703" cy="118703"/>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A82875-7177-4487-A435-D89C3E462424}">
      <dsp:nvSpPr>
        <dsp:cNvPr id="0" name=""/>
        <dsp:cNvSpPr/>
      </dsp:nvSpPr>
      <dsp:spPr>
        <a:xfrm>
          <a:off x="1619678" y="36774"/>
          <a:ext cx="6573524" cy="87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ctr" defTabSz="1422400">
            <a:lnSpc>
              <a:spcPct val="90000"/>
            </a:lnSpc>
            <a:spcBef>
              <a:spcPct val="0"/>
            </a:spcBef>
            <a:spcAft>
              <a:spcPct val="35000"/>
            </a:spcAft>
            <a:buNone/>
          </a:pPr>
          <a:endParaRPr lang="hr-HR" sz="3200" b="1" kern="1200" dirty="0">
            <a:solidFill>
              <a:srgbClr val="002060"/>
            </a:solidFill>
          </a:endParaRPr>
        </a:p>
      </dsp:txBody>
      <dsp:txXfrm>
        <a:off x="1619678" y="36774"/>
        <a:ext cx="6573524" cy="871220"/>
      </dsp:txXfrm>
    </dsp:sp>
    <dsp:sp modelId="{1E5E171B-89AC-4DA9-8C98-9119F82F3868}">
      <dsp:nvSpPr>
        <dsp:cNvPr id="0" name=""/>
        <dsp:cNvSpPr/>
      </dsp:nvSpPr>
      <dsp:spPr>
        <a:xfrm>
          <a:off x="35106" y="1008014"/>
          <a:ext cx="8044577" cy="87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35000"/>
            </a:spcAft>
            <a:buNone/>
          </a:pPr>
          <a:endParaRPr lang="hr-HR" sz="3200" b="1" kern="1200" dirty="0">
            <a:solidFill>
              <a:srgbClr val="002060"/>
            </a:solidFill>
          </a:endParaRPr>
        </a:p>
      </dsp:txBody>
      <dsp:txXfrm>
        <a:off x="35106" y="1008014"/>
        <a:ext cx="8044577" cy="871220"/>
      </dsp:txXfrm>
    </dsp:sp>
    <dsp:sp modelId="{35318D7A-0B25-4C4F-9EC1-45CE77A0F439}">
      <dsp:nvSpPr>
        <dsp:cNvPr id="0" name=""/>
        <dsp:cNvSpPr/>
      </dsp:nvSpPr>
      <dsp:spPr>
        <a:xfrm>
          <a:off x="97620" y="143921"/>
          <a:ext cx="9032922" cy="87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35000"/>
            </a:spcAft>
            <a:buNone/>
          </a:pPr>
          <a:r>
            <a:rPr lang="hr-HR" sz="3200" b="1" kern="1200" dirty="0">
              <a:solidFill>
                <a:srgbClr val="002060"/>
              </a:solidFill>
              <a:latin typeface="Calibri"/>
            </a:rPr>
            <a:t>→ pravila koja reguliraju ponašanje unutar društva</a:t>
          </a:r>
          <a:endParaRPr lang="hr-HR" sz="3200" b="1" kern="1200" dirty="0">
            <a:solidFill>
              <a:srgbClr val="002060"/>
            </a:solidFill>
          </a:endParaRPr>
        </a:p>
      </dsp:txBody>
      <dsp:txXfrm>
        <a:off x="97620" y="143921"/>
        <a:ext cx="9032922" cy="871220"/>
      </dsp:txXfrm>
    </dsp:sp>
    <dsp:sp modelId="{770DD81D-BF44-4CC7-8266-8DEA5C77826D}">
      <dsp:nvSpPr>
        <dsp:cNvPr id="0" name=""/>
        <dsp:cNvSpPr/>
      </dsp:nvSpPr>
      <dsp:spPr>
        <a:xfrm>
          <a:off x="1" y="2016225"/>
          <a:ext cx="8437053" cy="87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35000"/>
            </a:spcAft>
            <a:buNone/>
          </a:pPr>
          <a:r>
            <a:rPr lang="hr-HR" sz="3200" b="1" kern="1200" dirty="0">
              <a:solidFill>
                <a:srgbClr val="FF0000"/>
              </a:solidFill>
            </a:rPr>
            <a:t>Stereotipi</a:t>
          </a:r>
          <a:r>
            <a:rPr lang="hr-HR" sz="3200" b="1" kern="1200" dirty="0">
              <a:solidFill>
                <a:srgbClr val="002060"/>
              </a:solidFill>
            </a:rPr>
            <a:t> </a:t>
          </a:r>
          <a:r>
            <a:rPr lang="hr-HR" sz="3200" b="1" kern="1200" dirty="0">
              <a:solidFill>
                <a:srgbClr val="002060"/>
              </a:solidFill>
              <a:latin typeface="Calibri"/>
            </a:rPr>
            <a:t>→ pojednostavljene tvrdnje o određenoj skupini ljudi</a:t>
          </a:r>
        </a:p>
        <a:p>
          <a:pPr marL="0" lvl="0" indent="0" algn="l" defTabSz="1422400">
            <a:lnSpc>
              <a:spcPct val="90000"/>
            </a:lnSpc>
            <a:spcBef>
              <a:spcPct val="0"/>
            </a:spcBef>
            <a:spcAft>
              <a:spcPct val="35000"/>
            </a:spcAft>
            <a:buNone/>
          </a:pPr>
          <a:endParaRPr lang="hr-HR" sz="2100" b="1" kern="1200" dirty="0">
            <a:solidFill>
              <a:srgbClr val="002060"/>
            </a:solidFill>
          </a:endParaRPr>
        </a:p>
      </dsp:txBody>
      <dsp:txXfrm>
        <a:off x="1" y="2016225"/>
        <a:ext cx="8437053" cy="871220"/>
      </dsp:txXfrm>
    </dsp:sp>
    <dsp:sp modelId="{E1A58171-2A46-4FAC-9C6F-4A4DBF1AFFC9}">
      <dsp:nvSpPr>
        <dsp:cNvPr id="0" name=""/>
        <dsp:cNvSpPr/>
      </dsp:nvSpPr>
      <dsp:spPr>
        <a:xfrm>
          <a:off x="22875" y="3384376"/>
          <a:ext cx="6305650" cy="87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l" defTabSz="1422400">
            <a:lnSpc>
              <a:spcPct val="90000"/>
            </a:lnSpc>
            <a:spcBef>
              <a:spcPct val="0"/>
            </a:spcBef>
            <a:spcAft>
              <a:spcPct val="35000"/>
            </a:spcAft>
            <a:buNone/>
          </a:pPr>
          <a:r>
            <a:rPr lang="hr-HR" sz="3200" b="1" kern="1200" dirty="0">
              <a:solidFill>
                <a:srgbClr val="FF0000"/>
              </a:solidFill>
            </a:rPr>
            <a:t>Predrasude</a:t>
          </a:r>
          <a:r>
            <a:rPr lang="hr-HR" sz="3200" b="1" kern="1200" dirty="0">
              <a:solidFill>
                <a:srgbClr val="002060"/>
              </a:solidFill>
            </a:rPr>
            <a:t> </a:t>
          </a:r>
          <a:r>
            <a:rPr lang="hr-HR" sz="3200" b="1" kern="1200" dirty="0">
              <a:solidFill>
                <a:srgbClr val="002060"/>
              </a:solidFill>
              <a:latin typeface="Calibri"/>
            </a:rPr>
            <a:t>→ negativno značenje </a:t>
          </a:r>
          <a:endParaRPr lang="hr-HR" sz="3200" b="1" kern="1200" dirty="0">
            <a:solidFill>
              <a:srgbClr val="002060"/>
            </a:solidFill>
          </a:endParaRPr>
        </a:p>
      </dsp:txBody>
      <dsp:txXfrm>
        <a:off x="22875" y="3384376"/>
        <a:ext cx="6305650" cy="8712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43C39-CD6F-4F58-9682-B77291529A5B}">
      <dsp:nvSpPr>
        <dsp:cNvPr id="0" name=""/>
        <dsp:cNvSpPr/>
      </dsp:nvSpPr>
      <dsp:spPr>
        <a:xfrm>
          <a:off x="0" y="0"/>
          <a:ext cx="8229600"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F7ED64-DC42-4FE2-A474-0B0D5417D1C9}">
      <dsp:nvSpPr>
        <dsp:cNvPr id="0" name=""/>
        <dsp:cNvSpPr/>
      </dsp:nvSpPr>
      <dsp:spPr>
        <a:xfrm>
          <a:off x="0" y="0"/>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hr-HR" sz="1500" kern="1200"/>
            <a:t>uključuju negativne emocije i negativne stavove</a:t>
          </a:r>
          <a:endParaRPr lang="hr-HR" sz="1500" kern="1200" dirty="0"/>
        </a:p>
      </dsp:txBody>
      <dsp:txXfrm>
        <a:off x="0" y="0"/>
        <a:ext cx="8229600" cy="565745"/>
      </dsp:txXfrm>
    </dsp:sp>
    <dsp:sp modelId="{F298B0C5-D4D2-4DB2-ADCF-716033021D00}">
      <dsp:nvSpPr>
        <dsp:cNvPr id="0" name=""/>
        <dsp:cNvSpPr/>
      </dsp:nvSpPr>
      <dsp:spPr>
        <a:xfrm>
          <a:off x="0" y="565745"/>
          <a:ext cx="8229600"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C503B0-D848-4278-A6BB-73C3205880AB}">
      <dsp:nvSpPr>
        <dsp:cNvPr id="0" name=""/>
        <dsp:cNvSpPr/>
      </dsp:nvSpPr>
      <dsp:spPr>
        <a:xfrm>
          <a:off x="0" y="565745"/>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hr-BA" sz="1500" kern="1200"/>
            <a:t>n</a:t>
          </a:r>
          <a:r>
            <a:rPr lang="en-US" sz="1500" kern="1200"/>
            <a:t>egativna mi</a:t>
          </a:r>
          <a:r>
            <a:rPr lang="hr-HR" sz="1500" kern="1200"/>
            <a:t>š</a:t>
          </a:r>
          <a:r>
            <a:rPr lang="en-US" sz="1500" kern="1200"/>
            <a:t>ljenja o nekoj osobi</a:t>
          </a:r>
          <a:r>
            <a:rPr lang="hr-HR" sz="1500" kern="1200"/>
            <a:t>, </a:t>
          </a:r>
          <a:r>
            <a:rPr lang="en-US" sz="1500" kern="1200"/>
            <a:t>skupini ili pojavi stvoreni prije realnog</a:t>
          </a:r>
          <a:r>
            <a:rPr lang="hr-HR" sz="1500" kern="1200"/>
            <a:t>, </a:t>
          </a:r>
          <a:r>
            <a:rPr lang="en-US" sz="1500" kern="1200"/>
            <a:t>izravnog iskustva s tom osobom</a:t>
          </a:r>
          <a:r>
            <a:rPr lang="hr-HR" sz="1500" kern="1200"/>
            <a:t>, </a:t>
          </a:r>
          <a:r>
            <a:rPr lang="en-US" sz="1500" kern="1200"/>
            <a:t>skupinom ili pojavom</a:t>
          </a:r>
          <a:r>
            <a:rPr lang="hr-HR" sz="1500" kern="1200"/>
            <a:t>, </a:t>
          </a:r>
          <a:r>
            <a:rPr lang="en-US" sz="1500" kern="1200"/>
            <a:t>ili bez poznavanja ili istra</a:t>
          </a:r>
          <a:r>
            <a:rPr lang="hr-HR" sz="1500" kern="1200"/>
            <a:t>ž</a:t>
          </a:r>
          <a:r>
            <a:rPr lang="en-US" sz="1500" kern="1200"/>
            <a:t>ivanja</a:t>
          </a:r>
          <a:r>
            <a:rPr lang="hr-HR" sz="1500" kern="1200"/>
            <a:t> č</a:t>
          </a:r>
          <a:r>
            <a:rPr lang="en-US" sz="1500" kern="1200"/>
            <a:t>injenica o tome</a:t>
          </a:r>
          <a:r>
            <a:rPr lang="hr-HR" sz="1500" kern="1200"/>
            <a:t> </a:t>
          </a:r>
          <a:endParaRPr lang="hr-HR" sz="1500" kern="1200" dirty="0"/>
        </a:p>
      </dsp:txBody>
      <dsp:txXfrm>
        <a:off x="0" y="565745"/>
        <a:ext cx="8229600" cy="565745"/>
      </dsp:txXfrm>
    </dsp:sp>
    <dsp:sp modelId="{44825BF5-FE91-4720-85D3-70629115A87C}">
      <dsp:nvSpPr>
        <dsp:cNvPr id="0" name=""/>
        <dsp:cNvSpPr/>
      </dsp:nvSpPr>
      <dsp:spPr>
        <a:xfrm>
          <a:off x="0" y="1131490"/>
          <a:ext cx="8229600"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D867EB-5C47-4DB3-9EF6-6BDC64FEF0BC}">
      <dsp:nvSpPr>
        <dsp:cNvPr id="0" name=""/>
        <dsp:cNvSpPr/>
      </dsp:nvSpPr>
      <dsp:spPr>
        <a:xfrm>
          <a:off x="0" y="1131490"/>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hr-HR" sz="1500" kern="1200"/>
            <a:t>predrasudama nikad kraja</a:t>
          </a:r>
          <a:endParaRPr lang="hr-HR" sz="1500" kern="1200" dirty="0"/>
        </a:p>
      </dsp:txBody>
      <dsp:txXfrm>
        <a:off x="0" y="1131490"/>
        <a:ext cx="8229600" cy="565745"/>
      </dsp:txXfrm>
    </dsp:sp>
    <dsp:sp modelId="{4EF776C7-F6B3-424B-9CF6-41E2B6A5870F}">
      <dsp:nvSpPr>
        <dsp:cNvPr id="0" name=""/>
        <dsp:cNvSpPr/>
      </dsp:nvSpPr>
      <dsp:spPr>
        <a:xfrm>
          <a:off x="0" y="1697236"/>
          <a:ext cx="8229600"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A743A2-B9AD-4DB5-9C39-97BFCA26D53B}">
      <dsp:nvSpPr>
        <dsp:cNvPr id="0" name=""/>
        <dsp:cNvSpPr/>
      </dsp:nvSpPr>
      <dsp:spPr>
        <a:xfrm>
          <a:off x="0" y="1697236"/>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hr-HR" sz="1500" kern="1200"/>
            <a:t>pitanje je samo njihove funkcije, da li su te predrasude bezazlene? </a:t>
          </a:r>
          <a:endParaRPr lang="hr-HR" sz="1500" kern="1200" dirty="0"/>
        </a:p>
      </dsp:txBody>
      <dsp:txXfrm>
        <a:off x="0" y="1697236"/>
        <a:ext cx="8229600" cy="565745"/>
      </dsp:txXfrm>
    </dsp:sp>
    <dsp:sp modelId="{6FB6C25C-300D-485D-BD7A-71A947D921F5}">
      <dsp:nvSpPr>
        <dsp:cNvPr id="0" name=""/>
        <dsp:cNvSpPr/>
      </dsp:nvSpPr>
      <dsp:spPr>
        <a:xfrm>
          <a:off x="0" y="2262981"/>
          <a:ext cx="8229600"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886259-875D-4B50-84FF-2322FC3E0F9C}">
      <dsp:nvSpPr>
        <dsp:cNvPr id="0" name=""/>
        <dsp:cNvSpPr/>
      </dsp:nvSpPr>
      <dsp:spPr>
        <a:xfrm>
          <a:off x="0" y="2262981"/>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hr-HR" sz="1500" kern="1200"/>
            <a:t>mogu li one uopće biti bezazlene?</a:t>
          </a:r>
          <a:endParaRPr lang="hr-HR" sz="1500" kern="1200" dirty="0"/>
        </a:p>
      </dsp:txBody>
      <dsp:txXfrm>
        <a:off x="0" y="2262981"/>
        <a:ext cx="8229600" cy="565745"/>
      </dsp:txXfrm>
    </dsp:sp>
    <dsp:sp modelId="{1F206356-0F03-4350-96B6-E922F416E375}">
      <dsp:nvSpPr>
        <dsp:cNvPr id="0" name=""/>
        <dsp:cNvSpPr/>
      </dsp:nvSpPr>
      <dsp:spPr>
        <a:xfrm>
          <a:off x="0" y="2828726"/>
          <a:ext cx="8229600"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92DF37-D450-4A98-B811-AFFC622747F8}">
      <dsp:nvSpPr>
        <dsp:cNvPr id="0" name=""/>
        <dsp:cNvSpPr/>
      </dsp:nvSpPr>
      <dsp:spPr>
        <a:xfrm>
          <a:off x="0" y="2828726"/>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hr-HR" sz="1500" kern="1200"/>
            <a:t>koliko mogu naštetiti? </a:t>
          </a:r>
          <a:endParaRPr lang="hr-HR" sz="1500" kern="1200" dirty="0"/>
        </a:p>
      </dsp:txBody>
      <dsp:txXfrm>
        <a:off x="0" y="2828726"/>
        <a:ext cx="8229600" cy="565745"/>
      </dsp:txXfrm>
    </dsp:sp>
    <dsp:sp modelId="{6AC7C07A-5007-43BD-BFCD-6523E29824BE}">
      <dsp:nvSpPr>
        <dsp:cNvPr id="0" name=""/>
        <dsp:cNvSpPr/>
      </dsp:nvSpPr>
      <dsp:spPr>
        <a:xfrm>
          <a:off x="0" y="3394472"/>
          <a:ext cx="8229600"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420A12-18BE-43CA-88FB-48474559C552}">
      <dsp:nvSpPr>
        <dsp:cNvPr id="0" name=""/>
        <dsp:cNvSpPr/>
      </dsp:nvSpPr>
      <dsp:spPr>
        <a:xfrm>
          <a:off x="0" y="3394472"/>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hr-HR" sz="1500" kern="1200"/>
            <a:t>mogu li promijeniti nečije raspoloženje? Na bolje??? Na gore??? </a:t>
          </a:r>
          <a:endParaRPr lang="hr-HR" sz="1500" kern="1200" dirty="0"/>
        </a:p>
      </dsp:txBody>
      <dsp:txXfrm>
        <a:off x="0" y="3394472"/>
        <a:ext cx="8229600" cy="565745"/>
      </dsp:txXfrm>
    </dsp:sp>
    <dsp:sp modelId="{BD901880-C26E-43F5-A2AC-85990FE779B9}">
      <dsp:nvSpPr>
        <dsp:cNvPr id="0" name=""/>
        <dsp:cNvSpPr/>
      </dsp:nvSpPr>
      <dsp:spPr>
        <a:xfrm>
          <a:off x="0" y="3960217"/>
          <a:ext cx="8229600"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8D2920-0831-413D-819A-A16FCDB1C8AA}">
      <dsp:nvSpPr>
        <dsp:cNvPr id="0" name=""/>
        <dsp:cNvSpPr/>
      </dsp:nvSpPr>
      <dsp:spPr>
        <a:xfrm>
          <a:off x="0" y="3960217"/>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hr-HR" sz="1500" kern="1200"/>
            <a:t>mogu li promijeniti nečiji život?</a:t>
          </a:r>
          <a:endParaRPr lang="hr-HR" sz="1500" kern="1200" dirty="0"/>
        </a:p>
      </dsp:txBody>
      <dsp:txXfrm>
        <a:off x="0" y="3960217"/>
        <a:ext cx="8229600" cy="5657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F6B3B-FD54-4D4E-9F51-D577D514BB6B}">
      <dsp:nvSpPr>
        <dsp:cNvPr id="0" name=""/>
        <dsp:cNvSpPr/>
      </dsp:nvSpPr>
      <dsp:spPr>
        <a:xfrm>
          <a:off x="0" y="0"/>
          <a:ext cx="6336792" cy="814673"/>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Škoti su škrti</a:t>
          </a:r>
          <a:endParaRPr lang="hr-HR" sz="2100" kern="1200" dirty="0"/>
        </a:p>
      </dsp:txBody>
      <dsp:txXfrm>
        <a:off x="23861" y="23861"/>
        <a:ext cx="5362379" cy="766951"/>
      </dsp:txXfrm>
    </dsp:sp>
    <dsp:sp modelId="{49E44587-0983-463C-ABDC-A1FC4DFD8B8D}">
      <dsp:nvSpPr>
        <dsp:cNvPr id="0" name=""/>
        <dsp:cNvSpPr/>
      </dsp:nvSpPr>
      <dsp:spPr>
        <a:xfrm>
          <a:off x="473202" y="927822"/>
          <a:ext cx="6336792" cy="814673"/>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Talijani su dobri ljubavnici</a:t>
          </a:r>
          <a:endParaRPr lang="hr-HR" sz="2100" kern="1200" dirty="0"/>
        </a:p>
      </dsp:txBody>
      <dsp:txXfrm>
        <a:off x="497063" y="951683"/>
        <a:ext cx="5286330" cy="766951"/>
      </dsp:txXfrm>
    </dsp:sp>
    <dsp:sp modelId="{5AD00167-F314-4EF3-9ADD-35643A26083F}">
      <dsp:nvSpPr>
        <dsp:cNvPr id="0" name=""/>
        <dsp:cNvSpPr/>
      </dsp:nvSpPr>
      <dsp:spPr>
        <a:xfrm>
          <a:off x="946404" y="1855644"/>
          <a:ext cx="6336792" cy="814673"/>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Romi kradu malu djec</a:t>
          </a:r>
          <a:r>
            <a:rPr lang="hr-HR" sz="2100" kern="1200"/>
            <a:t>u</a:t>
          </a:r>
          <a:endParaRPr lang="hr-HR" sz="2100" kern="1200" dirty="0"/>
        </a:p>
      </dsp:txBody>
      <dsp:txXfrm>
        <a:off x="970265" y="1879505"/>
        <a:ext cx="5286330" cy="766951"/>
      </dsp:txXfrm>
    </dsp:sp>
    <dsp:sp modelId="{29E22065-A0CA-45EE-9895-E98494588181}">
      <dsp:nvSpPr>
        <dsp:cNvPr id="0" name=""/>
        <dsp:cNvSpPr/>
      </dsp:nvSpPr>
      <dsp:spPr>
        <a:xfrm>
          <a:off x="1419605" y="2783467"/>
          <a:ext cx="6336792" cy="814673"/>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Česi u Škodama na more voze paštete</a:t>
          </a:r>
          <a:endParaRPr lang="hr-HR" sz="2100" kern="1200" dirty="0"/>
        </a:p>
      </dsp:txBody>
      <dsp:txXfrm>
        <a:off x="1443466" y="2807328"/>
        <a:ext cx="5286330" cy="766951"/>
      </dsp:txXfrm>
    </dsp:sp>
    <dsp:sp modelId="{C53E7BD8-883F-4E89-9DD4-0B5E856CB53E}">
      <dsp:nvSpPr>
        <dsp:cNvPr id="0" name=""/>
        <dsp:cNvSpPr/>
      </dsp:nvSpPr>
      <dsp:spPr>
        <a:xfrm>
          <a:off x="1892808" y="3711289"/>
          <a:ext cx="6336792" cy="814673"/>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Šveđanke i Slovenke na glasu su kao raskalašene</a:t>
          </a:r>
          <a:endParaRPr lang="hr-HR" sz="2100" kern="1200" dirty="0"/>
        </a:p>
      </dsp:txBody>
      <dsp:txXfrm>
        <a:off x="1916669" y="3735150"/>
        <a:ext cx="5286330" cy="766951"/>
      </dsp:txXfrm>
    </dsp:sp>
    <dsp:sp modelId="{C0ADA67C-D82F-4130-9FC9-00CF87BA2003}">
      <dsp:nvSpPr>
        <dsp:cNvPr id="0" name=""/>
        <dsp:cNvSpPr/>
      </dsp:nvSpPr>
      <dsp:spPr>
        <a:xfrm>
          <a:off x="5807254" y="595164"/>
          <a:ext cx="529537" cy="529537"/>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hr-HR" sz="2400" kern="1200"/>
        </a:p>
      </dsp:txBody>
      <dsp:txXfrm>
        <a:off x="5926400" y="595164"/>
        <a:ext cx="291245" cy="398477"/>
      </dsp:txXfrm>
    </dsp:sp>
    <dsp:sp modelId="{733696F6-8D09-44D1-BEE1-E3B3681900E4}">
      <dsp:nvSpPr>
        <dsp:cNvPr id="0" name=""/>
        <dsp:cNvSpPr/>
      </dsp:nvSpPr>
      <dsp:spPr>
        <a:xfrm>
          <a:off x="6280456" y="1522986"/>
          <a:ext cx="529537" cy="529537"/>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hr-HR" sz="2400" kern="1200"/>
        </a:p>
      </dsp:txBody>
      <dsp:txXfrm>
        <a:off x="6399602" y="1522986"/>
        <a:ext cx="291245" cy="398477"/>
      </dsp:txXfrm>
    </dsp:sp>
    <dsp:sp modelId="{2E7D0F43-2F68-4E77-B1F5-B2D18C3E13E7}">
      <dsp:nvSpPr>
        <dsp:cNvPr id="0" name=""/>
        <dsp:cNvSpPr/>
      </dsp:nvSpPr>
      <dsp:spPr>
        <a:xfrm>
          <a:off x="6753658" y="2437231"/>
          <a:ext cx="529537" cy="529537"/>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hr-HR" sz="2400" kern="1200"/>
        </a:p>
      </dsp:txBody>
      <dsp:txXfrm>
        <a:off x="6872804" y="2437231"/>
        <a:ext cx="291245" cy="398477"/>
      </dsp:txXfrm>
    </dsp:sp>
    <dsp:sp modelId="{7C65DAA5-4806-46DE-8660-40C242F2389F}">
      <dsp:nvSpPr>
        <dsp:cNvPr id="0" name=""/>
        <dsp:cNvSpPr/>
      </dsp:nvSpPr>
      <dsp:spPr>
        <a:xfrm>
          <a:off x="7226860" y="3374105"/>
          <a:ext cx="529537" cy="529537"/>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hr-HR" sz="2400" kern="1200"/>
        </a:p>
      </dsp:txBody>
      <dsp:txXfrm>
        <a:off x="7346006" y="3374105"/>
        <a:ext cx="291245" cy="39847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E9FC54-A0F0-40D4-B134-F174265673BB}" type="datetimeFigureOut">
              <a:rPr lang="hr-HR" smtClean="0"/>
              <a:t>29.5.2020.</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8FAC8D-1B3B-4770-AA2F-D8508D808CE2}" type="slidenum">
              <a:rPr lang="hr-HR" smtClean="0"/>
              <a:t>‹#›</a:t>
            </a:fld>
            <a:endParaRPr lang="hr-HR"/>
          </a:p>
        </p:txBody>
      </p:sp>
    </p:spTree>
    <p:extLst>
      <p:ext uri="{BB962C8B-B14F-4D97-AF65-F5344CB8AC3E}">
        <p14:creationId xmlns:p14="http://schemas.microsoft.com/office/powerpoint/2010/main" val="85833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Za ovaj zadatak potrebno je 7 min. </a:t>
            </a:r>
          </a:p>
        </p:txBody>
      </p:sp>
      <p:sp>
        <p:nvSpPr>
          <p:cNvPr id="4" name="Rezervirano mjesto broja slajda 3"/>
          <p:cNvSpPr>
            <a:spLocks noGrp="1"/>
          </p:cNvSpPr>
          <p:nvPr>
            <p:ph type="sldNum" sz="quarter" idx="10"/>
          </p:nvPr>
        </p:nvSpPr>
        <p:spPr/>
        <p:txBody>
          <a:bodyPr/>
          <a:lstStyle/>
          <a:p>
            <a:fld id="{BA181261-3855-436D-89C3-63D2DF41A6B1}" type="slidenum">
              <a:rPr lang="hr-HR" smtClean="0"/>
              <a:t>20</a:t>
            </a:fld>
            <a:endParaRPr lang="hr-HR"/>
          </a:p>
        </p:txBody>
      </p:sp>
    </p:spTree>
    <p:extLst>
      <p:ext uri="{BB962C8B-B14F-4D97-AF65-F5344CB8AC3E}">
        <p14:creationId xmlns:p14="http://schemas.microsoft.com/office/powerpoint/2010/main" val="3738571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10 min </a:t>
            </a:r>
          </a:p>
        </p:txBody>
      </p:sp>
      <p:sp>
        <p:nvSpPr>
          <p:cNvPr id="4" name="Rezervirano mjesto broja slajda 3"/>
          <p:cNvSpPr>
            <a:spLocks noGrp="1"/>
          </p:cNvSpPr>
          <p:nvPr>
            <p:ph type="sldNum" sz="quarter" idx="10"/>
          </p:nvPr>
        </p:nvSpPr>
        <p:spPr/>
        <p:txBody>
          <a:bodyPr/>
          <a:lstStyle/>
          <a:p>
            <a:fld id="{BA181261-3855-436D-89C3-63D2DF41A6B1}" type="slidenum">
              <a:rPr lang="hr-HR" smtClean="0"/>
              <a:t>21</a:t>
            </a:fld>
            <a:endParaRPr lang="hr-HR"/>
          </a:p>
        </p:txBody>
      </p:sp>
    </p:spTree>
    <p:extLst>
      <p:ext uri="{BB962C8B-B14F-4D97-AF65-F5344CB8AC3E}">
        <p14:creationId xmlns:p14="http://schemas.microsoft.com/office/powerpoint/2010/main" val="3716702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2F8FAC8D-1B3B-4770-AA2F-D8508D808CE2}" type="slidenum">
              <a:rPr lang="hr-HR" smtClean="0"/>
              <a:t>76</a:t>
            </a:fld>
            <a:endParaRPr lang="hr-HR"/>
          </a:p>
        </p:txBody>
      </p:sp>
    </p:spTree>
    <p:extLst>
      <p:ext uri="{BB962C8B-B14F-4D97-AF65-F5344CB8AC3E}">
        <p14:creationId xmlns:p14="http://schemas.microsoft.com/office/powerpoint/2010/main" val="1169304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2F8FAC8D-1B3B-4770-AA2F-D8508D808CE2}" type="slidenum">
              <a:rPr lang="hr-HR" smtClean="0"/>
              <a:t>87</a:t>
            </a:fld>
            <a:endParaRPr lang="hr-HR"/>
          </a:p>
        </p:txBody>
      </p:sp>
    </p:spTree>
    <p:extLst>
      <p:ext uri="{BB962C8B-B14F-4D97-AF65-F5344CB8AC3E}">
        <p14:creationId xmlns:p14="http://schemas.microsoft.com/office/powerpoint/2010/main" val="2206956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2F8FAC8D-1B3B-4770-AA2F-D8508D808CE2}" type="slidenum">
              <a:rPr lang="hr-HR" smtClean="0"/>
              <a:t>105</a:t>
            </a:fld>
            <a:endParaRPr lang="hr-HR"/>
          </a:p>
        </p:txBody>
      </p:sp>
    </p:spTree>
    <p:extLst>
      <p:ext uri="{BB962C8B-B14F-4D97-AF65-F5344CB8AC3E}">
        <p14:creationId xmlns:p14="http://schemas.microsoft.com/office/powerpoint/2010/main" val="2090979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2F8FAC8D-1B3B-4770-AA2F-D8508D808CE2}" type="slidenum">
              <a:rPr lang="hr-HR" smtClean="0"/>
              <a:t>113</a:t>
            </a:fld>
            <a:endParaRPr lang="hr-HR"/>
          </a:p>
        </p:txBody>
      </p:sp>
    </p:spTree>
    <p:extLst>
      <p:ext uri="{BB962C8B-B14F-4D97-AF65-F5344CB8AC3E}">
        <p14:creationId xmlns:p14="http://schemas.microsoft.com/office/powerpoint/2010/main" val="101928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r-HR"/>
          </a:p>
        </p:txBody>
      </p:sp>
      <p:sp>
        <p:nvSpPr>
          <p:cNvPr id="4" name="Date Placeholder 3"/>
          <p:cNvSpPr>
            <a:spLocks noGrp="1"/>
          </p:cNvSpPr>
          <p:nvPr>
            <p:ph type="dt" sz="half" idx="10"/>
          </p:nvPr>
        </p:nvSpPr>
        <p:spPr/>
        <p:txBody>
          <a:bodyPr/>
          <a:lstStyle/>
          <a:p>
            <a:fld id="{F97CEC1C-D88C-4FE8-A20D-E9D7E04F71B6}" type="datetimeFigureOut">
              <a:rPr lang="hr-HR" smtClean="0"/>
              <a:t>29.5.2020.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3BCB5FAF-DD12-45B6-B9F6-F4BE9F4599F2}" type="slidenum">
              <a:rPr lang="hr-HR" smtClean="0"/>
              <a:t>‹#›</a:t>
            </a:fld>
            <a:endParaRPr lang="hr-HR"/>
          </a:p>
        </p:txBody>
      </p:sp>
    </p:spTree>
    <p:extLst>
      <p:ext uri="{BB962C8B-B14F-4D97-AF65-F5344CB8AC3E}">
        <p14:creationId xmlns:p14="http://schemas.microsoft.com/office/powerpoint/2010/main" val="1102621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F97CEC1C-D88C-4FE8-A20D-E9D7E04F71B6}" type="datetimeFigureOut">
              <a:rPr lang="hr-HR" smtClean="0"/>
              <a:t>29.5.2020.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3BCB5FAF-DD12-45B6-B9F6-F4BE9F4599F2}" type="slidenum">
              <a:rPr lang="hr-HR" smtClean="0"/>
              <a:t>‹#›</a:t>
            </a:fld>
            <a:endParaRPr lang="hr-HR"/>
          </a:p>
        </p:txBody>
      </p:sp>
    </p:spTree>
    <p:extLst>
      <p:ext uri="{BB962C8B-B14F-4D97-AF65-F5344CB8AC3E}">
        <p14:creationId xmlns:p14="http://schemas.microsoft.com/office/powerpoint/2010/main" val="3861957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F97CEC1C-D88C-4FE8-A20D-E9D7E04F71B6}" type="datetimeFigureOut">
              <a:rPr lang="hr-HR" smtClean="0"/>
              <a:t>29.5.2020.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3BCB5FAF-DD12-45B6-B9F6-F4BE9F4599F2}" type="slidenum">
              <a:rPr lang="hr-HR" smtClean="0"/>
              <a:t>‹#›</a:t>
            </a:fld>
            <a:endParaRPr lang="hr-HR"/>
          </a:p>
        </p:txBody>
      </p:sp>
    </p:spTree>
    <p:extLst>
      <p:ext uri="{BB962C8B-B14F-4D97-AF65-F5344CB8AC3E}">
        <p14:creationId xmlns:p14="http://schemas.microsoft.com/office/powerpoint/2010/main" val="3307161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6835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31"/>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2"/>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33"/>
          <p:cNvSpPr>
            <a:spLocks noGrp="1" noChangeArrowheads="1"/>
          </p:cNvSpPr>
          <p:nvPr>
            <p:ph type="sldNum" sz="quarter" idx="12"/>
          </p:nvPr>
        </p:nvSpPr>
        <p:spPr>
          <a:ln/>
        </p:spPr>
        <p:txBody>
          <a:bodyPr/>
          <a:lstStyle>
            <a:lvl1pPr>
              <a:defRPr/>
            </a:lvl1pPr>
          </a:lstStyle>
          <a:p>
            <a:pPr>
              <a:defRPr/>
            </a:pPr>
            <a:fld id="{B074F446-724C-4C36-84AC-DDF5B80A21DF}" type="slidenum">
              <a:rPr lang="en-US" altLang="en-US"/>
              <a:pPr>
                <a:defRPr/>
              </a:pPr>
              <a:t>‹#›</a:t>
            </a:fld>
            <a:endParaRPr lang="en-US" altLang="en-US"/>
          </a:p>
        </p:txBody>
      </p:sp>
    </p:spTree>
    <p:extLst>
      <p:ext uri="{BB962C8B-B14F-4D97-AF65-F5344CB8AC3E}">
        <p14:creationId xmlns:p14="http://schemas.microsoft.com/office/powerpoint/2010/main" val="464868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F97CEC1C-D88C-4FE8-A20D-E9D7E04F71B6}" type="datetimeFigureOut">
              <a:rPr lang="hr-HR" smtClean="0"/>
              <a:t>29.5.2020.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3BCB5FAF-DD12-45B6-B9F6-F4BE9F4599F2}" type="slidenum">
              <a:rPr lang="hr-HR" smtClean="0"/>
              <a:t>‹#›</a:t>
            </a:fld>
            <a:endParaRPr lang="hr-HR"/>
          </a:p>
        </p:txBody>
      </p:sp>
    </p:spTree>
    <p:extLst>
      <p:ext uri="{BB962C8B-B14F-4D97-AF65-F5344CB8AC3E}">
        <p14:creationId xmlns:p14="http://schemas.microsoft.com/office/powerpoint/2010/main" val="3485308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7CEC1C-D88C-4FE8-A20D-E9D7E04F71B6}" type="datetimeFigureOut">
              <a:rPr lang="hr-HR" smtClean="0"/>
              <a:t>29.5.2020.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3BCB5FAF-DD12-45B6-B9F6-F4BE9F4599F2}" type="slidenum">
              <a:rPr lang="hr-HR" smtClean="0"/>
              <a:t>‹#›</a:t>
            </a:fld>
            <a:endParaRPr lang="hr-HR"/>
          </a:p>
        </p:txBody>
      </p:sp>
    </p:spTree>
    <p:extLst>
      <p:ext uri="{BB962C8B-B14F-4D97-AF65-F5344CB8AC3E}">
        <p14:creationId xmlns:p14="http://schemas.microsoft.com/office/powerpoint/2010/main" val="1274846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fld id="{F97CEC1C-D88C-4FE8-A20D-E9D7E04F71B6}" type="datetimeFigureOut">
              <a:rPr lang="hr-HR" smtClean="0"/>
              <a:t>29.5.2020.</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3BCB5FAF-DD12-45B6-B9F6-F4BE9F4599F2}" type="slidenum">
              <a:rPr lang="hr-HR" smtClean="0"/>
              <a:t>‹#›</a:t>
            </a:fld>
            <a:endParaRPr lang="hr-HR"/>
          </a:p>
        </p:txBody>
      </p:sp>
    </p:spTree>
    <p:extLst>
      <p:ext uri="{BB962C8B-B14F-4D97-AF65-F5344CB8AC3E}">
        <p14:creationId xmlns:p14="http://schemas.microsoft.com/office/powerpoint/2010/main" val="4177032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p>
            <a:fld id="{F97CEC1C-D88C-4FE8-A20D-E9D7E04F71B6}" type="datetimeFigureOut">
              <a:rPr lang="hr-HR" smtClean="0"/>
              <a:t>29.5.2020.</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3BCB5FAF-DD12-45B6-B9F6-F4BE9F4599F2}" type="slidenum">
              <a:rPr lang="hr-HR" smtClean="0"/>
              <a:t>‹#›</a:t>
            </a:fld>
            <a:endParaRPr lang="hr-HR"/>
          </a:p>
        </p:txBody>
      </p:sp>
    </p:spTree>
    <p:extLst>
      <p:ext uri="{BB962C8B-B14F-4D97-AF65-F5344CB8AC3E}">
        <p14:creationId xmlns:p14="http://schemas.microsoft.com/office/powerpoint/2010/main" val="4103612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fld id="{F97CEC1C-D88C-4FE8-A20D-E9D7E04F71B6}" type="datetimeFigureOut">
              <a:rPr lang="hr-HR" smtClean="0"/>
              <a:t>29.5.2020.</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3BCB5FAF-DD12-45B6-B9F6-F4BE9F4599F2}" type="slidenum">
              <a:rPr lang="hr-HR" smtClean="0"/>
              <a:t>‹#›</a:t>
            </a:fld>
            <a:endParaRPr lang="hr-HR"/>
          </a:p>
        </p:txBody>
      </p:sp>
    </p:spTree>
    <p:extLst>
      <p:ext uri="{BB962C8B-B14F-4D97-AF65-F5344CB8AC3E}">
        <p14:creationId xmlns:p14="http://schemas.microsoft.com/office/powerpoint/2010/main" val="1344799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7CEC1C-D88C-4FE8-A20D-E9D7E04F71B6}" type="datetimeFigureOut">
              <a:rPr lang="hr-HR" smtClean="0"/>
              <a:t>29.5.2020.</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3BCB5FAF-DD12-45B6-B9F6-F4BE9F4599F2}" type="slidenum">
              <a:rPr lang="hr-HR" smtClean="0"/>
              <a:t>‹#›</a:t>
            </a:fld>
            <a:endParaRPr lang="hr-HR"/>
          </a:p>
        </p:txBody>
      </p:sp>
    </p:spTree>
    <p:extLst>
      <p:ext uri="{BB962C8B-B14F-4D97-AF65-F5344CB8AC3E}">
        <p14:creationId xmlns:p14="http://schemas.microsoft.com/office/powerpoint/2010/main" val="592854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7CEC1C-D88C-4FE8-A20D-E9D7E04F71B6}" type="datetimeFigureOut">
              <a:rPr lang="hr-HR" smtClean="0"/>
              <a:t>29.5.2020.</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3BCB5FAF-DD12-45B6-B9F6-F4BE9F4599F2}" type="slidenum">
              <a:rPr lang="hr-HR" smtClean="0"/>
              <a:t>‹#›</a:t>
            </a:fld>
            <a:endParaRPr lang="hr-HR"/>
          </a:p>
        </p:txBody>
      </p:sp>
    </p:spTree>
    <p:extLst>
      <p:ext uri="{BB962C8B-B14F-4D97-AF65-F5344CB8AC3E}">
        <p14:creationId xmlns:p14="http://schemas.microsoft.com/office/powerpoint/2010/main" val="204930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7CEC1C-D88C-4FE8-A20D-E9D7E04F71B6}" type="datetimeFigureOut">
              <a:rPr lang="hr-HR" smtClean="0"/>
              <a:t>29.5.2020.</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3BCB5FAF-DD12-45B6-B9F6-F4BE9F4599F2}" type="slidenum">
              <a:rPr lang="hr-HR" smtClean="0"/>
              <a:t>‹#›</a:t>
            </a:fld>
            <a:endParaRPr lang="hr-HR"/>
          </a:p>
        </p:txBody>
      </p:sp>
    </p:spTree>
    <p:extLst>
      <p:ext uri="{BB962C8B-B14F-4D97-AF65-F5344CB8AC3E}">
        <p14:creationId xmlns:p14="http://schemas.microsoft.com/office/powerpoint/2010/main" val="4039865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7CEC1C-D88C-4FE8-A20D-E9D7E04F71B6}" type="datetimeFigureOut">
              <a:rPr lang="hr-HR" smtClean="0"/>
              <a:t>29.5.2020.</a:t>
            </a:fld>
            <a:endParaRPr lang="hr-H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B5FAF-DD12-45B6-B9F6-F4BE9F4599F2}" type="slidenum">
              <a:rPr lang="hr-HR" smtClean="0"/>
              <a:t>‹#›</a:t>
            </a:fld>
            <a:endParaRPr lang="hr-HR"/>
          </a:p>
        </p:txBody>
      </p:sp>
    </p:spTree>
    <p:extLst>
      <p:ext uri="{BB962C8B-B14F-4D97-AF65-F5344CB8AC3E}">
        <p14:creationId xmlns:p14="http://schemas.microsoft.com/office/powerpoint/2010/main" val="2213129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google.hr/url?sa=i&amp;rct=j&amp;q=&amp;esrc=s&amp;source=images&amp;cd=&amp;cad=rja&amp;uact=8&amp;ved=0CAcQjRxqFQoTCJ7k8Iqn3scCFUW8FAodaO0KCw&amp;url=https://www.guidedogs.org.uk/microsites/guide-dogs-in-school/puppy-resources/guide-dogs-in-the-community/sighted-guiding/&amp;psig=AFQjCNFcc6Ik7AjUG60z3grHBR1IQX4hBw&amp;ust=1441487895129031" TargetMode="Externa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www.google.hr/url?sa=i&amp;rct=j&amp;q=&amp;esrc=s&amp;source=images&amp;cd=&amp;cad=rja&amp;uact=8&amp;ved=0CAcQjRxqFQoTCJOUxJim3scCFUtcFAodrGEDkA&amp;url=https://www.guidedogs.org.uk/microsites/guide-dogs-in-school/puppy-resources/guide-dogs-in-the-community/sighted-guiding/&amp;psig=AFQjCNEJR-0kwEy8Ab0RBF4SqAukzqkZEQ&amp;ust=1441487668040735" TargetMode="Externa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hyperlink" Target="https://www.google.hr/url?sa=i&amp;rct=j&amp;q=&amp;esrc=s&amp;source=images&amp;cd=&amp;cad=rja&amp;uact=8&amp;ved=0CAcQjRxqFQoTCOW05tW03ccCFUO-FAod-e4AhA&amp;url=https://www.etsy.com/listing/63375637/1930-advertising-doctor-promoting&amp;psig=AFQjCNGTkCd09JaSURt8RUoIz3IUIvo5fw&amp;ust=1441457114292498" TargetMode="Externa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0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0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1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11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Layout" Target="../diagrams/layout7.xml"/><Relationship Id="rId7" Type="http://schemas.openxmlformats.org/officeDocument/2006/relationships/image" Target="../media/image20.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12.xml"/><Relationship Id="rId7" Type="http://schemas.openxmlformats.org/officeDocument/2006/relationships/image" Target="../media/image26.png"/><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10" Type="http://schemas.openxmlformats.org/officeDocument/2006/relationships/image" Target="../media/image29.png"/><Relationship Id="rId4" Type="http://schemas.openxmlformats.org/officeDocument/2006/relationships/diagramQuickStyle" Target="../diagrams/quickStyle12.xml"/><Relationship Id="rId9"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emf"/><Relationship Id="rId4" Type="http://schemas.openxmlformats.org/officeDocument/2006/relationships/image" Target="../media/image54.emf"/></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5.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70.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8.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google.hr/url?sa=i&amp;rct=j&amp;q=&amp;esrc=s&amp;source=images&amp;cd=&amp;cad=rja&amp;uact=8&amp;ved=0CAcQjRxqFQoTCJOUxJim3scCFUtcFAodrGEDkA&amp;url=https://www.guidedogs.org.uk/microsites/guide-dogs-in-school/puppy-resources/guide-dogs-in-the-community/sighted-guiding/&amp;psig=AFQjCNEJR-0kwEy8Ab0RBF4SqAukzqkZEQ&amp;ust=1441487668040735"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google.hr/url?sa=i&amp;rct=j&amp;q=&amp;esrc=s&amp;source=images&amp;cd=&amp;cad=rja&amp;uact=8&amp;ved=0CAcQjRxqFQoTCJOUxJim3scCFUtcFAodrGEDkA&amp;url=https://www.guidedogs.org.uk/microsites/guide-dogs-in-school/puppy-resources/guide-dogs-in-the-community/sighted-guiding/&amp;psig=AFQjCNEJR-0kwEy8Ab0RBF4SqAukzqkZEQ&amp;ust=1441487668040735"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A062A46-6B6E-41F3-95AE-E3902CD31A48}"/>
              </a:ext>
            </a:extLst>
          </p:cNvPr>
          <p:cNvSpPr>
            <a:spLocks noGrp="1"/>
          </p:cNvSpPr>
          <p:nvPr>
            <p:ph type="title" idx="4294967295"/>
          </p:nvPr>
        </p:nvSpPr>
        <p:spPr>
          <a:xfrm>
            <a:off x="0" y="274638"/>
            <a:ext cx="8229600" cy="1143000"/>
          </a:xfrm>
        </p:spPr>
        <p:txBody>
          <a:bodyPr/>
          <a:lstStyle/>
          <a:p>
            <a:r>
              <a:rPr lang="hr-HR" b="1" dirty="0">
                <a:solidFill>
                  <a:srgbClr val="FF2D2D"/>
                </a:solidFill>
              </a:rPr>
              <a:t>Stajališta</a:t>
            </a:r>
          </a:p>
        </p:txBody>
      </p:sp>
      <p:pic>
        <p:nvPicPr>
          <p:cNvPr id="4" name="Slika 3">
            <a:extLst>
              <a:ext uri="{FF2B5EF4-FFF2-40B4-BE49-F238E27FC236}">
                <a16:creationId xmlns:a16="http://schemas.microsoft.com/office/drawing/2014/main" id="{239C612D-7302-4E84-AF14-6B0999B43796}"/>
              </a:ext>
            </a:extLst>
          </p:cNvPr>
          <p:cNvPicPr>
            <a:picLocks noChangeAspect="1"/>
          </p:cNvPicPr>
          <p:nvPr/>
        </p:nvPicPr>
        <p:blipFill>
          <a:blip r:embed="rId2"/>
          <a:stretch>
            <a:fillRect/>
          </a:stretch>
        </p:blipFill>
        <p:spPr>
          <a:xfrm>
            <a:off x="0" y="1417638"/>
            <a:ext cx="9144000" cy="5440362"/>
          </a:xfrm>
          <a:prstGeom prst="rect">
            <a:avLst/>
          </a:prstGeom>
        </p:spPr>
      </p:pic>
    </p:spTree>
    <p:extLst>
      <p:ext uri="{BB962C8B-B14F-4D97-AF65-F5344CB8AC3E}">
        <p14:creationId xmlns:p14="http://schemas.microsoft.com/office/powerpoint/2010/main" val="2873395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Rezervirano mjesto sadržaja 3">
            <a:extLst>
              <a:ext uri="{FF2B5EF4-FFF2-40B4-BE49-F238E27FC236}">
                <a16:creationId xmlns:a16="http://schemas.microsoft.com/office/drawing/2014/main" id="{20301824-263F-432E-B5BB-19574D363A9F}"/>
              </a:ext>
            </a:extLst>
          </p:cNvPr>
          <p:cNvGraphicFramePr>
            <a:graphicFrameLocks noGrp="1"/>
          </p:cNvGraphicFramePr>
          <p:nvPr>
            <p:ph idx="4294967295"/>
            <p:extLst>
              <p:ext uri="{D42A27DB-BD31-4B8C-83A1-F6EECF244321}">
                <p14:modId xmlns:p14="http://schemas.microsoft.com/office/powerpoint/2010/main" val="2135433143"/>
              </p:ext>
            </p:extLst>
          </p:nvPr>
        </p:nvGraphicFramePr>
        <p:xfrm>
          <a:off x="0" y="332656"/>
          <a:ext cx="8964488" cy="6408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22337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www.guidedogs.org.uk/media/3327462/guiding-down-stairs.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396" y="0"/>
            <a:ext cx="5748364" cy="6966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3395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www.guidedogs.org.uk/media/3327460/guiding-through-doors.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8636"/>
            <a:ext cx="4572000" cy="6867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8837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a:ln>
            <a:solidFill>
              <a:schemeClr val="bg1"/>
            </a:solidFill>
          </a:ln>
        </p:spPr>
        <p:txBody>
          <a:bodyPr>
            <a:normAutofit/>
          </a:bodyPr>
          <a:lstStyle/>
          <a:p>
            <a:r>
              <a:rPr lang="hr-HR" sz="4000" b="1" dirty="0">
                <a:solidFill>
                  <a:srgbClr val="FF0000"/>
                </a:solidFill>
              </a:rPr>
              <a:t>Komunikacija s osobama oštećena govora</a:t>
            </a:r>
            <a:endParaRPr lang="hr-HR" dirty="0"/>
          </a:p>
        </p:txBody>
      </p:sp>
      <p:sp>
        <p:nvSpPr>
          <p:cNvPr id="3" name="Content Placeholder 2"/>
          <p:cNvSpPr>
            <a:spLocks noGrp="1"/>
          </p:cNvSpPr>
          <p:nvPr>
            <p:ph idx="4294967295"/>
          </p:nvPr>
        </p:nvSpPr>
        <p:spPr>
          <a:xfrm>
            <a:off x="551543" y="1419576"/>
            <a:ext cx="8040914" cy="5300662"/>
          </a:xfrm>
        </p:spPr>
        <p:txBody>
          <a:bodyPr>
            <a:normAutofit/>
          </a:bodyPr>
          <a:lstStyle/>
          <a:p>
            <a:r>
              <a:rPr lang="hr-HR" sz="3600" dirty="0">
                <a:solidFill>
                  <a:srgbClr val="002060"/>
                </a:solidFill>
              </a:rPr>
              <a:t>Afazija </a:t>
            </a:r>
            <a:r>
              <a:rPr lang="hr-HR" sz="3600" dirty="0">
                <a:solidFill>
                  <a:srgbClr val="002060"/>
                </a:solidFill>
                <a:latin typeface="Calibri"/>
              </a:rPr>
              <a:t>→ moždani udar</a:t>
            </a:r>
          </a:p>
          <a:p>
            <a:r>
              <a:rPr lang="hr-HR" sz="3600" dirty="0">
                <a:solidFill>
                  <a:srgbClr val="002060"/>
                </a:solidFill>
                <a:latin typeface="Calibri"/>
              </a:rPr>
              <a:t>Motorička</a:t>
            </a:r>
          </a:p>
          <a:p>
            <a:r>
              <a:rPr lang="hr-HR" sz="3600" dirty="0">
                <a:solidFill>
                  <a:srgbClr val="002060"/>
                </a:solidFill>
                <a:latin typeface="Calibri"/>
              </a:rPr>
              <a:t>Senzorička</a:t>
            </a:r>
          </a:p>
          <a:p>
            <a:endParaRPr lang="hr-HR" sz="3600" dirty="0">
              <a:solidFill>
                <a:srgbClr val="002060"/>
              </a:solidFill>
              <a:latin typeface="Calibri"/>
            </a:endParaRPr>
          </a:p>
          <a:p>
            <a:endParaRPr lang="hr-HR" sz="3600" dirty="0">
              <a:solidFill>
                <a:srgbClr val="002060"/>
              </a:solidFill>
              <a:latin typeface="Calibri"/>
            </a:endParaRPr>
          </a:p>
          <a:p>
            <a:endParaRPr lang="hr-HR" sz="3600" dirty="0">
              <a:solidFill>
                <a:srgbClr val="002060"/>
              </a:solidFill>
              <a:latin typeface="Calibri"/>
            </a:endParaRPr>
          </a:p>
          <a:p>
            <a:r>
              <a:rPr lang="hr-HR" sz="3600" dirty="0">
                <a:solidFill>
                  <a:srgbClr val="002060"/>
                </a:solidFill>
                <a:latin typeface="Calibri"/>
              </a:rPr>
              <a:t>Neverbalna komunikacija </a:t>
            </a:r>
            <a:endParaRPr lang="hr-HR" sz="3600" dirty="0">
              <a:solidFill>
                <a:srgbClr val="002060"/>
              </a:solidFill>
            </a:endParaRPr>
          </a:p>
        </p:txBody>
      </p:sp>
      <p:pic>
        <p:nvPicPr>
          <p:cNvPr id="3074" name="Picture 2" descr="Povezana sli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2060848"/>
            <a:ext cx="4367808" cy="327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67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4744"/>
          </a:xfrm>
          <a:ln>
            <a:solidFill>
              <a:schemeClr val="bg1"/>
            </a:solidFill>
          </a:ln>
        </p:spPr>
        <p:txBody>
          <a:bodyPr>
            <a:normAutofit/>
          </a:bodyPr>
          <a:lstStyle/>
          <a:p>
            <a:r>
              <a:rPr lang="hr-HR" sz="4000" b="1" dirty="0">
                <a:solidFill>
                  <a:srgbClr val="FF0000"/>
                </a:solidFill>
              </a:rPr>
              <a:t>Komunikacija s osobama oštećena govora</a:t>
            </a:r>
            <a:endParaRPr lang="hr-HR" dirty="0"/>
          </a:p>
        </p:txBody>
      </p:sp>
      <p:sp>
        <p:nvSpPr>
          <p:cNvPr id="3" name="Content Placeholder 2"/>
          <p:cNvSpPr>
            <a:spLocks noGrp="1"/>
          </p:cNvSpPr>
          <p:nvPr>
            <p:ph idx="1"/>
          </p:nvPr>
        </p:nvSpPr>
        <p:spPr>
          <a:xfrm>
            <a:off x="0" y="1340768"/>
            <a:ext cx="9324528" cy="5517232"/>
          </a:xfrm>
        </p:spPr>
        <p:txBody>
          <a:bodyPr>
            <a:normAutofit/>
          </a:bodyPr>
          <a:lstStyle/>
          <a:p>
            <a:r>
              <a:rPr lang="hr-HR" sz="3600" dirty="0">
                <a:solidFill>
                  <a:srgbClr val="002060"/>
                </a:solidFill>
              </a:rPr>
              <a:t>Odvojite dovoljno vremena</a:t>
            </a:r>
          </a:p>
          <a:p>
            <a:r>
              <a:rPr lang="hr-HR" sz="3600" dirty="0">
                <a:solidFill>
                  <a:srgbClr val="002060"/>
                </a:solidFill>
              </a:rPr>
              <a:t>Udoban položaj</a:t>
            </a:r>
          </a:p>
          <a:p>
            <a:r>
              <a:rPr lang="hr-HR" sz="3600" dirty="0">
                <a:solidFill>
                  <a:srgbClr val="002060"/>
                </a:solidFill>
              </a:rPr>
              <a:t>Uklonite distrakcije</a:t>
            </a:r>
          </a:p>
          <a:p>
            <a:r>
              <a:rPr lang="hr-HR" sz="3600" dirty="0">
                <a:solidFill>
                  <a:srgbClr val="002060"/>
                </a:solidFill>
              </a:rPr>
              <a:t>Prirodno</a:t>
            </a:r>
          </a:p>
          <a:p>
            <a:r>
              <a:rPr lang="hr-HR" sz="3600" dirty="0">
                <a:solidFill>
                  <a:srgbClr val="002060"/>
                </a:solidFill>
              </a:rPr>
              <a:t>Kratke rečenice</a:t>
            </a:r>
          </a:p>
          <a:p>
            <a:r>
              <a:rPr lang="hr-HR" sz="3600" dirty="0">
                <a:solidFill>
                  <a:srgbClr val="002060"/>
                </a:solidFill>
              </a:rPr>
              <a:t>Potaknite…</a:t>
            </a:r>
          </a:p>
        </p:txBody>
      </p:sp>
      <p:pic>
        <p:nvPicPr>
          <p:cNvPr id="4098" name="Picture 2" descr="Slikovni rezultat za afazij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082" y="2708920"/>
            <a:ext cx="3996444"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99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ln>
            <a:solidFill>
              <a:schemeClr val="bg1"/>
            </a:solidFill>
          </a:ln>
        </p:spPr>
        <p:txBody>
          <a:bodyPr>
            <a:normAutofit/>
          </a:bodyPr>
          <a:lstStyle/>
          <a:p>
            <a:r>
              <a:rPr lang="hr-HR" sz="4000" b="1" dirty="0">
                <a:solidFill>
                  <a:srgbClr val="FF0000"/>
                </a:solidFill>
              </a:rPr>
              <a:t>Komunikacija s osobama oštećena govora</a:t>
            </a:r>
            <a:endParaRPr lang="hr-HR" dirty="0"/>
          </a:p>
        </p:txBody>
      </p:sp>
      <p:sp>
        <p:nvSpPr>
          <p:cNvPr id="3" name="Content Placeholder 2"/>
          <p:cNvSpPr>
            <a:spLocks noGrp="1"/>
          </p:cNvSpPr>
          <p:nvPr>
            <p:ph idx="1"/>
          </p:nvPr>
        </p:nvSpPr>
        <p:spPr>
          <a:xfrm>
            <a:off x="0" y="1556792"/>
            <a:ext cx="9324528" cy="5301208"/>
          </a:xfrm>
        </p:spPr>
        <p:txBody>
          <a:bodyPr>
            <a:normAutofit/>
          </a:bodyPr>
          <a:lstStyle/>
          <a:p>
            <a:r>
              <a:rPr lang="hr-HR" sz="3600" dirty="0">
                <a:solidFill>
                  <a:srgbClr val="002060"/>
                </a:solidFill>
              </a:rPr>
              <a:t>Pisanje, simboli</a:t>
            </a:r>
          </a:p>
          <a:p>
            <a:r>
              <a:rPr lang="hr-HR" sz="3600" dirty="0">
                <a:solidFill>
                  <a:srgbClr val="002060"/>
                </a:solidFill>
              </a:rPr>
              <a:t>Ponovite</a:t>
            </a:r>
          </a:p>
          <a:p>
            <a:r>
              <a:rPr lang="hr-HR" sz="3600" dirty="0">
                <a:solidFill>
                  <a:srgbClr val="002060"/>
                </a:solidFill>
              </a:rPr>
              <a:t>Ne pretpostavljajte</a:t>
            </a:r>
          </a:p>
          <a:p>
            <a:r>
              <a:rPr lang="hr-HR" sz="3600" dirty="0">
                <a:solidFill>
                  <a:srgbClr val="002060"/>
                </a:solidFill>
              </a:rPr>
              <a:t>Uključite u razgovor</a:t>
            </a:r>
          </a:p>
          <a:p>
            <a:r>
              <a:rPr lang="hr-HR" sz="3600" dirty="0">
                <a:solidFill>
                  <a:srgbClr val="002060"/>
                </a:solidFill>
              </a:rPr>
              <a:t>Ne ispravljajte</a:t>
            </a:r>
          </a:p>
          <a:p>
            <a:r>
              <a:rPr lang="hr-HR" sz="3600" dirty="0">
                <a:solidFill>
                  <a:srgbClr val="002060"/>
                </a:solidFill>
              </a:rPr>
              <a:t>Bez posrednika</a:t>
            </a:r>
          </a:p>
        </p:txBody>
      </p:sp>
      <p:pic>
        <p:nvPicPr>
          <p:cNvPr id="5122" name="Picture 2" descr="Povezana sli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2264" y="1844824"/>
            <a:ext cx="4302224" cy="4011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99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ln>
            <a:solidFill>
              <a:schemeClr val="bg1"/>
            </a:solidFill>
          </a:ln>
        </p:spPr>
        <p:txBody>
          <a:bodyPr>
            <a:normAutofit/>
          </a:bodyPr>
          <a:lstStyle/>
          <a:p>
            <a:r>
              <a:rPr lang="hr-HR" b="1" dirty="0">
                <a:solidFill>
                  <a:srgbClr val="FF0000"/>
                </a:solidFill>
              </a:rPr>
              <a:t>Ponašanje i zdravlje</a:t>
            </a:r>
            <a:endParaRPr lang="hr-HR" dirty="0"/>
          </a:p>
        </p:txBody>
      </p:sp>
      <p:sp>
        <p:nvSpPr>
          <p:cNvPr id="3" name="Content Placeholder 2"/>
          <p:cNvSpPr>
            <a:spLocks noGrp="1"/>
          </p:cNvSpPr>
          <p:nvPr>
            <p:ph idx="1"/>
          </p:nvPr>
        </p:nvSpPr>
        <p:spPr>
          <a:xfrm>
            <a:off x="0" y="1556792"/>
            <a:ext cx="9324528" cy="5301208"/>
          </a:xfrm>
        </p:spPr>
        <p:txBody>
          <a:bodyPr>
            <a:normAutofit/>
          </a:bodyPr>
          <a:lstStyle/>
          <a:p>
            <a:r>
              <a:rPr lang="hr-HR" sz="3600" dirty="0">
                <a:solidFill>
                  <a:srgbClr val="002060"/>
                </a:solidFill>
              </a:rPr>
              <a:t>Zdravlje i ponašanje</a:t>
            </a:r>
          </a:p>
          <a:p>
            <a:r>
              <a:rPr lang="hr-HR" sz="3600" dirty="0">
                <a:solidFill>
                  <a:srgbClr val="002060"/>
                </a:solidFill>
              </a:rPr>
              <a:t>Zdravstveni djelatnici???</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3356992"/>
            <a:ext cx="1938511" cy="1938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4" descr="https://img1.etsystatic.com/000/0/5750571/il_570xN.198315581.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1844824"/>
            <a:ext cx="329565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9914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ln>
            <a:solidFill>
              <a:schemeClr val="bg1"/>
            </a:solidFill>
          </a:ln>
        </p:spPr>
        <p:txBody>
          <a:bodyPr>
            <a:normAutofit/>
          </a:bodyPr>
          <a:lstStyle/>
          <a:p>
            <a:r>
              <a:rPr lang="hr-HR" b="1" dirty="0">
                <a:solidFill>
                  <a:srgbClr val="FF0000"/>
                </a:solidFill>
              </a:rPr>
              <a:t>Ponašanje i zdravlje</a:t>
            </a:r>
            <a:endParaRPr lang="hr-HR" dirty="0"/>
          </a:p>
        </p:txBody>
      </p:sp>
      <p:sp>
        <p:nvSpPr>
          <p:cNvPr id="3" name="Content Placeholder 2"/>
          <p:cNvSpPr>
            <a:spLocks noGrp="1"/>
          </p:cNvSpPr>
          <p:nvPr>
            <p:ph idx="1"/>
          </p:nvPr>
        </p:nvSpPr>
        <p:spPr>
          <a:xfrm>
            <a:off x="0" y="1556792"/>
            <a:ext cx="9324528" cy="5301208"/>
          </a:xfrm>
        </p:spPr>
        <p:txBody>
          <a:bodyPr>
            <a:normAutofit/>
          </a:bodyPr>
          <a:lstStyle/>
          <a:p>
            <a:r>
              <a:rPr lang="hr-HR" sz="3600" dirty="0">
                <a:solidFill>
                  <a:srgbClr val="002060"/>
                </a:solidFill>
              </a:rPr>
              <a:t>Biološki uvjetovano</a:t>
            </a:r>
          </a:p>
          <a:p>
            <a:r>
              <a:rPr lang="hr-HR" sz="3600" dirty="0">
                <a:solidFill>
                  <a:srgbClr val="FF0000"/>
                </a:solidFill>
              </a:rPr>
              <a:t>NAUČENO</a:t>
            </a:r>
          </a:p>
          <a:p>
            <a:endParaRPr lang="hr-HR" sz="3600" dirty="0">
              <a:solidFill>
                <a:srgbClr val="FF0000"/>
              </a:solidFill>
            </a:endParaRPr>
          </a:p>
          <a:p>
            <a:pPr marL="0" indent="0">
              <a:buNone/>
            </a:pPr>
            <a:endParaRPr lang="hr-HR" sz="3600" dirty="0">
              <a:solidFill>
                <a:srgbClr val="FF0000"/>
              </a:solidFill>
            </a:endParaRPr>
          </a:p>
          <a:p>
            <a:r>
              <a:rPr lang="hr-HR" sz="3600" dirty="0">
                <a:solidFill>
                  <a:srgbClr val="002060"/>
                </a:solidFill>
              </a:rPr>
              <a:t>Izbor </a:t>
            </a:r>
            <a:r>
              <a:rPr lang="hr-HR" sz="3600" dirty="0">
                <a:solidFill>
                  <a:srgbClr val="002060"/>
                </a:solidFill>
                <a:latin typeface="Calibri"/>
              </a:rPr>
              <a:t>→ </a:t>
            </a:r>
            <a:endParaRPr lang="hr-HR" sz="3600" dirty="0">
              <a:solidFill>
                <a:srgbClr val="002060"/>
              </a:solidFill>
            </a:endParaRPr>
          </a:p>
        </p:txBody>
      </p:sp>
      <p:graphicFrame>
        <p:nvGraphicFramePr>
          <p:cNvPr id="5" name="Diagram 4"/>
          <p:cNvGraphicFramePr/>
          <p:nvPr>
            <p:extLst>
              <p:ext uri="{D42A27DB-BD31-4B8C-83A1-F6EECF244321}">
                <p14:modId xmlns:p14="http://schemas.microsoft.com/office/powerpoint/2010/main" val="636138923"/>
              </p:ext>
            </p:extLst>
          </p:nvPr>
        </p:nvGraphicFramePr>
        <p:xfrm>
          <a:off x="1907704" y="2276872"/>
          <a:ext cx="7056784" cy="4581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89914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ln>
            <a:solidFill>
              <a:schemeClr val="bg1"/>
            </a:solidFill>
          </a:ln>
        </p:spPr>
        <p:txBody>
          <a:bodyPr>
            <a:normAutofit/>
          </a:bodyPr>
          <a:lstStyle/>
          <a:p>
            <a:r>
              <a:rPr lang="hr-HR" b="1" dirty="0">
                <a:solidFill>
                  <a:srgbClr val="FF0000"/>
                </a:solidFill>
              </a:rPr>
              <a:t>Ponašanje i zdravlje</a:t>
            </a:r>
            <a:endParaRPr lang="hr-HR" dirty="0"/>
          </a:p>
        </p:txBody>
      </p:sp>
      <p:sp>
        <p:nvSpPr>
          <p:cNvPr id="3" name="Content Placeholder 2"/>
          <p:cNvSpPr>
            <a:spLocks noGrp="1"/>
          </p:cNvSpPr>
          <p:nvPr>
            <p:ph idx="1"/>
          </p:nvPr>
        </p:nvSpPr>
        <p:spPr>
          <a:xfrm>
            <a:off x="0" y="1556792"/>
            <a:ext cx="9324528" cy="5301208"/>
          </a:xfrm>
        </p:spPr>
        <p:txBody>
          <a:bodyPr>
            <a:normAutofit/>
          </a:bodyPr>
          <a:lstStyle/>
          <a:p>
            <a:r>
              <a:rPr lang="hr-HR" sz="3600" dirty="0">
                <a:solidFill>
                  <a:srgbClr val="002060"/>
                </a:solidFill>
              </a:rPr>
              <a:t>Cilj promjena ponašanja </a:t>
            </a:r>
            <a:r>
              <a:rPr lang="hr-HR" sz="3600" dirty="0">
                <a:solidFill>
                  <a:srgbClr val="002060"/>
                </a:solidFill>
                <a:latin typeface="Calibri"/>
              </a:rPr>
              <a:t>→ ???</a:t>
            </a:r>
          </a:p>
          <a:p>
            <a:r>
              <a:rPr lang="hr-HR" sz="3600" dirty="0">
                <a:solidFill>
                  <a:srgbClr val="002060"/>
                </a:solidFill>
                <a:latin typeface="Calibri"/>
              </a:rPr>
              <a:t>Rizična ponašanja → 43% → uzrok bolesti</a:t>
            </a:r>
            <a:endParaRPr lang="hr-HR" sz="3600" dirty="0">
              <a:solidFill>
                <a:srgbClr val="002060"/>
              </a:solidFill>
            </a:endParaRPr>
          </a:p>
          <a:p>
            <a:pPr marL="0" indent="0">
              <a:buNone/>
            </a:pPr>
            <a:endParaRPr lang="hr-HR" sz="3600" dirty="0">
              <a:solidFill>
                <a:srgbClr val="002060"/>
              </a:solidFill>
            </a:endParaRP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146265"/>
            <a:ext cx="5296327" cy="353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89914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14F670-53BC-4605-8260-D04FFCEFD3A5}"/>
              </a:ext>
            </a:extLst>
          </p:cNvPr>
          <p:cNvSpPr>
            <a:spLocks noGrp="1"/>
          </p:cNvSpPr>
          <p:nvPr>
            <p:ph type="title"/>
          </p:nvPr>
        </p:nvSpPr>
        <p:spPr/>
        <p:txBody>
          <a:bodyPr/>
          <a:lstStyle/>
          <a:p>
            <a:r>
              <a:rPr lang="hr-HR" b="1" dirty="0">
                <a:solidFill>
                  <a:srgbClr val="DA0000"/>
                </a:solidFill>
              </a:rPr>
              <a:t>7 zdravih navika</a:t>
            </a:r>
            <a:endParaRPr lang="hr-HR" dirty="0"/>
          </a:p>
        </p:txBody>
      </p:sp>
      <p:graphicFrame>
        <p:nvGraphicFramePr>
          <p:cNvPr id="4" name="Rezervirano mjesto sadržaja 3">
            <a:extLst>
              <a:ext uri="{FF2B5EF4-FFF2-40B4-BE49-F238E27FC236}">
                <a16:creationId xmlns:a16="http://schemas.microsoft.com/office/drawing/2014/main" id="{CF5C93EF-7C11-4619-9584-02D3998CEDB6}"/>
              </a:ext>
            </a:extLst>
          </p:cNvPr>
          <p:cNvGraphicFramePr>
            <a:graphicFrameLocks noGrp="1"/>
          </p:cNvGraphicFramePr>
          <p:nvPr>
            <p:ph idx="1"/>
            <p:extLst>
              <p:ext uri="{D42A27DB-BD31-4B8C-83A1-F6EECF244321}">
                <p14:modId xmlns:p14="http://schemas.microsoft.com/office/powerpoint/2010/main" val="158957785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64016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ln>
            <a:solidFill>
              <a:schemeClr val="bg1"/>
            </a:solidFill>
          </a:ln>
        </p:spPr>
        <p:txBody>
          <a:bodyPr>
            <a:normAutofit/>
          </a:bodyPr>
          <a:lstStyle/>
          <a:p>
            <a:r>
              <a:rPr lang="hr-HR" b="1" dirty="0">
                <a:solidFill>
                  <a:srgbClr val="FF0000"/>
                </a:solidFill>
              </a:rPr>
              <a:t>Ponašanje i zdravlje</a:t>
            </a:r>
            <a:endParaRPr lang="hr-HR" dirty="0"/>
          </a:p>
        </p:txBody>
      </p:sp>
      <p:sp>
        <p:nvSpPr>
          <p:cNvPr id="3" name="Content Placeholder 2"/>
          <p:cNvSpPr>
            <a:spLocks noGrp="1"/>
          </p:cNvSpPr>
          <p:nvPr>
            <p:ph idx="1"/>
          </p:nvPr>
        </p:nvSpPr>
        <p:spPr>
          <a:xfrm>
            <a:off x="0" y="1556792"/>
            <a:ext cx="9036496" cy="5301208"/>
          </a:xfrm>
        </p:spPr>
        <p:txBody>
          <a:bodyPr>
            <a:normAutofit/>
          </a:bodyPr>
          <a:lstStyle/>
          <a:p>
            <a:r>
              <a:rPr lang="hr-HR" sz="3600" dirty="0">
                <a:solidFill>
                  <a:srgbClr val="002060"/>
                </a:solidFill>
              </a:rPr>
              <a:t>Odgovornost za ponašanje </a:t>
            </a:r>
            <a:endParaRPr lang="hr-HR" sz="3600" dirty="0">
              <a:solidFill>
                <a:srgbClr val="002060"/>
              </a:solidFill>
              <a:latin typeface="Calibri"/>
            </a:endParaRPr>
          </a:p>
          <a:p>
            <a:r>
              <a:rPr lang="hr-HR" sz="3600" b="1" dirty="0">
                <a:solidFill>
                  <a:srgbClr val="FF0000"/>
                </a:solidFill>
                <a:latin typeface="Calibri"/>
              </a:rPr>
              <a:t>LOKUS KONTROLE </a:t>
            </a:r>
            <a:r>
              <a:rPr lang="hr-HR" sz="3600" dirty="0">
                <a:solidFill>
                  <a:srgbClr val="FF0000"/>
                </a:solidFill>
                <a:latin typeface="Calibri"/>
              </a:rPr>
              <a:t>/ </a:t>
            </a:r>
            <a:r>
              <a:rPr lang="hr-HR" sz="3600" dirty="0">
                <a:solidFill>
                  <a:srgbClr val="002060"/>
                </a:solidFill>
                <a:latin typeface="Calibri"/>
              </a:rPr>
              <a:t>p</a:t>
            </a:r>
            <a:r>
              <a:rPr lang="hr-HR" sz="3600" dirty="0">
                <a:solidFill>
                  <a:srgbClr val="002060"/>
                </a:solidFill>
              </a:rPr>
              <a:t>ercipirano mjesto koje se doživljava kao izvori upravljanja osobnim ponašanjem i kao uzroci onoga što se osobi događa, uključujući njezine uspjehe i neuspjehe</a:t>
            </a:r>
          </a:p>
          <a:p>
            <a:endParaRPr lang="hr-HR" sz="3600" dirty="0">
              <a:solidFill>
                <a:srgbClr val="FF0000"/>
              </a:solidFill>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4531498"/>
            <a:ext cx="3316483" cy="205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8991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Rezervirano mjesto sadržaja 3">
            <a:extLst>
              <a:ext uri="{FF2B5EF4-FFF2-40B4-BE49-F238E27FC236}">
                <a16:creationId xmlns:a16="http://schemas.microsoft.com/office/drawing/2014/main" id="{F1E9ED8E-7808-43A0-904D-3A0C4A2C612E}"/>
              </a:ext>
            </a:extLst>
          </p:cNvPr>
          <p:cNvGraphicFramePr>
            <a:graphicFrameLocks noGrp="1"/>
          </p:cNvGraphicFramePr>
          <p:nvPr>
            <p:ph idx="4294967295"/>
            <p:extLst>
              <p:ext uri="{D42A27DB-BD31-4B8C-83A1-F6EECF244321}">
                <p14:modId xmlns:p14="http://schemas.microsoft.com/office/powerpoint/2010/main" val="2847240306"/>
              </p:ext>
            </p:extLst>
          </p:nvPr>
        </p:nvGraphicFramePr>
        <p:xfrm>
          <a:off x="0" y="332656"/>
          <a:ext cx="9144000" cy="6525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85960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A435301-C8BD-4B8B-B8C0-26C239BD6C54}"/>
              </a:ext>
            </a:extLst>
          </p:cNvPr>
          <p:cNvSpPr>
            <a:spLocks noGrp="1"/>
          </p:cNvSpPr>
          <p:nvPr>
            <p:ph type="title"/>
          </p:nvPr>
        </p:nvSpPr>
        <p:spPr/>
        <p:txBody>
          <a:bodyPr/>
          <a:lstStyle/>
          <a:p>
            <a:r>
              <a:rPr lang="hr-HR" b="1" dirty="0" err="1">
                <a:solidFill>
                  <a:srgbClr val="DA0000"/>
                </a:solidFill>
              </a:rPr>
              <a:t>Interalni</a:t>
            </a:r>
            <a:r>
              <a:rPr lang="hr-HR" b="1" dirty="0">
                <a:solidFill>
                  <a:srgbClr val="DA0000"/>
                </a:solidFill>
              </a:rPr>
              <a:t> i </a:t>
            </a:r>
            <a:r>
              <a:rPr lang="hr-HR" b="1" dirty="0" err="1">
                <a:solidFill>
                  <a:srgbClr val="DA0000"/>
                </a:solidFill>
              </a:rPr>
              <a:t>eksteralni</a:t>
            </a:r>
            <a:r>
              <a:rPr lang="hr-HR" b="1" dirty="0">
                <a:solidFill>
                  <a:srgbClr val="DA0000"/>
                </a:solidFill>
              </a:rPr>
              <a:t> </a:t>
            </a:r>
            <a:r>
              <a:rPr lang="hr-HR" b="1" dirty="0" err="1">
                <a:solidFill>
                  <a:srgbClr val="DA0000"/>
                </a:solidFill>
              </a:rPr>
              <a:t>lokus</a:t>
            </a:r>
            <a:r>
              <a:rPr lang="hr-HR" b="1" dirty="0">
                <a:solidFill>
                  <a:srgbClr val="DA0000"/>
                </a:solidFill>
              </a:rPr>
              <a:t> kontrole</a:t>
            </a:r>
          </a:p>
        </p:txBody>
      </p:sp>
      <p:sp>
        <p:nvSpPr>
          <p:cNvPr id="3" name="Rezervirano mjesto sadržaja 2">
            <a:extLst>
              <a:ext uri="{FF2B5EF4-FFF2-40B4-BE49-F238E27FC236}">
                <a16:creationId xmlns:a16="http://schemas.microsoft.com/office/drawing/2014/main" id="{9D417274-D296-43F4-8722-CCDDF593659E}"/>
              </a:ext>
            </a:extLst>
          </p:cNvPr>
          <p:cNvSpPr>
            <a:spLocks noGrp="1"/>
          </p:cNvSpPr>
          <p:nvPr>
            <p:ph idx="1"/>
          </p:nvPr>
        </p:nvSpPr>
        <p:spPr/>
        <p:txBody>
          <a:bodyPr/>
          <a:lstStyle/>
          <a:p>
            <a:r>
              <a:rPr lang="hr-HR" b="1" dirty="0" err="1">
                <a:solidFill>
                  <a:srgbClr val="DA0000"/>
                </a:solidFill>
              </a:rPr>
              <a:t>internalni</a:t>
            </a:r>
            <a:r>
              <a:rPr lang="hr-HR" b="1" dirty="0">
                <a:solidFill>
                  <a:srgbClr val="DA0000"/>
                </a:solidFill>
              </a:rPr>
              <a:t> </a:t>
            </a:r>
            <a:r>
              <a:rPr lang="hr-HR" b="1" dirty="0" err="1">
                <a:solidFill>
                  <a:srgbClr val="DA0000"/>
                </a:solidFill>
              </a:rPr>
              <a:t>lokus</a:t>
            </a:r>
            <a:r>
              <a:rPr lang="hr-HR" b="1" dirty="0">
                <a:solidFill>
                  <a:srgbClr val="DA0000"/>
                </a:solidFill>
              </a:rPr>
              <a:t> kontrole</a:t>
            </a:r>
            <a:r>
              <a:rPr lang="hr-HR" dirty="0">
                <a:solidFill>
                  <a:srgbClr val="002060"/>
                </a:solidFill>
              </a:rPr>
              <a:t>; pripisivanje uzroka ponašanja pretežno unutarnjim činiteljima, osobnim namjerama i odlukama ja sam izvor kontrole vlastitih postupaka</a:t>
            </a:r>
          </a:p>
          <a:p>
            <a:r>
              <a:rPr lang="hr-HR" b="1" dirty="0" err="1">
                <a:solidFill>
                  <a:srgbClr val="DA0000"/>
                </a:solidFill>
              </a:rPr>
              <a:t>eksternalni</a:t>
            </a:r>
            <a:r>
              <a:rPr lang="hr-HR" b="1" dirty="0">
                <a:solidFill>
                  <a:srgbClr val="DA0000"/>
                </a:solidFill>
              </a:rPr>
              <a:t> </a:t>
            </a:r>
            <a:r>
              <a:rPr lang="hr-HR" b="1" dirty="0" err="1">
                <a:solidFill>
                  <a:srgbClr val="DA0000"/>
                </a:solidFill>
              </a:rPr>
              <a:t>lokus</a:t>
            </a:r>
            <a:r>
              <a:rPr lang="hr-HR" b="1" dirty="0">
                <a:solidFill>
                  <a:srgbClr val="DA0000"/>
                </a:solidFill>
              </a:rPr>
              <a:t> kontrole: </a:t>
            </a:r>
            <a:r>
              <a:rPr lang="hr-HR" dirty="0">
                <a:solidFill>
                  <a:srgbClr val="002060"/>
                </a:solidFill>
              </a:rPr>
              <a:t>izvor kontrole je u značajnim drugim osobama ili sreći i sudbini</a:t>
            </a:r>
          </a:p>
        </p:txBody>
      </p:sp>
    </p:spTree>
    <p:extLst>
      <p:ext uri="{BB962C8B-B14F-4D97-AF65-F5344CB8AC3E}">
        <p14:creationId xmlns:p14="http://schemas.microsoft.com/office/powerpoint/2010/main" val="39775242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5186684-C7E1-4889-944E-98BCD64EC586}"/>
              </a:ext>
            </a:extLst>
          </p:cNvPr>
          <p:cNvSpPr>
            <a:spLocks noGrp="1"/>
          </p:cNvSpPr>
          <p:nvPr>
            <p:ph type="title"/>
          </p:nvPr>
        </p:nvSpPr>
        <p:spPr/>
        <p:txBody>
          <a:bodyPr/>
          <a:lstStyle/>
          <a:p>
            <a:r>
              <a:rPr lang="hr-HR" b="1" dirty="0">
                <a:solidFill>
                  <a:srgbClr val="C00000"/>
                </a:solidFill>
              </a:rPr>
              <a:t>Ljudi s </a:t>
            </a:r>
            <a:r>
              <a:rPr lang="hr-HR" b="1" dirty="0" err="1">
                <a:solidFill>
                  <a:srgbClr val="C00000"/>
                </a:solidFill>
              </a:rPr>
              <a:t>internalnim</a:t>
            </a:r>
            <a:r>
              <a:rPr lang="hr-HR" b="1" dirty="0">
                <a:solidFill>
                  <a:srgbClr val="C00000"/>
                </a:solidFill>
              </a:rPr>
              <a:t> </a:t>
            </a:r>
            <a:r>
              <a:rPr lang="hr-HR" b="1" dirty="0" err="1">
                <a:solidFill>
                  <a:srgbClr val="C00000"/>
                </a:solidFill>
              </a:rPr>
              <a:t>lokusom</a:t>
            </a:r>
            <a:endParaRPr lang="hr-HR" dirty="0"/>
          </a:p>
        </p:txBody>
      </p:sp>
      <p:graphicFrame>
        <p:nvGraphicFramePr>
          <p:cNvPr id="4" name="Rezervirano mjesto sadržaja 3">
            <a:extLst>
              <a:ext uri="{FF2B5EF4-FFF2-40B4-BE49-F238E27FC236}">
                <a16:creationId xmlns:a16="http://schemas.microsoft.com/office/drawing/2014/main" id="{E29DE824-2307-413A-B28C-7777F22DCF80}"/>
              </a:ext>
            </a:extLst>
          </p:cNvPr>
          <p:cNvGraphicFramePr>
            <a:graphicFrameLocks noGrp="1"/>
          </p:cNvGraphicFramePr>
          <p:nvPr>
            <p:ph idx="1"/>
            <p:extLst>
              <p:ext uri="{D42A27DB-BD31-4B8C-83A1-F6EECF244321}">
                <p14:modId xmlns:p14="http://schemas.microsoft.com/office/powerpoint/2010/main" val="110215350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4852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F5ADF49-25D5-4E89-A6D4-506C57C0B00C}"/>
              </a:ext>
            </a:extLst>
          </p:cNvPr>
          <p:cNvSpPr>
            <a:spLocks noGrp="1"/>
          </p:cNvSpPr>
          <p:nvPr>
            <p:ph type="title"/>
          </p:nvPr>
        </p:nvSpPr>
        <p:spPr/>
        <p:txBody>
          <a:bodyPr/>
          <a:lstStyle/>
          <a:p>
            <a:r>
              <a:rPr lang="hr-HR" b="1" dirty="0">
                <a:solidFill>
                  <a:srgbClr val="C00000"/>
                </a:solidFill>
              </a:rPr>
              <a:t>Ljudi s </a:t>
            </a:r>
            <a:r>
              <a:rPr lang="hr-HR" b="1" dirty="0" err="1">
                <a:solidFill>
                  <a:srgbClr val="C00000"/>
                </a:solidFill>
              </a:rPr>
              <a:t>eksternalnim</a:t>
            </a:r>
            <a:r>
              <a:rPr lang="hr-HR" b="1" dirty="0">
                <a:solidFill>
                  <a:srgbClr val="C00000"/>
                </a:solidFill>
              </a:rPr>
              <a:t> </a:t>
            </a:r>
            <a:r>
              <a:rPr lang="hr-HR" b="1" dirty="0" err="1">
                <a:solidFill>
                  <a:srgbClr val="C00000"/>
                </a:solidFill>
              </a:rPr>
              <a:t>lokusom</a:t>
            </a:r>
            <a:endParaRPr lang="hr-HR" dirty="0"/>
          </a:p>
        </p:txBody>
      </p:sp>
      <p:graphicFrame>
        <p:nvGraphicFramePr>
          <p:cNvPr id="4" name="Rezervirano mjesto sadržaja 3">
            <a:extLst>
              <a:ext uri="{FF2B5EF4-FFF2-40B4-BE49-F238E27FC236}">
                <a16:creationId xmlns:a16="http://schemas.microsoft.com/office/drawing/2014/main" id="{1699CDB8-040D-42DF-AAB4-4D3FC6E5D26A}"/>
              </a:ext>
            </a:extLst>
          </p:cNvPr>
          <p:cNvGraphicFramePr>
            <a:graphicFrameLocks noGrp="1"/>
          </p:cNvGraphicFramePr>
          <p:nvPr>
            <p:ph idx="1"/>
            <p:extLst>
              <p:ext uri="{D42A27DB-BD31-4B8C-83A1-F6EECF244321}">
                <p14:modId xmlns:p14="http://schemas.microsoft.com/office/powerpoint/2010/main" val="87127311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53634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ln>
            <a:solidFill>
              <a:schemeClr val="bg1"/>
            </a:solidFill>
          </a:ln>
        </p:spPr>
        <p:txBody>
          <a:bodyPr>
            <a:normAutofit/>
          </a:bodyPr>
          <a:lstStyle/>
          <a:p>
            <a:r>
              <a:rPr lang="hr-HR" b="1" dirty="0">
                <a:solidFill>
                  <a:srgbClr val="FF0000"/>
                </a:solidFill>
              </a:rPr>
              <a:t>Ponašanje i zdravlje</a:t>
            </a:r>
            <a:endParaRPr lang="hr-HR" dirty="0"/>
          </a:p>
        </p:txBody>
      </p:sp>
      <p:sp>
        <p:nvSpPr>
          <p:cNvPr id="3" name="Content Placeholder 2"/>
          <p:cNvSpPr>
            <a:spLocks noGrp="1"/>
          </p:cNvSpPr>
          <p:nvPr>
            <p:ph idx="1"/>
          </p:nvPr>
        </p:nvSpPr>
        <p:spPr>
          <a:xfrm>
            <a:off x="0" y="1628800"/>
            <a:ext cx="9324528" cy="5733256"/>
          </a:xfrm>
        </p:spPr>
        <p:txBody>
          <a:bodyPr>
            <a:normAutofit/>
          </a:bodyPr>
          <a:lstStyle/>
          <a:p>
            <a:r>
              <a:rPr lang="hr-HR" sz="3600" dirty="0">
                <a:solidFill>
                  <a:srgbClr val="002060"/>
                </a:solidFill>
              </a:rPr>
              <a:t>Bolest </a:t>
            </a:r>
            <a:r>
              <a:rPr lang="hr-HR" sz="3600" dirty="0">
                <a:solidFill>
                  <a:srgbClr val="002060"/>
                </a:solidFill>
                <a:latin typeface="Calibri"/>
              </a:rPr>
              <a:t>→ teška kontrola</a:t>
            </a:r>
          </a:p>
          <a:p>
            <a:r>
              <a:rPr lang="hr-HR" sz="3600" dirty="0">
                <a:solidFill>
                  <a:srgbClr val="002060"/>
                </a:solidFill>
                <a:latin typeface="Calibri"/>
              </a:rPr>
              <a:t>Nema kontrole → nema želje za promjenom</a:t>
            </a:r>
          </a:p>
          <a:p>
            <a:r>
              <a:rPr lang="hr-HR" sz="3600" dirty="0">
                <a:solidFill>
                  <a:srgbClr val="002060"/>
                </a:solidFill>
                <a:latin typeface="Calibri"/>
              </a:rPr>
              <a:t>Vjerovanje → promjena = rezultat</a:t>
            </a:r>
          </a:p>
          <a:p>
            <a:r>
              <a:rPr lang="hr-HR" sz="3600" dirty="0">
                <a:solidFill>
                  <a:srgbClr val="002060"/>
                </a:solidFill>
                <a:latin typeface="Calibri"/>
              </a:rPr>
              <a:t>Motivacija </a:t>
            </a:r>
            <a:endParaRPr lang="hr-HR" sz="3600" dirty="0">
              <a:solidFill>
                <a:srgbClr val="002060"/>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675" y="3486150"/>
            <a:ext cx="2981325"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899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ln>
            <a:solidFill>
              <a:schemeClr val="bg1"/>
            </a:solidFill>
          </a:ln>
        </p:spPr>
        <p:txBody>
          <a:bodyPr>
            <a:normAutofit/>
          </a:bodyPr>
          <a:lstStyle/>
          <a:p>
            <a:r>
              <a:rPr lang="hr-HR" b="1" dirty="0">
                <a:solidFill>
                  <a:srgbClr val="FF0000"/>
                </a:solidFill>
              </a:rPr>
              <a:t>Ponašanje i zdravlje</a:t>
            </a:r>
            <a:endParaRPr lang="hr-HR" dirty="0"/>
          </a:p>
        </p:txBody>
      </p:sp>
      <p:sp>
        <p:nvSpPr>
          <p:cNvPr id="3" name="Content Placeholder 2"/>
          <p:cNvSpPr>
            <a:spLocks noGrp="1"/>
          </p:cNvSpPr>
          <p:nvPr>
            <p:ph idx="1"/>
          </p:nvPr>
        </p:nvSpPr>
        <p:spPr>
          <a:xfrm>
            <a:off x="0" y="1268760"/>
            <a:ext cx="9324528" cy="5301208"/>
          </a:xfrm>
        </p:spPr>
        <p:txBody>
          <a:bodyPr>
            <a:normAutofit/>
          </a:bodyPr>
          <a:lstStyle/>
          <a:p>
            <a:r>
              <a:rPr lang="hr-HR" sz="3600" dirty="0">
                <a:solidFill>
                  <a:srgbClr val="002060"/>
                </a:solidFill>
              </a:rPr>
              <a:t>Znanje </a:t>
            </a:r>
            <a:r>
              <a:rPr lang="hr-HR" sz="3600" dirty="0">
                <a:solidFill>
                  <a:srgbClr val="002060"/>
                </a:solidFill>
                <a:latin typeface="Calibri"/>
              </a:rPr>
              <a:t>≠ dobro zdravstveno ponašanje</a:t>
            </a:r>
          </a:p>
          <a:p>
            <a:r>
              <a:rPr lang="hr-HR" sz="3600" dirty="0">
                <a:solidFill>
                  <a:srgbClr val="002060"/>
                </a:solidFill>
                <a:latin typeface="Calibri"/>
              </a:rPr>
              <a:t>Doživljaj bolesti</a:t>
            </a:r>
          </a:p>
          <a:p>
            <a:endParaRPr lang="hr-HR" sz="3600" dirty="0">
              <a:solidFill>
                <a:srgbClr val="002060"/>
              </a:solidFill>
              <a:latin typeface="Calibri"/>
            </a:endParaRPr>
          </a:p>
          <a:p>
            <a:endParaRPr lang="hr-HR" sz="3600" dirty="0">
              <a:solidFill>
                <a:srgbClr val="002060"/>
              </a:solidFill>
              <a:latin typeface="Calibri"/>
            </a:endParaRPr>
          </a:p>
          <a:p>
            <a:r>
              <a:rPr lang="hr-HR" sz="3600" dirty="0">
                <a:solidFill>
                  <a:srgbClr val="002060"/>
                </a:solidFill>
                <a:latin typeface="Calibri"/>
              </a:rPr>
              <a:t>Posljedica učenja</a:t>
            </a:r>
          </a:p>
          <a:p>
            <a:pPr marL="0" indent="0">
              <a:buNone/>
            </a:pPr>
            <a:r>
              <a:rPr lang="hr-HR" sz="3600" dirty="0">
                <a:solidFill>
                  <a:srgbClr val="FF0000"/>
                </a:solidFill>
                <a:latin typeface="Calibri"/>
              </a:rPr>
              <a:t> →Proces koji nastaje kao posljedica</a:t>
            </a:r>
          </a:p>
          <a:p>
            <a:pPr marL="0" indent="0">
              <a:buNone/>
            </a:pPr>
            <a:r>
              <a:rPr lang="hr-HR" sz="3600" dirty="0">
                <a:solidFill>
                  <a:srgbClr val="FF0000"/>
                </a:solidFill>
                <a:latin typeface="Calibri"/>
              </a:rPr>
              <a:t> interakcije s okolinom uz promjene</a:t>
            </a:r>
          </a:p>
          <a:p>
            <a:pPr marL="0" indent="0">
              <a:buNone/>
            </a:pPr>
            <a:r>
              <a:rPr lang="hr-HR" sz="3600" dirty="0">
                <a:solidFill>
                  <a:srgbClr val="FF0000"/>
                </a:solidFill>
                <a:latin typeface="Calibri"/>
              </a:rPr>
              <a:t> ponašanja zbog uvježbavanja</a:t>
            </a:r>
            <a:endParaRPr lang="hr-HR" sz="3600"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916832"/>
            <a:ext cx="2801309"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899144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0"/>
            <a:ext cx="9144000" cy="906060"/>
          </a:xfrm>
        </p:spPr>
        <p:txBody>
          <a:bodyPr>
            <a:normAutofit/>
          </a:bodyPr>
          <a:lstStyle/>
          <a:p>
            <a:r>
              <a:rPr lang="hr-HR" b="1" dirty="0">
                <a:solidFill>
                  <a:srgbClr val="FF0000"/>
                </a:solidFill>
              </a:rPr>
              <a:t>Ponašanje i zdravlje</a:t>
            </a:r>
            <a:endParaRPr lang="hr-HR" dirty="0"/>
          </a:p>
        </p:txBody>
      </p:sp>
      <p:sp>
        <p:nvSpPr>
          <p:cNvPr id="3" name="Content Placeholder 2"/>
          <p:cNvSpPr>
            <a:spLocks noGrp="1"/>
          </p:cNvSpPr>
          <p:nvPr>
            <p:ph idx="1"/>
          </p:nvPr>
        </p:nvSpPr>
        <p:spPr>
          <a:xfrm>
            <a:off x="0" y="836712"/>
            <a:ext cx="9324528" cy="6021288"/>
          </a:xfrm>
        </p:spPr>
        <p:txBody>
          <a:bodyPr>
            <a:normAutofit/>
          </a:bodyPr>
          <a:lstStyle/>
          <a:p>
            <a:pPr marL="0" indent="0">
              <a:buNone/>
            </a:pPr>
            <a:endParaRPr lang="hr-HR" sz="3600" dirty="0">
              <a:solidFill>
                <a:srgbClr val="002060"/>
              </a:solidFill>
            </a:endParaRPr>
          </a:p>
        </p:txBody>
      </p:sp>
      <p:graphicFrame>
        <p:nvGraphicFramePr>
          <p:cNvPr id="4" name="Diagram 3"/>
          <p:cNvGraphicFramePr/>
          <p:nvPr>
            <p:extLst>
              <p:ext uri="{D42A27DB-BD31-4B8C-83A1-F6EECF244321}">
                <p14:modId xmlns:p14="http://schemas.microsoft.com/office/powerpoint/2010/main" val="2089017267"/>
              </p:ext>
            </p:extLst>
          </p:nvPr>
        </p:nvGraphicFramePr>
        <p:xfrm>
          <a:off x="0" y="836712"/>
          <a:ext cx="9144000" cy="602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324544" y="6093296"/>
            <a:ext cx="9865096" cy="598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3600" b="1" dirty="0">
                <a:solidFill>
                  <a:srgbClr val="FF0000"/>
                </a:solidFill>
              </a:rPr>
              <a:t>učenje + pamćenje + odgovor</a:t>
            </a:r>
          </a:p>
        </p:txBody>
      </p:sp>
    </p:spTree>
    <p:extLst>
      <p:ext uri="{BB962C8B-B14F-4D97-AF65-F5344CB8AC3E}">
        <p14:creationId xmlns:p14="http://schemas.microsoft.com/office/powerpoint/2010/main" val="22789914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ln>
            <a:solidFill>
              <a:schemeClr val="bg1"/>
            </a:solidFill>
          </a:ln>
        </p:spPr>
        <p:txBody>
          <a:bodyPr>
            <a:normAutofit/>
          </a:bodyPr>
          <a:lstStyle/>
          <a:p>
            <a:r>
              <a:rPr lang="hr-HR" sz="4000" b="1" dirty="0">
                <a:solidFill>
                  <a:srgbClr val="FF0000"/>
                </a:solidFill>
              </a:rPr>
              <a:t>Pamćenje </a:t>
            </a:r>
            <a:endParaRPr lang="hr-HR" dirty="0"/>
          </a:p>
        </p:txBody>
      </p:sp>
      <p:sp>
        <p:nvSpPr>
          <p:cNvPr id="3" name="Content Placeholder 2"/>
          <p:cNvSpPr>
            <a:spLocks noGrp="1"/>
          </p:cNvSpPr>
          <p:nvPr>
            <p:ph idx="1"/>
          </p:nvPr>
        </p:nvSpPr>
        <p:spPr>
          <a:xfrm>
            <a:off x="0" y="1556792"/>
            <a:ext cx="9324528" cy="5301208"/>
          </a:xfrm>
        </p:spPr>
        <p:txBody>
          <a:bodyPr>
            <a:normAutofit/>
          </a:bodyPr>
          <a:lstStyle/>
          <a:p>
            <a:pPr marL="0" indent="0">
              <a:buNone/>
            </a:pPr>
            <a:r>
              <a:rPr lang="hr-HR" sz="3600" dirty="0">
                <a:solidFill>
                  <a:srgbClr val="FF0000"/>
                </a:solidFill>
              </a:rPr>
              <a:t>Sposobnost pojedinca da usvaja, zadržava i koristi informacije</a:t>
            </a:r>
          </a:p>
          <a:p>
            <a:r>
              <a:rPr lang="hr-HR" sz="3600" dirty="0">
                <a:solidFill>
                  <a:srgbClr val="002060"/>
                </a:solidFill>
              </a:rPr>
              <a:t>na pamćenje </a:t>
            </a:r>
            <a:r>
              <a:rPr lang="hr-HR" sz="3600" dirty="0" err="1">
                <a:solidFill>
                  <a:srgbClr val="002060"/>
                </a:solidFill>
              </a:rPr>
              <a:t>utijeću</a:t>
            </a:r>
            <a:endParaRPr lang="hr-HR" sz="3600" dirty="0">
              <a:solidFill>
                <a:srgbClr val="002060"/>
              </a:solidFill>
            </a:endParaRPr>
          </a:p>
          <a:p>
            <a:pPr marL="0" indent="0">
              <a:buNone/>
            </a:pPr>
            <a:r>
              <a:rPr lang="hr-HR" sz="3600" dirty="0">
                <a:solidFill>
                  <a:srgbClr val="002060"/>
                </a:solidFill>
                <a:latin typeface="Calibri"/>
              </a:rPr>
              <a:t>→ emocije</a:t>
            </a:r>
          </a:p>
          <a:p>
            <a:pPr marL="0" indent="0">
              <a:buNone/>
            </a:pPr>
            <a:r>
              <a:rPr lang="hr-HR" sz="3600" dirty="0">
                <a:solidFill>
                  <a:srgbClr val="002060"/>
                </a:solidFill>
                <a:latin typeface="Calibri"/>
              </a:rPr>
              <a:t>→ fiziološko stanje</a:t>
            </a:r>
          </a:p>
          <a:p>
            <a:pPr marL="0" indent="0">
              <a:buNone/>
            </a:pPr>
            <a:r>
              <a:rPr lang="hr-HR" sz="3600" dirty="0">
                <a:solidFill>
                  <a:srgbClr val="002060"/>
                </a:solidFill>
                <a:latin typeface="Calibri"/>
              </a:rPr>
              <a:t>→ okolina</a:t>
            </a:r>
            <a:endParaRPr lang="hr-HR" sz="3600" dirty="0">
              <a:solidFill>
                <a:srgbClr val="002060"/>
              </a:solidFill>
            </a:endParaRPr>
          </a:p>
          <a:p>
            <a:pPr marL="0" indent="0">
              <a:buNone/>
            </a:pPr>
            <a:endParaRPr lang="hr-HR" sz="3600" dirty="0">
              <a:solidFill>
                <a:srgbClr val="FF0000"/>
              </a:solidFill>
            </a:endParaRPr>
          </a:p>
        </p:txBody>
      </p:sp>
    </p:spTree>
    <p:extLst>
      <p:ext uri="{BB962C8B-B14F-4D97-AF65-F5344CB8AC3E}">
        <p14:creationId xmlns:p14="http://schemas.microsoft.com/office/powerpoint/2010/main" val="227899144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ln>
            <a:solidFill>
              <a:schemeClr val="bg1"/>
            </a:solidFill>
          </a:ln>
        </p:spPr>
        <p:txBody>
          <a:bodyPr>
            <a:normAutofit/>
          </a:bodyPr>
          <a:lstStyle/>
          <a:p>
            <a:r>
              <a:rPr lang="hr-HR" b="1" dirty="0">
                <a:solidFill>
                  <a:srgbClr val="FF0000"/>
                </a:solidFill>
              </a:rPr>
              <a:t>Ponašanje i zdravlje</a:t>
            </a:r>
            <a:endParaRPr lang="hr-HR" dirty="0"/>
          </a:p>
        </p:txBody>
      </p:sp>
      <p:sp>
        <p:nvSpPr>
          <p:cNvPr id="3" name="Content Placeholder 2"/>
          <p:cNvSpPr>
            <a:spLocks noGrp="1"/>
          </p:cNvSpPr>
          <p:nvPr>
            <p:ph idx="1"/>
          </p:nvPr>
        </p:nvSpPr>
        <p:spPr>
          <a:xfrm>
            <a:off x="0" y="1556792"/>
            <a:ext cx="9324528" cy="5301208"/>
          </a:xfrm>
        </p:spPr>
        <p:txBody>
          <a:bodyPr>
            <a:normAutofit/>
          </a:bodyPr>
          <a:lstStyle/>
          <a:p>
            <a:r>
              <a:rPr lang="hr-HR" sz="3600" dirty="0">
                <a:solidFill>
                  <a:srgbClr val="002060"/>
                </a:solidFill>
              </a:rPr>
              <a:t>Promjena ponašanja </a:t>
            </a:r>
            <a:r>
              <a:rPr lang="hr-HR" sz="3600" dirty="0">
                <a:solidFill>
                  <a:srgbClr val="002060"/>
                </a:solidFill>
                <a:latin typeface="Calibri"/>
              </a:rPr>
              <a:t>→ visoka razina ciljeva</a:t>
            </a:r>
          </a:p>
          <a:p>
            <a:r>
              <a:rPr lang="hr-HR" sz="3600" dirty="0">
                <a:solidFill>
                  <a:srgbClr val="002060"/>
                </a:solidFill>
                <a:latin typeface="Calibri"/>
              </a:rPr>
              <a:t>Veliki angažman</a:t>
            </a:r>
          </a:p>
          <a:p>
            <a:r>
              <a:rPr lang="hr-HR" sz="3600" dirty="0">
                <a:solidFill>
                  <a:srgbClr val="002060"/>
                </a:solidFill>
                <a:latin typeface="Calibri"/>
              </a:rPr>
              <a:t>Očekuje se → stajališta i vrijednosti</a:t>
            </a:r>
          </a:p>
          <a:p>
            <a:r>
              <a:rPr lang="hr-HR" sz="3600" dirty="0">
                <a:solidFill>
                  <a:srgbClr val="FF0000"/>
                </a:solidFill>
                <a:latin typeface="Calibri"/>
              </a:rPr>
              <a:t>Poticaj za promjenu</a:t>
            </a:r>
          </a:p>
          <a:p>
            <a:r>
              <a:rPr lang="hr-HR" sz="3600" dirty="0">
                <a:solidFill>
                  <a:srgbClr val="FF0000"/>
                </a:solidFill>
                <a:latin typeface="Calibri"/>
              </a:rPr>
              <a:t>Osjećaj ugroženosti…</a:t>
            </a:r>
          </a:p>
          <a:p>
            <a:r>
              <a:rPr lang="hr-HR" sz="3600" dirty="0">
                <a:solidFill>
                  <a:srgbClr val="FF0000"/>
                </a:solidFill>
                <a:latin typeface="Calibri"/>
              </a:rPr>
              <a:t>Promjena → POMOĆ</a:t>
            </a:r>
          </a:p>
          <a:p>
            <a:r>
              <a:rPr lang="hr-HR" sz="3600" dirty="0">
                <a:solidFill>
                  <a:srgbClr val="FF0000"/>
                </a:solidFill>
                <a:latin typeface="Calibri"/>
              </a:rPr>
              <a:t>Osjećaj sposobnosti za </a:t>
            </a:r>
          </a:p>
          <a:p>
            <a:pPr marL="0" indent="0">
              <a:buNone/>
            </a:pPr>
            <a:r>
              <a:rPr lang="hr-HR" sz="3600" dirty="0">
                <a:solidFill>
                  <a:srgbClr val="FF0000"/>
                </a:solidFill>
                <a:latin typeface="Calibri"/>
              </a:rPr>
              <a:t>    promjenu ponašanja</a:t>
            </a:r>
            <a:endParaRPr lang="hr-HR" sz="3600" dirty="0">
              <a:solidFill>
                <a:srgbClr val="FF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7400" y="3429000"/>
            <a:ext cx="329565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899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64488" cy="836712"/>
          </a:xfrm>
          <a:ln>
            <a:solidFill>
              <a:schemeClr val="bg1"/>
            </a:solidFill>
          </a:ln>
        </p:spPr>
        <p:txBody>
          <a:bodyPr>
            <a:normAutofit/>
          </a:bodyPr>
          <a:lstStyle/>
          <a:p>
            <a:r>
              <a:rPr lang="hr-HR" sz="4000" b="1" dirty="0">
                <a:solidFill>
                  <a:srgbClr val="FF0000"/>
                </a:solidFill>
              </a:rPr>
              <a:t>Faze promjene ponašanja</a:t>
            </a:r>
            <a:endParaRPr lang="hr-HR" dirty="0"/>
          </a:p>
        </p:txBody>
      </p:sp>
      <p:sp>
        <p:nvSpPr>
          <p:cNvPr id="3" name="Content Placeholder 2"/>
          <p:cNvSpPr>
            <a:spLocks noGrp="1"/>
          </p:cNvSpPr>
          <p:nvPr>
            <p:ph idx="1"/>
          </p:nvPr>
        </p:nvSpPr>
        <p:spPr>
          <a:xfrm>
            <a:off x="0" y="1556792"/>
            <a:ext cx="9324528" cy="5301208"/>
          </a:xfrm>
        </p:spPr>
        <p:txBody>
          <a:bodyPr>
            <a:normAutofit/>
          </a:bodyPr>
          <a:lstStyle/>
          <a:p>
            <a:pPr marL="0" indent="0">
              <a:buNone/>
            </a:pPr>
            <a:endParaRPr lang="hr-HR" sz="3600" dirty="0">
              <a:solidFill>
                <a:srgbClr val="00206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987049"/>
            <a:ext cx="9115425" cy="1571625"/>
          </a:xfrm>
          <a:prstGeom prst="rect">
            <a:avLst/>
          </a:prstGeom>
          <a:solidFill>
            <a:schemeClr val="accent1">
              <a:lumMod val="40000"/>
              <a:lumOff val="60000"/>
            </a:schemeClr>
          </a:solidFill>
          <a:ln>
            <a:noFill/>
          </a:ln>
          <a:effec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527973"/>
            <a:ext cx="9105900"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3933056"/>
            <a:ext cx="913447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6" y="5381693"/>
            <a:ext cx="9153526"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899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ln>
            <a:solidFill>
              <a:schemeClr val="bg1"/>
            </a:solidFill>
          </a:ln>
        </p:spPr>
        <p:txBody>
          <a:bodyPr>
            <a:normAutofit/>
          </a:bodyPr>
          <a:lstStyle/>
          <a:p>
            <a:r>
              <a:rPr lang="hr-HR" sz="4000" b="1" dirty="0">
                <a:solidFill>
                  <a:srgbClr val="FF0000"/>
                </a:solidFill>
              </a:rPr>
              <a:t>Slika o sebi</a:t>
            </a:r>
            <a:endParaRPr lang="hr-HR" dirty="0"/>
          </a:p>
        </p:txBody>
      </p:sp>
      <p:sp>
        <p:nvSpPr>
          <p:cNvPr id="3" name="Content Placeholder 2"/>
          <p:cNvSpPr>
            <a:spLocks noGrp="1"/>
          </p:cNvSpPr>
          <p:nvPr>
            <p:ph idx="1"/>
          </p:nvPr>
        </p:nvSpPr>
        <p:spPr>
          <a:xfrm>
            <a:off x="0" y="1556792"/>
            <a:ext cx="9324528" cy="5301208"/>
          </a:xfrm>
        </p:spPr>
        <p:txBody>
          <a:bodyPr>
            <a:normAutofit/>
          </a:bodyPr>
          <a:lstStyle/>
          <a:p>
            <a:r>
              <a:rPr lang="hr-HR" sz="3600" dirty="0">
                <a:solidFill>
                  <a:srgbClr val="002060"/>
                </a:solidFill>
              </a:rPr>
              <a:t>Teško se mijenja</a:t>
            </a:r>
          </a:p>
          <a:p>
            <a:r>
              <a:rPr lang="hr-HR" sz="3600" dirty="0">
                <a:solidFill>
                  <a:srgbClr val="002060"/>
                </a:solidFill>
              </a:rPr>
              <a:t>Mijenjanje </a:t>
            </a:r>
            <a:r>
              <a:rPr lang="hr-HR" sz="3600" dirty="0">
                <a:solidFill>
                  <a:srgbClr val="002060"/>
                </a:solidFill>
                <a:latin typeface="Calibri"/>
              </a:rPr>
              <a:t>→ veliki napor</a:t>
            </a:r>
          </a:p>
          <a:p>
            <a:r>
              <a:rPr lang="hr-HR" sz="3600" dirty="0">
                <a:solidFill>
                  <a:srgbClr val="002060"/>
                </a:solidFill>
                <a:latin typeface="Calibri"/>
              </a:rPr>
              <a:t>Prepoznatljive karakteristike</a:t>
            </a:r>
            <a:endParaRPr lang="hr-HR" sz="3600" dirty="0">
              <a:solidFill>
                <a:srgbClr val="002060"/>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861048"/>
            <a:ext cx="5738762" cy="1993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8991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26C6FDF-F8A8-491E-BE1D-B7C378CE670E}"/>
              </a:ext>
            </a:extLst>
          </p:cNvPr>
          <p:cNvSpPr>
            <a:spLocks noGrp="1"/>
          </p:cNvSpPr>
          <p:nvPr>
            <p:ph type="title"/>
          </p:nvPr>
        </p:nvSpPr>
        <p:spPr/>
        <p:txBody>
          <a:bodyPr>
            <a:normAutofit fontScale="90000"/>
          </a:bodyPr>
          <a:lstStyle/>
          <a:p>
            <a:r>
              <a:rPr lang="hr-HR" b="1" i="1" dirty="0">
                <a:solidFill>
                  <a:srgbClr val="FF0000"/>
                </a:solidFill>
              </a:rPr>
              <a:t>Vlastita iskustva su važna za oblikovanje stavova</a:t>
            </a:r>
            <a:endParaRPr lang="hr-HR" dirty="0">
              <a:solidFill>
                <a:srgbClr val="FF0000"/>
              </a:solidFill>
            </a:endParaRPr>
          </a:p>
        </p:txBody>
      </p:sp>
      <p:sp>
        <p:nvSpPr>
          <p:cNvPr id="3" name="Rezervirano mjesto sadržaja 2">
            <a:extLst>
              <a:ext uri="{FF2B5EF4-FFF2-40B4-BE49-F238E27FC236}">
                <a16:creationId xmlns:a16="http://schemas.microsoft.com/office/drawing/2014/main" id="{30D3BF88-7F28-4048-9E43-E666AFE2034B}"/>
              </a:ext>
            </a:extLst>
          </p:cNvPr>
          <p:cNvSpPr>
            <a:spLocks noGrp="1"/>
          </p:cNvSpPr>
          <p:nvPr>
            <p:ph idx="1"/>
          </p:nvPr>
        </p:nvSpPr>
        <p:spPr/>
        <p:txBody>
          <a:bodyPr>
            <a:normAutofit/>
          </a:bodyPr>
          <a:lstStyle/>
          <a:p>
            <a:r>
              <a:rPr lang="hr-HR" dirty="0">
                <a:solidFill>
                  <a:srgbClr val="002060"/>
                </a:solidFill>
              </a:rPr>
              <a:t>- na temelju ugodnih iskustava oblikujemo pozitivne stavove</a:t>
            </a:r>
          </a:p>
          <a:p>
            <a:r>
              <a:rPr lang="hr-HR" dirty="0">
                <a:solidFill>
                  <a:srgbClr val="002060"/>
                </a:solidFill>
              </a:rPr>
              <a:t>na temelju neugodnih iskustava oblikujemo negativne stavove</a:t>
            </a:r>
          </a:p>
          <a:p>
            <a:r>
              <a:rPr lang="hr-HR" dirty="0">
                <a:solidFill>
                  <a:srgbClr val="002060"/>
                </a:solidFill>
              </a:rPr>
              <a:t>- što je neka osoba mlađa, intenzivnije doživljava iskustvo, posebno ugodno</a:t>
            </a:r>
          </a:p>
          <a:p>
            <a:r>
              <a:rPr lang="hr-HR" dirty="0">
                <a:solidFill>
                  <a:srgbClr val="002060"/>
                </a:solidFill>
              </a:rPr>
              <a:t>- što su iskustva uzbudljivija, snažnije djeluju na oblikovanje i mijenjanje stavo</a:t>
            </a:r>
            <a:r>
              <a:rPr lang="hr-HR" dirty="0"/>
              <a:t>va</a:t>
            </a:r>
          </a:p>
        </p:txBody>
      </p:sp>
    </p:spTree>
    <p:extLst>
      <p:ext uri="{BB962C8B-B14F-4D97-AF65-F5344CB8AC3E}">
        <p14:creationId xmlns:p14="http://schemas.microsoft.com/office/powerpoint/2010/main" val="119921481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2736"/>
          </a:xfrm>
          <a:ln>
            <a:solidFill>
              <a:schemeClr val="bg1"/>
            </a:solidFill>
          </a:ln>
        </p:spPr>
        <p:txBody>
          <a:bodyPr>
            <a:normAutofit/>
          </a:bodyPr>
          <a:lstStyle/>
          <a:p>
            <a:r>
              <a:rPr lang="hr-HR" sz="4000" b="1" dirty="0">
                <a:solidFill>
                  <a:srgbClr val="FF0000"/>
                </a:solidFill>
              </a:rPr>
              <a:t>Slika o sebi</a:t>
            </a:r>
            <a:endParaRPr lang="hr-HR" dirty="0"/>
          </a:p>
        </p:txBody>
      </p:sp>
      <p:sp>
        <p:nvSpPr>
          <p:cNvPr id="3" name="Content Placeholder 2"/>
          <p:cNvSpPr>
            <a:spLocks noGrp="1"/>
          </p:cNvSpPr>
          <p:nvPr>
            <p:ph idx="1"/>
          </p:nvPr>
        </p:nvSpPr>
        <p:spPr>
          <a:xfrm>
            <a:off x="0" y="980728"/>
            <a:ext cx="9324528" cy="5877272"/>
          </a:xfrm>
        </p:spPr>
        <p:txBody>
          <a:bodyPr>
            <a:normAutofit/>
          </a:bodyPr>
          <a:lstStyle/>
          <a:p>
            <a:r>
              <a:rPr lang="hr-HR" sz="3600" dirty="0">
                <a:solidFill>
                  <a:srgbClr val="002060"/>
                </a:solidFill>
              </a:rPr>
              <a:t>Medicinska sestra – svjesnost sebe!!!</a:t>
            </a:r>
          </a:p>
          <a:p>
            <a:pPr marL="0" indent="0">
              <a:buNone/>
            </a:pPr>
            <a:r>
              <a:rPr lang="hr-HR" sz="3600" dirty="0">
                <a:solidFill>
                  <a:srgbClr val="002060"/>
                </a:solidFill>
                <a:latin typeface="Calibri"/>
              </a:rPr>
              <a:t>→ vrline i mane </a:t>
            </a:r>
          </a:p>
          <a:p>
            <a:r>
              <a:rPr lang="hr-HR" sz="3600" dirty="0">
                <a:solidFill>
                  <a:srgbClr val="002060"/>
                </a:solidFill>
                <a:latin typeface="Calibri"/>
              </a:rPr>
              <a:t>Tek tada može pomoć drugima u svom prihvaćanju</a:t>
            </a:r>
            <a:endParaRPr lang="hr-HR" sz="3600" dirty="0">
              <a:solidFill>
                <a:srgbClr val="002060"/>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4112" y="2895301"/>
            <a:ext cx="4558208" cy="396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89914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ln>
            <a:solidFill>
              <a:schemeClr val="bg1"/>
            </a:solidFill>
          </a:ln>
        </p:spPr>
        <p:txBody>
          <a:bodyPr/>
          <a:lstStyle/>
          <a:p>
            <a:pPr eaLnBrk="1" hangingPunct="1"/>
            <a:r>
              <a:rPr lang="hr-HR" altLang="en-US" b="1" dirty="0">
                <a:solidFill>
                  <a:srgbClr val="FF0000"/>
                </a:solidFill>
              </a:rPr>
              <a:t>Očekivanja od sebe/ slika o sebi</a:t>
            </a:r>
            <a:endParaRPr lang="en-US" altLang="en-US" b="1" dirty="0">
              <a:solidFill>
                <a:srgbClr val="FF0000"/>
              </a:solidFill>
            </a:endParaRPr>
          </a:p>
        </p:txBody>
      </p:sp>
      <p:sp>
        <p:nvSpPr>
          <p:cNvPr id="12291" name="Rectangle 3"/>
          <p:cNvSpPr>
            <a:spLocks noGrp="1" noChangeArrowheads="1"/>
          </p:cNvSpPr>
          <p:nvPr>
            <p:ph sz="half" idx="1"/>
          </p:nvPr>
        </p:nvSpPr>
        <p:spPr/>
        <p:txBody>
          <a:bodyPr>
            <a:normAutofit lnSpcReduction="10000"/>
          </a:bodyPr>
          <a:lstStyle/>
          <a:p>
            <a:pPr marL="0" indent="0" eaLnBrk="1" hangingPunct="1">
              <a:buNone/>
            </a:pPr>
            <a:r>
              <a:rPr lang="hr-HR" altLang="en-US" b="1" dirty="0"/>
              <a:t>1. Stvarno </a:t>
            </a:r>
            <a:r>
              <a:rPr lang="hr-HR" altLang="en-US" b="1" i="1" dirty="0"/>
              <a:t>ja </a:t>
            </a:r>
          </a:p>
          <a:p>
            <a:pPr marL="0" indent="0" eaLnBrk="1" hangingPunct="1">
              <a:buNone/>
            </a:pPr>
            <a:r>
              <a:rPr lang="hr-HR" altLang="en-US" dirty="0"/>
              <a:t>    ono što jesam</a:t>
            </a:r>
          </a:p>
          <a:p>
            <a:pPr marL="0" indent="0" eaLnBrk="1" hangingPunct="1">
              <a:buNone/>
            </a:pPr>
            <a:r>
              <a:rPr lang="hr-HR" altLang="en-US" b="1" dirty="0">
                <a:cs typeface="Times New Roman" panose="02020603050405020304" pitchFamily="18" charset="0"/>
              </a:rPr>
              <a:t>2. Idealno </a:t>
            </a:r>
            <a:r>
              <a:rPr lang="hr-HR" altLang="en-US" b="1" i="1" dirty="0">
                <a:cs typeface="Times New Roman" panose="02020603050405020304" pitchFamily="18" charset="0"/>
              </a:rPr>
              <a:t>ja</a:t>
            </a:r>
            <a:r>
              <a:rPr lang="hr-HR" altLang="en-US" dirty="0">
                <a:cs typeface="Times New Roman" panose="02020603050405020304" pitchFamily="18" charset="0"/>
              </a:rPr>
              <a:t> </a:t>
            </a:r>
          </a:p>
          <a:p>
            <a:pPr marL="0" indent="0" eaLnBrk="1" hangingPunct="1">
              <a:buNone/>
            </a:pPr>
            <a:r>
              <a:rPr lang="hr-HR" altLang="en-US" dirty="0">
                <a:cs typeface="Times New Roman" panose="02020603050405020304" pitchFamily="18" charset="0"/>
              </a:rPr>
              <a:t>    ono što bih </a:t>
            </a:r>
            <a:r>
              <a:rPr lang="hr-HR" altLang="en-US" b="1" dirty="0"/>
              <a:t>ž</a:t>
            </a:r>
            <a:r>
              <a:rPr lang="hr-HR" altLang="en-US" b="1" dirty="0">
                <a:cs typeface="Times New Roman" panose="02020603050405020304" pitchFamily="18" charset="0"/>
              </a:rPr>
              <a:t>elio</a:t>
            </a:r>
            <a:r>
              <a:rPr lang="hr-HR" altLang="en-US" dirty="0">
                <a:cs typeface="Times New Roman" panose="02020603050405020304" pitchFamily="18" charset="0"/>
              </a:rPr>
              <a:t> biti</a:t>
            </a:r>
          </a:p>
          <a:p>
            <a:pPr marL="0" indent="0" eaLnBrk="1" hangingPunct="1">
              <a:buNone/>
            </a:pPr>
            <a:r>
              <a:rPr lang="hr-HR" altLang="en-US" dirty="0">
                <a:cs typeface="Times New Roman" panose="02020603050405020304" pitchFamily="18" charset="0"/>
              </a:rPr>
              <a:t>    (</a:t>
            </a:r>
            <a:r>
              <a:rPr lang="hr-HR" altLang="en-US" dirty="0"/>
              <a:t>ž</a:t>
            </a:r>
            <a:r>
              <a:rPr lang="hr-HR" altLang="en-US" dirty="0">
                <a:cs typeface="Times New Roman" panose="02020603050405020304" pitchFamily="18" charset="0"/>
              </a:rPr>
              <a:t>elje, nade)</a:t>
            </a:r>
          </a:p>
          <a:p>
            <a:pPr marL="0" indent="0" eaLnBrk="1" hangingPunct="1">
              <a:buNone/>
            </a:pPr>
            <a:r>
              <a:rPr lang="hr-HR" altLang="en-US" b="1" dirty="0">
                <a:cs typeface="Times New Roman" panose="02020603050405020304" pitchFamily="18" charset="0"/>
              </a:rPr>
              <a:t>3. O</a:t>
            </a:r>
            <a:r>
              <a:rPr lang="hr-HR" altLang="en-US" b="1" dirty="0"/>
              <a:t>č</a:t>
            </a:r>
            <a:r>
              <a:rPr lang="hr-HR" altLang="en-US" b="1" dirty="0">
                <a:cs typeface="Times New Roman" panose="02020603050405020304" pitchFamily="18" charset="0"/>
              </a:rPr>
              <a:t>ekivano </a:t>
            </a:r>
            <a:r>
              <a:rPr lang="hr-HR" altLang="en-US" b="1" i="1" dirty="0">
                <a:cs typeface="Times New Roman" panose="02020603050405020304" pitchFamily="18" charset="0"/>
              </a:rPr>
              <a:t>ja</a:t>
            </a:r>
            <a:r>
              <a:rPr lang="hr-HR" altLang="en-US" dirty="0">
                <a:cs typeface="Times New Roman" panose="02020603050405020304" pitchFamily="18" charset="0"/>
              </a:rPr>
              <a:t> </a:t>
            </a:r>
          </a:p>
          <a:p>
            <a:pPr marL="0" indent="0" eaLnBrk="1" hangingPunct="1">
              <a:buNone/>
            </a:pPr>
            <a:r>
              <a:rPr lang="hr-HR" altLang="en-US" dirty="0">
                <a:cs typeface="Times New Roman" panose="02020603050405020304" pitchFamily="18" charset="0"/>
              </a:rPr>
              <a:t>    ono što bih </a:t>
            </a:r>
            <a:r>
              <a:rPr lang="hr-HR" altLang="en-US" b="1" dirty="0">
                <a:cs typeface="Times New Roman" panose="02020603050405020304" pitchFamily="18" charset="0"/>
              </a:rPr>
              <a:t>trebao</a:t>
            </a:r>
            <a:r>
              <a:rPr lang="hr-HR" altLang="en-US" dirty="0">
                <a:cs typeface="Times New Roman" panose="02020603050405020304" pitchFamily="18" charset="0"/>
              </a:rPr>
              <a:t> biti</a:t>
            </a:r>
          </a:p>
          <a:p>
            <a:pPr marL="0" indent="0" eaLnBrk="1" hangingPunct="1">
              <a:buNone/>
            </a:pPr>
            <a:r>
              <a:rPr lang="hr-HR" altLang="en-US" dirty="0">
                <a:cs typeface="Times New Roman" panose="02020603050405020304" pitchFamily="18" charset="0"/>
              </a:rPr>
              <a:t>    (du</a:t>
            </a:r>
            <a:r>
              <a:rPr lang="hr-HR" altLang="en-US" dirty="0"/>
              <a:t>ž</a:t>
            </a:r>
            <a:r>
              <a:rPr lang="hr-HR" altLang="en-US" dirty="0">
                <a:cs typeface="Times New Roman" panose="02020603050405020304" pitchFamily="18" charset="0"/>
              </a:rPr>
              <a:t>nosti, obveze,</a:t>
            </a:r>
          </a:p>
          <a:p>
            <a:pPr marL="0" indent="0" eaLnBrk="1" hangingPunct="1">
              <a:buNone/>
            </a:pPr>
            <a:r>
              <a:rPr lang="hr-HR" altLang="en-US" dirty="0">
                <a:cs typeface="Times New Roman" panose="02020603050405020304" pitchFamily="18" charset="0"/>
              </a:rPr>
              <a:t>     odgovornosti)</a:t>
            </a:r>
            <a:r>
              <a:rPr lang="en-US" altLang="en-US" dirty="0"/>
              <a:t> </a:t>
            </a:r>
          </a:p>
        </p:txBody>
      </p:sp>
      <p:sp>
        <p:nvSpPr>
          <p:cNvPr id="2" name="Content Placeholder 1"/>
          <p:cNvSpPr>
            <a:spLocks noGrp="1"/>
          </p:cNvSpPr>
          <p:nvPr>
            <p:ph sz="half" idx="2"/>
          </p:nvPr>
        </p:nvSpPr>
        <p:spPr/>
        <p:txBody>
          <a:bodyPr>
            <a:normAutofit lnSpcReduction="10000"/>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600200"/>
            <a:ext cx="418943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7520996"/>
      </p:ext>
    </p:extLst>
  </p:cSld>
  <p:clrMapOvr>
    <a:masterClrMapping/>
  </p:clrMapOvr>
  <p:transition>
    <p:random/>
  </p:transition>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85800" y="-1492250"/>
            <a:ext cx="8120063" cy="3321050"/>
          </a:xfrm>
        </p:spPr>
        <p:txBody>
          <a:bodyPr>
            <a:normAutofit fontScale="90000"/>
          </a:bodyPr>
          <a:lstStyle/>
          <a:p>
            <a:pPr eaLnBrk="1" hangingPunct="1"/>
            <a:br>
              <a:rPr lang="hr-HR" altLang="en-US" dirty="0"/>
            </a:br>
            <a:br>
              <a:rPr lang="hr-HR" altLang="en-US" dirty="0"/>
            </a:br>
            <a:br>
              <a:rPr lang="hr-HR" altLang="en-US" dirty="0"/>
            </a:br>
            <a:r>
              <a:rPr lang="hr-HR" altLang="en-US" sz="5300" b="1" dirty="0">
                <a:solidFill>
                  <a:srgbClr val="FF0000"/>
                </a:solidFill>
              </a:rPr>
              <a:t>Slika o sebi</a:t>
            </a:r>
            <a:br>
              <a:rPr lang="hr-HR" altLang="en-US" dirty="0"/>
            </a:br>
            <a:endParaRPr lang="en-GB" altLang="en-US" dirty="0"/>
          </a:p>
        </p:txBody>
      </p:sp>
      <p:sp>
        <p:nvSpPr>
          <p:cNvPr id="75779" name="Rectangle 3"/>
          <p:cNvSpPr>
            <a:spLocks noGrp="1" noChangeArrowheads="1"/>
          </p:cNvSpPr>
          <p:nvPr>
            <p:ph type="body" sz="half" idx="1"/>
          </p:nvPr>
        </p:nvSpPr>
        <p:spPr>
          <a:xfrm>
            <a:off x="685800" y="1981200"/>
            <a:ext cx="3813175" cy="4114800"/>
          </a:xfrm>
        </p:spPr>
        <p:txBody>
          <a:bodyPr/>
          <a:lstStyle/>
          <a:p>
            <a:pPr eaLnBrk="1" hangingPunct="1"/>
            <a:r>
              <a:rPr lang="hr-HR" altLang="en-US" dirty="0"/>
              <a:t>Znanje o sebi</a:t>
            </a:r>
          </a:p>
          <a:p>
            <a:pPr eaLnBrk="1" hangingPunct="1"/>
            <a:r>
              <a:rPr lang="hr-HR" altLang="en-US" dirty="0"/>
              <a:t>Očekivanja od sebe</a:t>
            </a:r>
          </a:p>
          <a:p>
            <a:pPr lvl="1" eaLnBrk="1" hangingPunct="1"/>
            <a:r>
              <a:rPr lang="hr-HR" altLang="en-US" sz="3200" dirty="0"/>
              <a:t>idealno ja</a:t>
            </a:r>
          </a:p>
          <a:p>
            <a:pPr lvl="1" eaLnBrk="1" hangingPunct="1"/>
            <a:r>
              <a:rPr lang="hr-HR" altLang="en-US" sz="3200" dirty="0"/>
              <a:t>očekivano ja    </a:t>
            </a:r>
          </a:p>
          <a:p>
            <a:pPr eaLnBrk="1" hangingPunct="1"/>
            <a:r>
              <a:rPr lang="hr-HR" altLang="en-US" dirty="0"/>
              <a:t>Vrednovanje sebe</a:t>
            </a:r>
          </a:p>
          <a:p>
            <a:pPr lvl="1" eaLnBrk="1" hangingPunct="1"/>
            <a:r>
              <a:rPr lang="hr-HR" altLang="en-US" sz="3200" dirty="0"/>
              <a:t>samopoštovanje</a:t>
            </a:r>
          </a:p>
          <a:p>
            <a:pPr lvl="1" eaLnBrk="1" hangingPunct="1"/>
            <a:r>
              <a:rPr lang="hr-HR" altLang="en-US" sz="3200" dirty="0"/>
              <a:t>samopouzdanje</a:t>
            </a:r>
          </a:p>
          <a:p>
            <a:pPr eaLnBrk="1" hangingPunct="1"/>
            <a:endParaRPr lang="en-GB" altLang="en-US" sz="2800" dirty="0"/>
          </a:p>
        </p:txBody>
      </p:sp>
      <p:pic>
        <p:nvPicPr>
          <p:cNvPr id="9220" name="Picture 4"/>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645027" y="1837455"/>
            <a:ext cx="4242171" cy="4467225"/>
          </a:xfrm>
        </p:spPr>
      </p:pic>
    </p:spTree>
    <p:extLst>
      <p:ext uri="{BB962C8B-B14F-4D97-AF65-F5344CB8AC3E}">
        <p14:creationId xmlns:p14="http://schemas.microsoft.com/office/powerpoint/2010/main" val="207365940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additive="base">
                                        <p:cTn id="7" dur="500" fill="hold"/>
                                        <p:tgtEl>
                                          <p:spTgt spid="75778"/>
                                        </p:tgtEl>
                                        <p:attrNameLst>
                                          <p:attrName>ppt_x</p:attrName>
                                        </p:attrNameLst>
                                      </p:cBhvr>
                                      <p:tavLst>
                                        <p:tav tm="0">
                                          <p:val>
                                            <p:strVal val="0-#ppt_w/2"/>
                                          </p:val>
                                        </p:tav>
                                        <p:tav tm="100000">
                                          <p:val>
                                            <p:strVal val="#ppt_x"/>
                                          </p:val>
                                        </p:tav>
                                      </p:tavLst>
                                    </p:anim>
                                    <p:anim calcmode="lin" valueType="num">
                                      <p:cBhvr additive="base">
                                        <p:cTn id="8" dur="500" fill="hold"/>
                                        <p:tgtEl>
                                          <p:spTgt spid="757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5779">
                                            <p:txEl>
                                              <p:pRg st="0" end="0"/>
                                            </p:txEl>
                                          </p:spTgt>
                                        </p:tgtEl>
                                        <p:attrNameLst>
                                          <p:attrName>style.visibility</p:attrName>
                                        </p:attrNameLst>
                                      </p:cBhvr>
                                      <p:to>
                                        <p:strVal val="visible"/>
                                      </p:to>
                                    </p:set>
                                    <p:anim calcmode="lin" valueType="num">
                                      <p:cBhvr additive="base">
                                        <p:cTn id="13" dur="500" fill="hold"/>
                                        <p:tgtEl>
                                          <p:spTgt spid="7577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57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5779">
                                            <p:txEl>
                                              <p:pRg st="1" end="1"/>
                                            </p:txEl>
                                          </p:spTgt>
                                        </p:tgtEl>
                                        <p:attrNameLst>
                                          <p:attrName>style.visibility</p:attrName>
                                        </p:attrNameLst>
                                      </p:cBhvr>
                                      <p:to>
                                        <p:strVal val="visible"/>
                                      </p:to>
                                    </p:set>
                                    <p:anim calcmode="lin" valueType="num">
                                      <p:cBhvr additive="base">
                                        <p:cTn id="19" dur="500" fill="hold"/>
                                        <p:tgtEl>
                                          <p:spTgt spid="7577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5779">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5779">
                                            <p:txEl>
                                              <p:pRg st="2" end="2"/>
                                            </p:txEl>
                                          </p:spTgt>
                                        </p:tgtEl>
                                        <p:attrNameLst>
                                          <p:attrName>style.visibility</p:attrName>
                                        </p:attrNameLst>
                                      </p:cBhvr>
                                      <p:to>
                                        <p:strVal val="visible"/>
                                      </p:to>
                                    </p:set>
                                    <p:anim calcmode="lin" valueType="num">
                                      <p:cBhvr additive="base">
                                        <p:cTn id="23" dur="500" fill="hold"/>
                                        <p:tgtEl>
                                          <p:spTgt spid="75779">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5779">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75779">
                                            <p:txEl>
                                              <p:pRg st="3" end="3"/>
                                            </p:txEl>
                                          </p:spTgt>
                                        </p:tgtEl>
                                        <p:attrNameLst>
                                          <p:attrName>style.visibility</p:attrName>
                                        </p:attrNameLst>
                                      </p:cBhvr>
                                      <p:to>
                                        <p:strVal val="visible"/>
                                      </p:to>
                                    </p:set>
                                    <p:anim calcmode="lin" valueType="num">
                                      <p:cBhvr additive="base">
                                        <p:cTn id="27" dur="500" fill="hold"/>
                                        <p:tgtEl>
                                          <p:spTgt spid="75779">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57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75779">
                                            <p:txEl>
                                              <p:pRg st="4" end="4"/>
                                            </p:txEl>
                                          </p:spTgt>
                                        </p:tgtEl>
                                        <p:attrNameLst>
                                          <p:attrName>style.visibility</p:attrName>
                                        </p:attrNameLst>
                                      </p:cBhvr>
                                      <p:to>
                                        <p:strVal val="visible"/>
                                      </p:to>
                                    </p:set>
                                    <p:anim calcmode="lin" valueType="num">
                                      <p:cBhvr additive="base">
                                        <p:cTn id="33" dur="500" fill="hold"/>
                                        <p:tgtEl>
                                          <p:spTgt spid="75779">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5779">
                                            <p:txEl>
                                              <p:pRg st="4" end="4"/>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75779">
                                            <p:txEl>
                                              <p:pRg st="5" end="5"/>
                                            </p:txEl>
                                          </p:spTgt>
                                        </p:tgtEl>
                                        <p:attrNameLst>
                                          <p:attrName>style.visibility</p:attrName>
                                        </p:attrNameLst>
                                      </p:cBhvr>
                                      <p:to>
                                        <p:strVal val="visible"/>
                                      </p:to>
                                    </p:set>
                                    <p:anim calcmode="lin" valueType="num">
                                      <p:cBhvr additive="base">
                                        <p:cTn id="37" dur="500" fill="hold"/>
                                        <p:tgtEl>
                                          <p:spTgt spid="7577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5779">
                                            <p:txEl>
                                              <p:pRg st="5" end="5"/>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75779">
                                            <p:txEl>
                                              <p:pRg st="6" end="6"/>
                                            </p:txEl>
                                          </p:spTgt>
                                        </p:tgtEl>
                                        <p:attrNameLst>
                                          <p:attrName>style.visibility</p:attrName>
                                        </p:attrNameLst>
                                      </p:cBhvr>
                                      <p:to>
                                        <p:strVal val="visible"/>
                                      </p:to>
                                    </p:set>
                                    <p:anim calcmode="lin" valueType="num">
                                      <p:cBhvr additive="base">
                                        <p:cTn id="41" dur="500" fill="hold"/>
                                        <p:tgtEl>
                                          <p:spTgt spid="75779">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577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autoUpdateAnimBg="0"/>
      <p:bldP spid="75779"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36104"/>
          </a:xfrm>
          <a:ln>
            <a:solidFill>
              <a:schemeClr val="bg1"/>
            </a:solidFill>
          </a:ln>
        </p:spPr>
        <p:txBody>
          <a:bodyPr/>
          <a:lstStyle/>
          <a:p>
            <a:r>
              <a:rPr lang="hr-HR" sz="4000" b="1" dirty="0">
                <a:solidFill>
                  <a:srgbClr val="FF0000"/>
                </a:solidFill>
              </a:rPr>
              <a:t>Samopoštovanje </a:t>
            </a:r>
            <a:endParaRPr lang="hr-HR" dirty="0"/>
          </a:p>
        </p:txBody>
      </p:sp>
      <p:sp>
        <p:nvSpPr>
          <p:cNvPr id="3" name="Content Placeholder 2"/>
          <p:cNvSpPr>
            <a:spLocks noGrp="1"/>
          </p:cNvSpPr>
          <p:nvPr>
            <p:ph idx="1"/>
          </p:nvPr>
        </p:nvSpPr>
        <p:spPr>
          <a:xfrm>
            <a:off x="0" y="1052736"/>
            <a:ext cx="9036496" cy="5805264"/>
          </a:xfrm>
        </p:spPr>
        <p:txBody>
          <a:bodyPr>
            <a:normAutofit/>
          </a:bodyPr>
          <a:lstStyle/>
          <a:p>
            <a:r>
              <a:rPr lang="hr-HR" sz="3600" dirty="0">
                <a:solidFill>
                  <a:srgbClr val="002060"/>
                </a:solidFill>
              </a:rPr>
              <a:t>Preduvjet za postizanje ciljeva u zdravstvenom odgoju</a:t>
            </a:r>
          </a:p>
          <a:p>
            <a:r>
              <a:rPr lang="hr-HR" sz="3600" dirty="0">
                <a:solidFill>
                  <a:srgbClr val="002060"/>
                </a:solidFill>
              </a:rPr>
              <a:t>Utjecaj </a:t>
            </a:r>
            <a:r>
              <a:rPr lang="hr-HR" sz="3600" dirty="0">
                <a:solidFill>
                  <a:srgbClr val="002060"/>
                </a:solidFill>
                <a:latin typeface="Calibri"/>
              </a:rPr>
              <a:t>→ </a:t>
            </a:r>
            <a:r>
              <a:rPr lang="hr-HR" sz="3600" dirty="0">
                <a:solidFill>
                  <a:srgbClr val="FF0000"/>
                </a:solidFill>
                <a:latin typeface="Calibri"/>
              </a:rPr>
              <a:t>USPJEH – </a:t>
            </a:r>
            <a:r>
              <a:rPr lang="hr-HR" sz="3600" dirty="0">
                <a:solidFill>
                  <a:srgbClr val="002060"/>
                </a:solidFill>
                <a:latin typeface="Calibri"/>
              </a:rPr>
              <a:t>međuljudski odnosi</a:t>
            </a:r>
          </a:p>
          <a:p>
            <a:r>
              <a:rPr lang="hr-HR" sz="3600" dirty="0">
                <a:solidFill>
                  <a:srgbClr val="002060"/>
                </a:solidFill>
                <a:latin typeface="Calibri"/>
              </a:rPr>
              <a:t>Podložno promjeni</a:t>
            </a:r>
          </a:p>
          <a:p>
            <a:endParaRPr lang="hr-HR" sz="3600" dirty="0">
              <a:solidFill>
                <a:srgbClr val="002060"/>
              </a:solidFill>
            </a:endParaRPr>
          </a:p>
        </p:txBody>
      </p:sp>
      <p:graphicFrame>
        <p:nvGraphicFramePr>
          <p:cNvPr id="4" name="Diagram 3"/>
          <p:cNvGraphicFramePr/>
          <p:nvPr>
            <p:extLst>
              <p:ext uri="{D42A27DB-BD31-4B8C-83A1-F6EECF244321}">
                <p14:modId xmlns:p14="http://schemas.microsoft.com/office/powerpoint/2010/main" val="55179919"/>
              </p:ext>
            </p:extLst>
          </p:nvPr>
        </p:nvGraphicFramePr>
        <p:xfrm>
          <a:off x="0" y="2786693"/>
          <a:ext cx="9144000" cy="4048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20865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ln>
            <a:solidFill>
              <a:schemeClr val="bg1"/>
            </a:solidFill>
          </a:ln>
        </p:spPr>
        <p:txBody>
          <a:bodyPr/>
          <a:lstStyle/>
          <a:p>
            <a:pPr eaLnBrk="1" hangingPunct="1"/>
            <a:r>
              <a:rPr lang="hr-HR" altLang="en-US" b="1" dirty="0">
                <a:solidFill>
                  <a:srgbClr val="FF0000"/>
                </a:solidFill>
                <a:latin typeface="+mn-lt"/>
              </a:rPr>
              <a:t>Koliko vrijedim?</a:t>
            </a:r>
            <a:endParaRPr lang="en-US" altLang="en-US" b="1" dirty="0">
              <a:solidFill>
                <a:srgbClr val="FF0000"/>
              </a:solidFill>
              <a:latin typeface="+mn-lt"/>
            </a:endParaRPr>
          </a:p>
        </p:txBody>
      </p:sp>
      <p:sp>
        <p:nvSpPr>
          <p:cNvPr id="82947" name="Rectangle 3"/>
          <p:cNvSpPr>
            <a:spLocks noGrp="1" noChangeArrowheads="1"/>
          </p:cNvSpPr>
          <p:nvPr>
            <p:ph type="body" idx="1"/>
          </p:nvPr>
        </p:nvSpPr>
        <p:spPr/>
        <p:txBody>
          <a:bodyPr/>
          <a:lstStyle/>
          <a:p>
            <a:pPr eaLnBrk="1" hangingPunct="1"/>
            <a:r>
              <a:rPr lang="hr-HR" altLang="en-US" i="1" dirty="0"/>
              <a:t>Ja sam trener </a:t>
            </a:r>
            <a:r>
              <a:rPr lang="hr-HR" altLang="en-US" dirty="0"/>
              <a:t>= dio pojma o sebi</a:t>
            </a:r>
          </a:p>
          <a:p>
            <a:pPr eaLnBrk="1" hangingPunct="1"/>
            <a:r>
              <a:rPr lang="hr-HR" altLang="en-US" i="1" dirty="0"/>
              <a:t>Ja sam </a:t>
            </a:r>
            <a:r>
              <a:rPr lang="hr-HR" altLang="en-US" i="1" dirty="0">
                <a:solidFill>
                  <a:srgbClr val="CC0099"/>
                </a:solidFill>
              </a:rPr>
              <a:t>dobar </a:t>
            </a:r>
            <a:r>
              <a:rPr lang="hr-HR" altLang="en-US" i="1" dirty="0"/>
              <a:t>trener</a:t>
            </a:r>
            <a:r>
              <a:rPr lang="hr-HR" altLang="en-US" dirty="0"/>
              <a:t> = 						vrednovanje sebe</a:t>
            </a:r>
          </a:p>
          <a:p>
            <a:pPr eaLnBrk="1" hangingPunct="1"/>
            <a:endParaRPr lang="hr-HR" altLang="en-US" i="1" dirty="0"/>
          </a:p>
          <a:p>
            <a:pPr eaLnBrk="1" hangingPunct="1"/>
            <a:r>
              <a:rPr lang="hr-HR" altLang="en-US" i="1" dirty="0"/>
              <a:t>samopouzdanje</a:t>
            </a:r>
            <a:r>
              <a:rPr lang="en-US" altLang="en-US" dirty="0"/>
              <a:t> </a:t>
            </a:r>
            <a:r>
              <a:rPr lang="hr-HR" altLang="en-US" i="1" dirty="0">
                <a:cs typeface="Times New Roman" panose="02020603050405020304" pitchFamily="18" charset="0"/>
              </a:rPr>
              <a:t>= postignuti uspjeh / o</a:t>
            </a:r>
            <a:r>
              <a:rPr lang="hr-HR" altLang="en-US" i="1" dirty="0"/>
              <a:t>č</a:t>
            </a:r>
            <a:r>
              <a:rPr lang="hr-HR" altLang="en-US" i="1" dirty="0">
                <a:cs typeface="Times New Roman" panose="02020603050405020304" pitchFamily="18" charset="0"/>
              </a:rPr>
              <a:t>ekivanja</a:t>
            </a:r>
            <a:endParaRPr lang="hr-HR" altLang="en-US" i="1" dirty="0"/>
          </a:p>
        </p:txBody>
      </p:sp>
    </p:spTree>
    <p:extLst>
      <p:ext uri="{BB962C8B-B14F-4D97-AF65-F5344CB8AC3E}">
        <p14:creationId xmlns:p14="http://schemas.microsoft.com/office/powerpoint/2010/main" val="123922618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946"/>
                                        </p:tgtEl>
                                        <p:attrNameLst>
                                          <p:attrName>style.visibility</p:attrName>
                                        </p:attrNameLst>
                                      </p:cBhvr>
                                      <p:to>
                                        <p:strVal val="visible"/>
                                      </p:to>
                                    </p:set>
                                    <p:anim calcmode="lin" valueType="num">
                                      <p:cBhvr additive="base">
                                        <p:cTn id="7" dur="500" fill="hold"/>
                                        <p:tgtEl>
                                          <p:spTgt spid="82946"/>
                                        </p:tgtEl>
                                        <p:attrNameLst>
                                          <p:attrName>ppt_x</p:attrName>
                                        </p:attrNameLst>
                                      </p:cBhvr>
                                      <p:tavLst>
                                        <p:tav tm="0">
                                          <p:val>
                                            <p:strVal val="0-#ppt_w/2"/>
                                          </p:val>
                                        </p:tav>
                                        <p:tav tm="100000">
                                          <p:val>
                                            <p:strVal val="#ppt_x"/>
                                          </p:val>
                                        </p:tav>
                                      </p:tavLst>
                                    </p:anim>
                                    <p:anim calcmode="lin" valueType="num">
                                      <p:cBhvr additive="base">
                                        <p:cTn id="8" dur="500" fill="hold"/>
                                        <p:tgtEl>
                                          <p:spTgt spid="8294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947">
                                            <p:txEl>
                                              <p:pRg st="0" end="0"/>
                                            </p:txEl>
                                          </p:spTgt>
                                        </p:tgtEl>
                                        <p:attrNameLst>
                                          <p:attrName>style.visibility</p:attrName>
                                        </p:attrNameLst>
                                      </p:cBhvr>
                                      <p:to>
                                        <p:strVal val="visible"/>
                                      </p:to>
                                    </p:set>
                                    <p:anim calcmode="lin" valueType="num">
                                      <p:cBhvr additive="base">
                                        <p:cTn id="13" dur="500" fill="hold"/>
                                        <p:tgtEl>
                                          <p:spTgt spid="8294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29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947">
                                            <p:txEl>
                                              <p:pRg st="1" end="1"/>
                                            </p:txEl>
                                          </p:spTgt>
                                        </p:tgtEl>
                                        <p:attrNameLst>
                                          <p:attrName>style.visibility</p:attrName>
                                        </p:attrNameLst>
                                      </p:cBhvr>
                                      <p:to>
                                        <p:strVal val="visible"/>
                                      </p:to>
                                    </p:set>
                                    <p:anim calcmode="lin" valueType="num">
                                      <p:cBhvr additive="base">
                                        <p:cTn id="19" dur="500" fill="hold"/>
                                        <p:tgtEl>
                                          <p:spTgt spid="8294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29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947">
                                            <p:txEl>
                                              <p:pRg st="3" end="3"/>
                                            </p:txEl>
                                          </p:spTgt>
                                        </p:tgtEl>
                                        <p:attrNameLst>
                                          <p:attrName>style.visibility</p:attrName>
                                        </p:attrNameLst>
                                      </p:cBhvr>
                                      <p:to>
                                        <p:strVal val="visible"/>
                                      </p:to>
                                    </p:set>
                                    <p:anim calcmode="lin" valueType="num">
                                      <p:cBhvr additive="base">
                                        <p:cTn id="25" dur="500" fill="hold"/>
                                        <p:tgtEl>
                                          <p:spTgt spid="829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294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nimBg="1" autoUpdateAnimBg="0"/>
      <p:bldP spid="82947"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93738" y="404664"/>
            <a:ext cx="7772400" cy="1046162"/>
          </a:xfrm>
          <a:ln>
            <a:solidFill>
              <a:schemeClr val="bg1"/>
            </a:solidFill>
          </a:ln>
        </p:spPr>
        <p:txBody>
          <a:bodyPr/>
          <a:lstStyle/>
          <a:p>
            <a:pPr eaLnBrk="1" hangingPunct="1"/>
            <a:r>
              <a:rPr lang="hr-HR" altLang="en-US" sz="4000" b="1" dirty="0">
                <a:solidFill>
                  <a:srgbClr val="FF0000"/>
                </a:solidFill>
              </a:rPr>
              <a:t>Posljedice niskog samopoštovanja</a:t>
            </a:r>
            <a:endParaRPr lang="en-GB" altLang="en-US" sz="4000" b="1" dirty="0">
              <a:solidFill>
                <a:srgbClr val="FF0000"/>
              </a:solidFill>
            </a:endParaRPr>
          </a:p>
        </p:txBody>
      </p:sp>
      <p:sp>
        <p:nvSpPr>
          <p:cNvPr id="84995" name="Rectangle 3"/>
          <p:cNvSpPr>
            <a:spLocks noGrp="1" noChangeArrowheads="1"/>
          </p:cNvSpPr>
          <p:nvPr>
            <p:ph type="body" sz="half" idx="1"/>
          </p:nvPr>
        </p:nvSpPr>
        <p:spPr>
          <a:xfrm>
            <a:off x="685800" y="1981200"/>
            <a:ext cx="4191000" cy="4114800"/>
          </a:xfrm>
        </p:spPr>
        <p:txBody>
          <a:bodyPr/>
          <a:lstStyle/>
          <a:p>
            <a:pPr eaLnBrk="1" hangingPunct="1"/>
            <a:r>
              <a:rPr lang="hr-HR" altLang="en-US" sz="2400" b="1" dirty="0">
                <a:solidFill>
                  <a:schemeClr val="accent1">
                    <a:lumMod val="50000"/>
                  </a:schemeClr>
                </a:solidFill>
              </a:rPr>
              <a:t>Ne prihvaća odgovornost za (ne)uspjeh</a:t>
            </a:r>
          </a:p>
          <a:p>
            <a:pPr eaLnBrk="1" hangingPunct="1"/>
            <a:r>
              <a:rPr lang="hr-HR" altLang="en-US" sz="2400" b="1" dirty="0">
                <a:solidFill>
                  <a:schemeClr val="accent1">
                    <a:lumMod val="50000"/>
                  </a:schemeClr>
                </a:solidFill>
              </a:rPr>
              <a:t>Lako odustaje</a:t>
            </a:r>
          </a:p>
          <a:p>
            <a:pPr eaLnBrk="1" hangingPunct="1"/>
            <a:r>
              <a:rPr lang="hr-HR" altLang="en-US" sz="2400" b="1" dirty="0">
                <a:solidFill>
                  <a:schemeClr val="accent1">
                    <a:lumMod val="50000"/>
                  </a:schemeClr>
                </a:solidFill>
              </a:rPr>
              <a:t>Skloniji delinkvenciji</a:t>
            </a:r>
          </a:p>
          <a:p>
            <a:pPr eaLnBrk="1" hangingPunct="1"/>
            <a:r>
              <a:rPr lang="hr-HR" altLang="en-US" sz="2400" b="1" dirty="0">
                <a:solidFill>
                  <a:schemeClr val="accent1">
                    <a:lumMod val="50000"/>
                  </a:schemeClr>
                </a:solidFill>
              </a:rPr>
              <a:t>Ima više emocionalnih problema</a:t>
            </a:r>
          </a:p>
          <a:p>
            <a:pPr eaLnBrk="1" hangingPunct="1"/>
            <a:r>
              <a:rPr lang="hr-HR" altLang="en-US" sz="2400" b="1" dirty="0">
                <a:solidFill>
                  <a:schemeClr val="accent1">
                    <a:lumMod val="50000"/>
                  </a:schemeClr>
                </a:solidFill>
              </a:rPr>
              <a:t>Popušta pritisku (alkohol, droga…)</a:t>
            </a:r>
            <a:endParaRPr lang="en-GB" altLang="en-US" sz="2400" b="1" dirty="0">
              <a:solidFill>
                <a:schemeClr val="accent1">
                  <a:lumMod val="50000"/>
                </a:schemeClr>
              </a:solidFill>
            </a:endParaRPr>
          </a:p>
        </p:txBody>
      </p:sp>
      <p:pic>
        <p:nvPicPr>
          <p:cNvPr id="84996" name="Picture 4" descr="0337"/>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715000" y="2057400"/>
            <a:ext cx="2751138"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6361569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 calcmode="lin" valueType="num">
                                      <p:cBhvr additive="base">
                                        <p:cTn id="7" dur="500" fill="hold"/>
                                        <p:tgtEl>
                                          <p:spTgt spid="84994"/>
                                        </p:tgtEl>
                                        <p:attrNameLst>
                                          <p:attrName>ppt_x</p:attrName>
                                        </p:attrNameLst>
                                      </p:cBhvr>
                                      <p:tavLst>
                                        <p:tav tm="0">
                                          <p:val>
                                            <p:strVal val="0-#ppt_w/2"/>
                                          </p:val>
                                        </p:tav>
                                        <p:tav tm="100000">
                                          <p:val>
                                            <p:strVal val="#ppt_x"/>
                                          </p:val>
                                        </p:tav>
                                      </p:tavLst>
                                    </p:anim>
                                    <p:anim calcmode="lin" valueType="num">
                                      <p:cBhvr additive="base">
                                        <p:cTn id="8" dur="500" fill="hold"/>
                                        <p:tgtEl>
                                          <p:spTgt spid="849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84996"/>
                                        </p:tgtEl>
                                        <p:attrNameLst>
                                          <p:attrName>style.visibility</p:attrName>
                                        </p:attrNameLst>
                                      </p:cBhvr>
                                      <p:to>
                                        <p:strVal val="visible"/>
                                      </p:to>
                                    </p:set>
                                    <p:anim calcmode="lin" valueType="num">
                                      <p:cBhvr additive="base">
                                        <p:cTn id="13" dur="500" fill="hold"/>
                                        <p:tgtEl>
                                          <p:spTgt spid="84996"/>
                                        </p:tgtEl>
                                        <p:attrNameLst>
                                          <p:attrName>ppt_x</p:attrName>
                                        </p:attrNameLst>
                                      </p:cBhvr>
                                      <p:tavLst>
                                        <p:tav tm="0">
                                          <p:val>
                                            <p:strVal val="0-#ppt_w/2"/>
                                          </p:val>
                                        </p:tav>
                                        <p:tav tm="100000">
                                          <p:val>
                                            <p:strVal val="#ppt_x"/>
                                          </p:val>
                                        </p:tav>
                                      </p:tavLst>
                                    </p:anim>
                                    <p:anim calcmode="lin" valueType="num">
                                      <p:cBhvr additive="base">
                                        <p:cTn id="14" dur="500" fill="hold"/>
                                        <p:tgtEl>
                                          <p:spTgt spid="849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4995">
                                            <p:txEl>
                                              <p:pRg st="0" end="0"/>
                                            </p:txEl>
                                          </p:spTgt>
                                        </p:tgtEl>
                                        <p:attrNameLst>
                                          <p:attrName>style.visibility</p:attrName>
                                        </p:attrNameLst>
                                      </p:cBhvr>
                                      <p:to>
                                        <p:strVal val="visible"/>
                                      </p:to>
                                    </p:set>
                                    <p:anim calcmode="lin" valueType="num">
                                      <p:cBhvr additive="base">
                                        <p:cTn id="19" dur="500" fill="hold"/>
                                        <p:tgtEl>
                                          <p:spTgt spid="8499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49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4995">
                                            <p:txEl>
                                              <p:pRg st="1" end="1"/>
                                            </p:txEl>
                                          </p:spTgt>
                                        </p:tgtEl>
                                        <p:attrNameLst>
                                          <p:attrName>style.visibility</p:attrName>
                                        </p:attrNameLst>
                                      </p:cBhvr>
                                      <p:to>
                                        <p:strVal val="visible"/>
                                      </p:to>
                                    </p:set>
                                    <p:anim calcmode="lin" valueType="num">
                                      <p:cBhvr additive="base">
                                        <p:cTn id="25" dur="500" fill="hold"/>
                                        <p:tgtEl>
                                          <p:spTgt spid="8499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49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4995">
                                            <p:txEl>
                                              <p:pRg st="2" end="2"/>
                                            </p:txEl>
                                          </p:spTgt>
                                        </p:tgtEl>
                                        <p:attrNameLst>
                                          <p:attrName>style.visibility</p:attrName>
                                        </p:attrNameLst>
                                      </p:cBhvr>
                                      <p:to>
                                        <p:strVal val="visible"/>
                                      </p:to>
                                    </p:set>
                                    <p:anim calcmode="lin" valueType="num">
                                      <p:cBhvr additive="base">
                                        <p:cTn id="31" dur="500" fill="hold"/>
                                        <p:tgtEl>
                                          <p:spTgt spid="8499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49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4995">
                                            <p:txEl>
                                              <p:pRg st="3" end="3"/>
                                            </p:txEl>
                                          </p:spTgt>
                                        </p:tgtEl>
                                        <p:attrNameLst>
                                          <p:attrName>style.visibility</p:attrName>
                                        </p:attrNameLst>
                                      </p:cBhvr>
                                      <p:to>
                                        <p:strVal val="visible"/>
                                      </p:to>
                                    </p:set>
                                    <p:anim calcmode="lin" valueType="num">
                                      <p:cBhvr additive="base">
                                        <p:cTn id="37" dur="500" fill="hold"/>
                                        <p:tgtEl>
                                          <p:spTgt spid="84995">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49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4995">
                                            <p:txEl>
                                              <p:pRg st="4" end="4"/>
                                            </p:txEl>
                                          </p:spTgt>
                                        </p:tgtEl>
                                        <p:attrNameLst>
                                          <p:attrName>style.visibility</p:attrName>
                                        </p:attrNameLst>
                                      </p:cBhvr>
                                      <p:to>
                                        <p:strVal val="visible"/>
                                      </p:to>
                                    </p:set>
                                    <p:anim calcmode="lin" valueType="num">
                                      <p:cBhvr additive="base">
                                        <p:cTn id="43" dur="500" fill="hold"/>
                                        <p:tgtEl>
                                          <p:spTgt spid="84995">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49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animBg="1" autoUpdateAnimBg="0"/>
      <p:bldP spid="84995"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bg1"/>
            </a:solidFill>
          </a:ln>
        </p:spPr>
        <p:txBody>
          <a:bodyPr/>
          <a:lstStyle/>
          <a:p>
            <a:r>
              <a:rPr lang="hr-HR" sz="4000" b="1" dirty="0">
                <a:solidFill>
                  <a:srgbClr val="FF0000"/>
                </a:solidFill>
              </a:rPr>
              <a:t>Samopoštovanje </a:t>
            </a:r>
            <a:endParaRPr lang="hr-HR" dirty="0"/>
          </a:p>
        </p:txBody>
      </p:sp>
      <p:sp>
        <p:nvSpPr>
          <p:cNvPr id="3" name="Content Placeholder 2"/>
          <p:cNvSpPr>
            <a:spLocks noGrp="1"/>
          </p:cNvSpPr>
          <p:nvPr>
            <p:ph idx="1"/>
          </p:nvPr>
        </p:nvSpPr>
        <p:spPr>
          <a:xfrm>
            <a:off x="135784" y="1844824"/>
            <a:ext cx="9036496" cy="5445224"/>
          </a:xfrm>
        </p:spPr>
        <p:txBody>
          <a:bodyPr>
            <a:normAutofit/>
          </a:bodyPr>
          <a:lstStyle/>
          <a:p>
            <a:r>
              <a:rPr lang="hr-HR" sz="3600" b="1" dirty="0">
                <a:solidFill>
                  <a:srgbClr val="002060"/>
                </a:solidFill>
              </a:rPr>
              <a:t>U edukaciji </a:t>
            </a:r>
          </a:p>
          <a:p>
            <a:pPr marL="0" indent="0">
              <a:buNone/>
            </a:pPr>
            <a:r>
              <a:rPr lang="hr-HR" sz="3600" dirty="0">
                <a:solidFill>
                  <a:srgbClr val="002060"/>
                </a:solidFill>
                <a:latin typeface="Calibri"/>
              </a:rPr>
              <a:t>→ prihvatiti pacijenta sa svim karakteristikama</a:t>
            </a:r>
          </a:p>
          <a:p>
            <a:pPr marL="0" indent="0">
              <a:buNone/>
            </a:pPr>
            <a:r>
              <a:rPr lang="hr-HR" sz="3600" dirty="0">
                <a:solidFill>
                  <a:srgbClr val="002060"/>
                </a:solidFill>
              </a:rPr>
              <a:t>→ isticati dobre osobine</a:t>
            </a:r>
          </a:p>
          <a:p>
            <a:pPr marL="0" indent="0">
              <a:buNone/>
            </a:pPr>
            <a:r>
              <a:rPr lang="hr-HR" sz="3600" dirty="0">
                <a:solidFill>
                  <a:srgbClr val="002060"/>
                </a:solidFill>
              </a:rPr>
              <a:t>→ povratna informacija</a:t>
            </a:r>
          </a:p>
          <a:p>
            <a:pPr marL="0" indent="0">
              <a:buNone/>
            </a:pPr>
            <a:r>
              <a:rPr lang="hr-HR" sz="3600" dirty="0">
                <a:solidFill>
                  <a:srgbClr val="002060"/>
                </a:solidFill>
              </a:rPr>
              <a:t>→ pohvala</a:t>
            </a:r>
          </a:p>
        </p:txBody>
      </p:sp>
    </p:spTree>
    <p:extLst>
      <p:ext uri="{BB962C8B-B14F-4D97-AF65-F5344CB8AC3E}">
        <p14:creationId xmlns:p14="http://schemas.microsoft.com/office/powerpoint/2010/main" val="330208659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bg1"/>
            </a:solidFill>
          </a:ln>
        </p:spPr>
        <p:txBody>
          <a:bodyPr/>
          <a:lstStyle/>
          <a:p>
            <a:r>
              <a:rPr lang="hr-HR" sz="4000" b="1" dirty="0">
                <a:solidFill>
                  <a:srgbClr val="FF0000"/>
                </a:solidFill>
              </a:rPr>
              <a:t>Odgovornost za zdravlje</a:t>
            </a:r>
            <a:endParaRPr lang="hr-HR" dirty="0"/>
          </a:p>
        </p:txBody>
      </p:sp>
      <p:sp>
        <p:nvSpPr>
          <p:cNvPr id="3" name="Content Placeholder 2"/>
          <p:cNvSpPr>
            <a:spLocks noGrp="1"/>
          </p:cNvSpPr>
          <p:nvPr>
            <p:ph idx="1"/>
          </p:nvPr>
        </p:nvSpPr>
        <p:spPr>
          <a:xfrm>
            <a:off x="88650" y="1484784"/>
            <a:ext cx="9036496" cy="5445224"/>
          </a:xfrm>
        </p:spPr>
        <p:txBody>
          <a:bodyPr>
            <a:normAutofit/>
          </a:bodyPr>
          <a:lstStyle/>
          <a:p>
            <a:r>
              <a:rPr lang="hr-HR" sz="3600" dirty="0">
                <a:solidFill>
                  <a:srgbClr val="002060"/>
                </a:solidFill>
              </a:rPr>
              <a:t>Osobna odgovornost pojedinca</a:t>
            </a:r>
          </a:p>
          <a:p>
            <a:r>
              <a:rPr lang="hr-HR" sz="3600" dirty="0">
                <a:solidFill>
                  <a:srgbClr val="002060"/>
                </a:solidFill>
              </a:rPr>
              <a:t>Društvo </a:t>
            </a:r>
          </a:p>
          <a:p>
            <a:r>
              <a:rPr lang="hr-HR" sz="3600" dirty="0">
                <a:solidFill>
                  <a:srgbClr val="002060"/>
                </a:solidFill>
              </a:rPr>
              <a:t>Medicinske sestre </a:t>
            </a:r>
            <a:r>
              <a:rPr lang="hr-HR" sz="3600" dirty="0">
                <a:solidFill>
                  <a:srgbClr val="002060"/>
                </a:solidFill>
                <a:latin typeface="Calibri"/>
              </a:rPr>
              <a:t>→ odgovornost – profesionalni zdravstveni odgoj</a:t>
            </a:r>
            <a:endParaRPr lang="hr-HR" sz="3600" dirty="0">
              <a:solidFill>
                <a:srgbClr val="002060"/>
              </a:solidFill>
            </a:endParaRP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932597"/>
            <a:ext cx="5256584" cy="292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2086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778098"/>
          </a:xfrm>
          <a:ln>
            <a:solidFill>
              <a:schemeClr val="bg1"/>
            </a:solidFill>
          </a:ln>
        </p:spPr>
        <p:txBody>
          <a:bodyPr>
            <a:normAutofit fontScale="90000"/>
          </a:bodyPr>
          <a:lstStyle/>
          <a:p>
            <a:br>
              <a:rPr lang="hr-HR" b="1" dirty="0">
                <a:solidFill>
                  <a:srgbClr val="FF0000"/>
                </a:solidFill>
              </a:rPr>
            </a:br>
            <a:r>
              <a:rPr lang="hr-HR" b="1" dirty="0">
                <a:solidFill>
                  <a:srgbClr val="FF0000"/>
                </a:solidFill>
              </a:rPr>
              <a:t>Stajališta formirana prema uzoru</a:t>
            </a:r>
            <a:br>
              <a:rPr lang="hr-HR" b="1" dirty="0">
                <a:solidFill>
                  <a:srgbClr val="FF0000"/>
                </a:solidFill>
              </a:rPr>
            </a:br>
            <a:r>
              <a:rPr lang="hr-HR" b="1" dirty="0">
                <a:solidFill>
                  <a:srgbClr val="FF0000"/>
                </a:solidFill>
              </a:rPr>
              <a:t> </a:t>
            </a:r>
          </a:p>
        </p:txBody>
      </p:sp>
      <p:sp>
        <p:nvSpPr>
          <p:cNvPr id="3" name="Content Placeholder 2"/>
          <p:cNvSpPr>
            <a:spLocks noGrp="1"/>
          </p:cNvSpPr>
          <p:nvPr>
            <p:ph idx="1"/>
          </p:nvPr>
        </p:nvSpPr>
        <p:spPr>
          <a:xfrm>
            <a:off x="0" y="1412776"/>
            <a:ext cx="9144000" cy="5445224"/>
          </a:xfrm>
        </p:spPr>
        <p:txBody>
          <a:bodyPr>
            <a:normAutofit/>
          </a:bodyPr>
          <a:lstStyle/>
          <a:p>
            <a:pPr marL="0" indent="0">
              <a:buNone/>
            </a:pPr>
            <a:r>
              <a:rPr lang="hr-HR" sz="3600" dirty="0">
                <a:solidFill>
                  <a:srgbClr val="0070C0"/>
                </a:solidFill>
                <a:latin typeface="Calibri"/>
              </a:rPr>
              <a:t>→ nema osobnog iskustva</a:t>
            </a:r>
          </a:p>
          <a:p>
            <a:pPr marL="0" indent="0">
              <a:buNone/>
            </a:pPr>
            <a:r>
              <a:rPr lang="hr-HR" sz="3600" dirty="0">
                <a:solidFill>
                  <a:srgbClr val="0070C0"/>
                </a:solidFill>
              </a:rPr>
              <a:t>→reagira pozitivno ili negativno</a:t>
            </a:r>
            <a:r>
              <a:rPr lang="hr-HR" sz="3600" dirty="0">
                <a:solidFill>
                  <a:srgbClr val="0070C0"/>
                </a:solidFill>
                <a:latin typeface="Calibri"/>
              </a:rPr>
              <a:t>, na osnovi</a:t>
            </a:r>
          </a:p>
          <a:p>
            <a:pPr marL="0" indent="0">
              <a:buNone/>
            </a:pPr>
            <a:r>
              <a:rPr lang="hr-HR" sz="3600" dirty="0">
                <a:solidFill>
                  <a:srgbClr val="0070C0"/>
                </a:solidFill>
                <a:latin typeface="Calibri"/>
              </a:rPr>
              <a:t>     tuđeg ponašanja</a:t>
            </a:r>
            <a:endParaRPr lang="hr-HR" sz="3600" dirty="0">
              <a:solidFill>
                <a:srgbClr val="0070C0"/>
              </a:solidFill>
            </a:endParaRPr>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3353118"/>
            <a:ext cx="3409988" cy="3504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loud Callout 3"/>
          <p:cNvSpPr/>
          <p:nvPr/>
        </p:nvSpPr>
        <p:spPr>
          <a:xfrm rot="2121353">
            <a:off x="5321266" y="2813730"/>
            <a:ext cx="3701194" cy="3448240"/>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4800" b="1" dirty="0"/>
              <a:t>Imitacija + odgoj u obitelji ili školi</a:t>
            </a:r>
          </a:p>
        </p:txBody>
      </p:sp>
    </p:spTree>
    <p:extLst>
      <p:ext uri="{BB962C8B-B14F-4D97-AF65-F5344CB8AC3E}">
        <p14:creationId xmlns:p14="http://schemas.microsoft.com/office/powerpoint/2010/main" val="133942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9474" y="116632"/>
            <a:ext cx="8748464" cy="1480182"/>
          </a:xfrm>
          <a:ln>
            <a:solidFill>
              <a:schemeClr val="bg1"/>
            </a:solidFill>
          </a:ln>
        </p:spPr>
        <p:txBody>
          <a:bodyPr>
            <a:normAutofit/>
          </a:bodyPr>
          <a:lstStyle/>
          <a:p>
            <a:r>
              <a:rPr lang="hr-HR" b="1" dirty="0">
                <a:solidFill>
                  <a:srgbClr val="FF0000"/>
                </a:solidFill>
              </a:rPr>
              <a:t>Takvim stajalištem moguće je razviti  strah prema medicinskim sestrama</a:t>
            </a:r>
          </a:p>
        </p:txBody>
      </p:sp>
      <p:sp>
        <p:nvSpPr>
          <p:cNvPr id="5" name="Right Arrow 4"/>
          <p:cNvSpPr/>
          <p:nvPr/>
        </p:nvSpPr>
        <p:spPr>
          <a:xfrm>
            <a:off x="589670" y="2707573"/>
            <a:ext cx="2398154" cy="1348728"/>
          </a:xfrm>
          <a:prstGeom prst="rightArrow">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dirty="0">
                <a:solidFill>
                  <a:srgbClr val="002060"/>
                </a:solidFill>
              </a:rPr>
              <a:t>ljubaznos</a:t>
            </a:r>
            <a:r>
              <a:rPr lang="hr-HR" sz="2400" dirty="0">
                <a:solidFill>
                  <a:srgbClr val="002060"/>
                </a:solidFill>
              </a:rPr>
              <a:t>t</a:t>
            </a:r>
          </a:p>
        </p:txBody>
      </p:sp>
      <p:sp>
        <p:nvSpPr>
          <p:cNvPr id="9" name="Right Arrow 8"/>
          <p:cNvSpPr/>
          <p:nvPr/>
        </p:nvSpPr>
        <p:spPr>
          <a:xfrm>
            <a:off x="569256" y="4056301"/>
            <a:ext cx="2418568" cy="1348728"/>
          </a:xfrm>
          <a:prstGeom prst="rightArrow">
            <a:avLst/>
          </a:prstGeom>
          <a:solidFill>
            <a:srgbClr val="FF8585"/>
          </a:solidFill>
          <a:ln>
            <a:solidFill>
              <a:srgbClr val="FF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dirty="0">
                <a:solidFill>
                  <a:srgbClr val="002060"/>
                </a:solidFill>
              </a:rPr>
              <a:t>dostupnost</a:t>
            </a:r>
            <a:endParaRPr lang="hr-HR" sz="2400" dirty="0">
              <a:solidFill>
                <a:srgbClr val="002060"/>
              </a:solidFill>
            </a:endParaRPr>
          </a:p>
        </p:txBody>
      </p:sp>
      <p:sp>
        <p:nvSpPr>
          <p:cNvPr id="10" name="Right Arrow 9"/>
          <p:cNvSpPr/>
          <p:nvPr/>
        </p:nvSpPr>
        <p:spPr>
          <a:xfrm>
            <a:off x="589670" y="5401746"/>
            <a:ext cx="2398154" cy="1348728"/>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dirty="0">
                <a:solidFill>
                  <a:srgbClr val="002060"/>
                </a:solidFill>
              </a:rPr>
              <a:t>jednostavnost</a:t>
            </a:r>
            <a:endParaRPr lang="hr-HR" sz="2400" dirty="0">
              <a:solidFill>
                <a:srgbClr val="002060"/>
              </a:solidFill>
            </a:endParaRPr>
          </a:p>
        </p:txBody>
      </p:sp>
      <p:sp>
        <p:nvSpPr>
          <p:cNvPr id="3" name="Oval 2"/>
          <p:cNvSpPr/>
          <p:nvPr/>
        </p:nvSpPr>
        <p:spPr>
          <a:xfrm>
            <a:off x="6983760" y="2399787"/>
            <a:ext cx="2160240" cy="1964299"/>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solidFill>
                  <a:schemeClr val="tx1"/>
                </a:solidFill>
              </a:rPr>
              <a:t>iako racionalno pacijenti znaju da im one pomažu</a:t>
            </a:r>
            <a:endParaRPr lang="en-US" dirty="0"/>
          </a:p>
        </p:txBody>
      </p:sp>
      <p:sp>
        <p:nvSpPr>
          <p:cNvPr id="4" name="Pravokutnik 3">
            <a:extLst>
              <a:ext uri="{FF2B5EF4-FFF2-40B4-BE49-F238E27FC236}">
                <a16:creationId xmlns:a16="http://schemas.microsoft.com/office/drawing/2014/main" id="{40F8DA7F-54F9-4140-8A40-1AAD39BF9F84}"/>
              </a:ext>
            </a:extLst>
          </p:cNvPr>
          <p:cNvSpPr/>
          <p:nvPr/>
        </p:nvSpPr>
        <p:spPr>
          <a:xfrm>
            <a:off x="569256" y="1754820"/>
            <a:ext cx="2418568" cy="5940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solidFill>
                  <a:schemeClr val="accent5">
                    <a:lumMod val="50000"/>
                  </a:schemeClr>
                </a:solidFill>
              </a:rPr>
              <a:t>BITNO ZA POSTIZANJE POZITIVNIH STAJALIŠTA</a:t>
            </a:r>
          </a:p>
        </p:txBody>
      </p:sp>
      <p:sp>
        <p:nvSpPr>
          <p:cNvPr id="6" name="Strelica: prema dolje 5">
            <a:extLst>
              <a:ext uri="{FF2B5EF4-FFF2-40B4-BE49-F238E27FC236}">
                <a16:creationId xmlns:a16="http://schemas.microsoft.com/office/drawing/2014/main" id="{9CD748F9-D2BF-4E30-8BE9-7EE26115843E}"/>
              </a:ext>
            </a:extLst>
          </p:cNvPr>
          <p:cNvSpPr/>
          <p:nvPr/>
        </p:nvSpPr>
        <p:spPr>
          <a:xfrm>
            <a:off x="7596336" y="1596814"/>
            <a:ext cx="720080" cy="68005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8" name="Slika 7">
            <a:extLst>
              <a:ext uri="{FF2B5EF4-FFF2-40B4-BE49-F238E27FC236}">
                <a16:creationId xmlns:a16="http://schemas.microsoft.com/office/drawing/2014/main" id="{033389AF-5220-43E0-B119-1475054070FB}"/>
              </a:ext>
            </a:extLst>
          </p:cNvPr>
          <p:cNvPicPr>
            <a:picLocks noChangeAspect="1"/>
          </p:cNvPicPr>
          <p:nvPr/>
        </p:nvPicPr>
        <p:blipFill>
          <a:blip r:embed="rId2"/>
          <a:stretch>
            <a:fillRect/>
          </a:stretch>
        </p:blipFill>
        <p:spPr>
          <a:xfrm>
            <a:off x="3707904" y="1638188"/>
            <a:ext cx="3005478" cy="5103180"/>
          </a:xfrm>
          <a:prstGeom prst="rect">
            <a:avLst/>
          </a:prstGeom>
        </p:spPr>
      </p:pic>
    </p:spTree>
    <p:extLst>
      <p:ext uri="{BB962C8B-B14F-4D97-AF65-F5344CB8AC3E}">
        <p14:creationId xmlns:p14="http://schemas.microsoft.com/office/powerpoint/2010/main" val="133942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7504" y="119785"/>
            <a:ext cx="8748464" cy="1098334"/>
          </a:xfrm>
          <a:ln>
            <a:solidFill>
              <a:schemeClr val="bg1"/>
            </a:solidFill>
          </a:ln>
        </p:spPr>
        <p:txBody>
          <a:bodyPr/>
          <a:lstStyle/>
          <a:p>
            <a:r>
              <a:rPr lang="hr-HR" b="1" dirty="0">
                <a:solidFill>
                  <a:srgbClr val="FF0000"/>
                </a:solidFill>
              </a:rPr>
              <a:t>Stajališta i nerealni ciljevi </a:t>
            </a: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412776"/>
            <a:ext cx="5976664" cy="5467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3779912" y="2474894"/>
            <a:ext cx="1152128" cy="324036"/>
          </a:xfrm>
          <a:prstGeom prst="rightArrow">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1339427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536" y="259294"/>
            <a:ext cx="8229600" cy="1143000"/>
          </a:xfrm>
          <a:ln>
            <a:solidFill>
              <a:schemeClr val="bg1"/>
            </a:solidFill>
          </a:ln>
        </p:spPr>
        <p:txBody>
          <a:bodyPr/>
          <a:lstStyle/>
          <a:p>
            <a:r>
              <a:rPr lang="hr-HR" b="1" dirty="0">
                <a:solidFill>
                  <a:srgbClr val="FF0000"/>
                </a:solidFill>
              </a:rPr>
              <a:t>Stajališta </a:t>
            </a:r>
          </a:p>
        </p:txBody>
      </p:sp>
      <p:pic>
        <p:nvPicPr>
          <p:cNvPr id="3072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097" y="2490361"/>
            <a:ext cx="5305425"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39" y="4666495"/>
            <a:ext cx="3934147" cy="2191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113" y="1471972"/>
            <a:ext cx="409575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942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bg1"/>
            </a:solidFill>
          </a:ln>
        </p:spPr>
        <p:txBody>
          <a:bodyPr/>
          <a:lstStyle/>
          <a:p>
            <a:r>
              <a:rPr lang="hr-HR" b="1" dirty="0">
                <a:solidFill>
                  <a:srgbClr val="FF0000"/>
                </a:solidFill>
              </a:rPr>
              <a:t>Stajališta i situacije</a:t>
            </a:r>
          </a:p>
        </p:txBody>
      </p:sp>
      <p:sp>
        <p:nvSpPr>
          <p:cNvPr id="3" name="Content Placeholder 2"/>
          <p:cNvSpPr>
            <a:spLocks noGrp="1"/>
          </p:cNvSpPr>
          <p:nvPr>
            <p:ph idx="1"/>
          </p:nvPr>
        </p:nvSpPr>
        <p:spPr/>
        <p:txBody>
          <a:bodyPr/>
          <a:lstStyle/>
          <a:p>
            <a:r>
              <a:rPr lang="hr-HR" dirty="0"/>
              <a:t>ljudi često djeluju protiv vlastitih stajališta ako procjene da im pomažu u dostizanju kvalitetnijeg života</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140968"/>
            <a:ext cx="5472608" cy="364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9427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bg1"/>
            </a:solidFill>
          </a:ln>
        </p:spPr>
        <p:txBody>
          <a:bodyPr/>
          <a:lstStyle/>
          <a:p>
            <a:r>
              <a:rPr lang="hr-HR" b="1" dirty="0">
                <a:solidFill>
                  <a:srgbClr val="FF0000"/>
                </a:solidFill>
              </a:rPr>
              <a:t>Stajališta i znanje </a:t>
            </a:r>
          </a:p>
        </p:txBody>
      </p:sp>
      <p:sp>
        <p:nvSpPr>
          <p:cNvPr id="3" name="Content Placeholder 2"/>
          <p:cNvSpPr>
            <a:spLocks noGrp="1"/>
          </p:cNvSpPr>
          <p:nvPr>
            <p:ph idx="1"/>
          </p:nvPr>
        </p:nvSpPr>
        <p:spPr>
          <a:xfrm>
            <a:off x="0" y="1412776"/>
            <a:ext cx="9144000" cy="5445224"/>
          </a:xfrm>
        </p:spPr>
        <p:txBody>
          <a:bodyPr>
            <a:normAutofit/>
          </a:bodyPr>
          <a:lstStyle/>
          <a:p>
            <a:r>
              <a:rPr lang="hr-HR" sz="3600" dirty="0">
                <a:solidFill>
                  <a:srgbClr val="002060"/>
                </a:solidFill>
              </a:rPr>
              <a:t>Kome je lakše nametnuti stajalište </a:t>
            </a:r>
            <a:r>
              <a:rPr lang="hr-HR" sz="3600" dirty="0">
                <a:solidFill>
                  <a:srgbClr val="002060"/>
                </a:solidFill>
                <a:latin typeface="Calibri"/>
              </a:rPr>
              <a:t>→ </a:t>
            </a:r>
            <a:r>
              <a:rPr lang="hr-HR" sz="3600" b="1" dirty="0">
                <a:solidFill>
                  <a:srgbClr val="002060"/>
                </a:solidFill>
                <a:latin typeface="Calibri"/>
              </a:rPr>
              <a:t>onome tko malo ili puno zna???</a:t>
            </a:r>
          </a:p>
          <a:p>
            <a:endParaRPr lang="hr-HR" sz="3600" dirty="0">
              <a:solidFill>
                <a:srgbClr val="002060"/>
              </a:solidFill>
              <a:latin typeface="Calibri"/>
            </a:endParaRPr>
          </a:p>
          <a:p>
            <a:pPr marL="0" indent="0">
              <a:buNone/>
            </a:pPr>
            <a:r>
              <a:rPr lang="hr-HR" sz="3600" dirty="0">
                <a:solidFill>
                  <a:srgbClr val="002060"/>
                </a:solidFill>
                <a:latin typeface="Calibri"/>
              </a:rPr>
              <a:t>→ malo!!!</a:t>
            </a:r>
          </a:p>
          <a:p>
            <a:pPr marL="0" indent="0">
              <a:buNone/>
            </a:pPr>
            <a:r>
              <a:rPr lang="hr-HR" sz="3600" dirty="0">
                <a:solidFill>
                  <a:srgbClr val="002060"/>
                </a:solidFill>
                <a:latin typeface="Calibri"/>
              </a:rPr>
              <a:t>→ prodaja čudotvornih lijekova </a:t>
            </a:r>
            <a:endParaRPr lang="hr-HR" sz="3600" dirty="0">
              <a:solidFill>
                <a:srgbClr val="002060"/>
              </a:solidFill>
            </a:endParaRPr>
          </a:p>
        </p:txBody>
      </p:sp>
      <p:pic>
        <p:nvPicPr>
          <p:cNvPr id="9218" name="Picture 2" descr="Slikovni rezultat za intrizična motivacij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4520640"/>
            <a:ext cx="2945904" cy="2003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42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a:ln>
            <a:solidFill>
              <a:schemeClr val="bg1"/>
            </a:solidFill>
          </a:ln>
        </p:spPr>
        <p:txBody>
          <a:bodyPr/>
          <a:lstStyle/>
          <a:p>
            <a:r>
              <a:rPr lang="hr-HR" b="1" dirty="0">
                <a:solidFill>
                  <a:srgbClr val="FF0000"/>
                </a:solidFill>
              </a:rPr>
              <a:t>Stajališta – ima 3 komponente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71562798"/>
              </p:ext>
            </p:extLst>
          </p:nvPr>
        </p:nvGraphicFramePr>
        <p:xfrm>
          <a:off x="0" y="1412875"/>
          <a:ext cx="9144000" cy="5445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9427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7812360" cy="1143000"/>
          </a:xfrm>
        </p:spPr>
        <p:txBody>
          <a:bodyPr/>
          <a:lstStyle/>
          <a:p>
            <a:pPr algn="l"/>
            <a:r>
              <a:rPr lang="hr-HR" b="1" dirty="0">
                <a:solidFill>
                  <a:srgbClr val="FF0000"/>
                </a:solidFill>
              </a:rPr>
              <a:t>     </a:t>
            </a:r>
            <a:r>
              <a:rPr lang="hr-HR" b="1" dirty="0"/>
              <a:t>Stajališta </a:t>
            </a:r>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340768"/>
            <a:ext cx="7812360" cy="2884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ravokutnik: savinuti kut 4">
            <a:extLst>
              <a:ext uri="{FF2B5EF4-FFF2-40B4-BE49-F238E27FC236}">
                <a16:creationId xmlns:a16="http://schemas.microsoft.com/office/drawing/2014/main" id="{0F06EA32-8232-4815-9444-6559C240E241}"/>
              </a:ext>
            </a:extLst>
          </p:cNvPr>
          <p:cNvSpPr/>
          <p:nvPr/>
        </p:nvSpPr>
        <p:spPr>
          <a:xfrm>
            <a:off x="2411760" y="4509120"/>
            <a:ext cx="4248472" cy="2016224"/>
          </a:xfrm>
          <a:prstGeom prst="foldedCorner">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Bef>
                <a:spcPct val="20000"/>
              </a:spcBef>
              <a:buFont typeface="Arial" pitchFamily="34" charset="0"/>
              <a:buChar char="•"/>
            </a:pPr>
            <a:r>
              <a:rPr lang="hr-HR" b="1" dirty="0">
                <a:solidFill>
                  <a:schemeClr val="tx1"/>
                </a:solidFill>
              </a:rPr>
              <a:t>Stav</a:t>
            </a:r>
            <a:r>
              <a:rPr lang="hr-HR" dirty="0">
                <a:solidFill>
                  <a:schemeClr val="tx1"/>
                </a:solidFill>
              </a:rPr>
              <a:t>- trajna tendencija reagiranja prema osobama, situacijama itd., pozitivno ili negativno usmjerena prema pojavama</a:t>
            </a:r>
          </a:p>
        </p:txBody>
      </p:sp>
    </p:spTree>
    <p:extLst>
      <p:ext uri="{BB962C8B-B14F-4D97-AF65-F5344CB8AC3E}">
        <p14:creationId xmlns:p14="http://schemas.microsoft.com/office/powerpoint/2010/main" val="1339427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83568" y="-99392"/>
            <a:ext cx="8003232" cy="1008112"/>
          </a:xfrm>
          <a:ln>
            <a:solidFill>
              <a:schemeClr val="bg1"/>
            </a:solidFill>
          </a:ln>
        </p:spPr>
        <p:txBody>
          <a:bodyPr>
            <a:normAutofit fontScale="90000"/>
          </a:bodyPr>
          <a:lstStyle/>
          <a:p>
            <a:br>
              <a:rPr lang="hr-HR" dirty="0">
                <a:solidFill>
                  <a:srgbClr val="002060"/>
                </a:solidFill>
              </a:rPr>
            </a:br>
            <a:r>
              <a:rPr lang="hr-HR" sz="2700" dirty="0">
                <a:solidFill>
                  <a:srgbClr val="FF0000"/>
                </a:solidFill>
              </a:rPr>
              <a:t>STAJALIŠTA/ZADATAK 1. </a:t>
            </a:r>
            <a:br>
              <a:rPr lang="hr-HR" dirty="0">
                <a:solidFill>
                  <a:srgbClr val="002060"/>
                </a:solidFill>
              </a:rPr>
            </a:br>
            <a:endParaRPr lang="hr-HR" dirty="0">
              <a:solidFill>
                <a:srgbClr val="002060"/>
              </a:solidFill>
            </a:endParaRPr>
          </a:p>
        </p:txBody>
      </p:sp>
      <p:sp>
        <p:nvSpPr>
          <p:cNvPr id="3" name="Rezervirano mjesto sadržaja 2"/>
          <p:cNvSpPr>
            <a:spLocks noGrp="1"/>
          </p:cNvSpPr>
          <p:nvPr>
            <p:ph idx="1"/>
          </p:nvPr>
        </p:nvSpPr>
        <p:spPr>
          <a:xfrm>
            <a:off x="146115" y="620688"/>
            <a:ext cx="8651304" cy="5289451"/>
          </a:xfrm>
        </p:spPr>
        <p:txBody>
          <a:bodyPr/>
          <a:lstStyle/>
          <a:p>
            <a:pPr marL="0" indent="0">
              <a:buNone/>
            </a:pPr>
            <a:r>
              <a:rPr lang="hr-HR" sz="1800" dirty="0">
                <a:solidFill>
                  <a:srgbClr val="002060"/>
                </a:solidFill>
                <a:latin typeface="+mj-lt"/>
              </a:rPr>
              <a:t>Na radnom listiću procijeni radi li se o točnim (T) ili netočnim (N) tvrdnjama</a:t>
            </a:r>
          </a:p>
          <a:p>
            <a:pPr marL="0" indent="0">
              <a:buNone/>
            </a:pPr>
            <a:endParaRPr lang="hr-HR" dirty="0"/>
          </a:p>
        </p:txBody>
      </p:sp>
      <p:pic>
        <p:nvPicPr>
          <p:cNvPr id="4" name="Slika 3">
            <a:extLst>
              <a:ext uri="{FF2B5EF4-FFF2-40B4-BE49-F238E27FC236}">
                <a16:creationId xmlns:a16="http://schemas.microsoft.com/office/drawing/2014/main" id="{EB2B650C-16BD-416E-8900-6A7F3C0B7B0D}"/>
              </a:ext>
            </a:extLst>
          </p:cNvPr>
          <p:cNvPicPr>
            <a:picLocks noChangeAspect="1"/>
          </p:cNvPicPr>
          <p:nvPr/>
        </p:nvPicPr>
        <p:blipFill>
          <a:blip r:embed="rId3"/>
          <a:stretch>
            <a:fillRect/>
          </a:stretch>
        </p:blipFill>
        <p:spPr>
          <a:xfrm>
            <a:off x="346581" y="1196752"/>
            <a:ext cx="8545899" cy="5348077"/>
          </a:xfrm>
          <a:prstGeom prst="rect">
            <a:avLst/>
          </a:prstGeom>
        </p:spPr>
      </p:pic>
    </p:spTree>
    <p:extLst>
      <p:ext uri="{BB962C8B-B14F-4D97-AF65-F5344CB8AC3E}">
        <p14:creationId xmlns:p14="http://schemas.microsoft.com/office/powerpoint/2010/main" val="604303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ln>
            <a:solidFill>
              <a:schemeClr val="bg1"/>
            </a:solidFill>
          </a:ln>
        </p:spPr>
        <p:txBody>
          <a:bodyPr>
            <a:normAutofit fontScale="90000"/>
          </a:bodyPr>
          <a:lstStyle/>
          <a:p>
            <a:br>
              <a:rPr lang="hr-HR" dirty="0">
                <a:solidFill>
                  <a:srgbClr val="002060"/>
                </a:solidFill>
              </a:rPr>
            </a:br>
            <a:r>
              <a:rPr lang="hr-HR" dirty="0">
                <a:solidFill>
                  <a:srgbClr val="FF0000"/>
                </a:solidFill>
              </a:rPr>
              <a:t>STAJALIŠTA/ZADATAK 2. </a:t>
            </a:r>
            <a:br>
              <a:rPr lang="hr-HR" dirty="0">
                <a:solidFill>
                  <a:srgbClr val="002060"/>
                </a:solidFill>
              </a:rPr>
            </a:br>
            <a:endParaRPr lang="hr-HR" dirty="0">
              <a:solidFill>
                <a:srgbClr val="002060"/>
              </a:solidFill>
            </a:endParaRPr>
          </a:p>
        </p:txBody>
      </p:sp>
      <p:sp>
        <p:nvSpPr>
          <p:cNvPr id="3" name="Rezervirano mjesto sadržaja 2"/>
          <p:cNvSpPr>
            <a:spLocks noGrp="1"/>
          </p:cNvSpPr>
          <p:nvPr>
            <p:ph idx="1"/>
          </p:nvPr>
        </p:nvSpPr>
        <p:spPr/>
        <p:txBody>
          <a:bodyPr>
            <a:normAutofit fontScale="92500" lnSpcReduction="10000"/>
          </a:bodyPr>
          <a:lstStyle/>
          <a:p>
            <a:pPr lvl="1"/>
            <a:r>
              <a:rPr lang="hr-HR" dirty="0">
                <a:solidFill>
                  <a:srgbClr val="002060"/>
                </a:solidFill>
                <a:latin typeface="+mj-lt"/>
              </a:rPr>
              <a:t>U paru procijeniti tko je sve utjecao na vaše stavove i zapisati u bilježnicu.</a:t>
            </a:r>
          </a:p>
          <a:p>
            <a:pPr lvl="1"/>
            <a:r>
              <a:rPr lang="hr-HR" dirty="0">
                <a:solidFill>
                  <a:srgbClr val="002060"/>
                </a:solidFill>
                <a:latin typeface="+mj-lt"/>
              </a:rPr>
              <a:t>Pročitati tekst na str. 28. i 29. „Uloga obitelji i referentnih skupina u stjecanju stajališta” i odgovoriti na sljedeća pitanja:</a:t>
            </a:r>
          </a:p>
          <a:p>
            <a:pPr marL="600075" lvl="1" indent="-257175">
              <a:buFont typeface="+mj-lt"/>
              <a:buAutoNum type="arabicPeriod"/>
            </a:pPr>
            <a:r>
              <a:rPr lang="hr-HR" dirty="0">
                <a:solidFill>
                  <a:srgbClr val="002060"/>
                </a:solidFill>
                <a:latin typeface="+mj-lt"/>
              </a:rPr>
              <a:t>Od koga i kako stječemo stavove?</a:t>
            </a:r>
          </a:p>
          <a:p>
            <a:pPr marL="600075" lvl="1" indent="-257175">
              <a:buFont typeface="+mj-lt"/>
              <a:buAutoNum type="arabicPeriod"/>
            </a:pPr>
            <a:r>
              <a:rPr lang="hr-HR" dirty="0">
                <a:solidFill>
                  <a:srgbClr val="002060"/>
                </a:solidFill>
                <a:latin typeface="+mj-lt"/>
              </a:rPr>
              <a:t>Što su referentne skupine?</a:t>
            </a:r>
          </a:p>
          <a:p>
            <a:pPr marL="600075" lvl="1" indent="-257175">
              <a:buFont typeface="+mj-lt"/>
              <a:buAutoNum type="arabicPeriod"/>
            </a:pPr>
            <a:r>
              <a:rPr lang="hr-HR" dirty="0">
                <a:solidFill>
                  <a:srgbClr val="002060"/>
                </a:solidFill>
                <a:latin typeface="+mj-lt"/>
              </a:rPr>
              <a:t>Što su društvene norme i što se događa ako se ne ponašamo u skladu s njima?</a:t>
            </a:r>
          </a:p>
          <a:p>
            <a:pPr marL="600075" lvl="1" indent="-257175">
              <a:buFont typeface="+mj-lt"/>
              <a:buAutoNum type="arabicPeriod"/>
            </a:pPr>
            <a:r>
              <a:rPr lang="hr-HR" dirty="0">
                <a:solidFill>
                  <a:srgbClr val="002060"/>
                </a:solidFill>
                <a:latin typeface="+mj-lt"/>
              </a:rPr>
              <a:t>Što su stereotipi?</a:t>
            </a:r>
          </a:p>
          <a:p>
            <a:pPr marL="600075" lvl="1" indent="-257175">
              <a:buFont typeface="+mj-lt"/>
              <a:buAutoNum type="arabicPeriod"/>
            </a:pPr>
            <a:r>
              <a:rPr lang="hr-HR" dirty="0">
                <a:solidFill>
                  <a:srgbClr val="002060"/>
                </a:solidFill>
                <a:latin typeface="+mj-lt"/>
              </a:rPr>
              <a:t>Što su predrasude?</a:t>
            </a:r>
          </a:p>
          <a:p>
            <a:pPr marL="685800" lvl="2" indent="0">
              <a:buNone/>
            </a:pPr>
            <a:endParaRPr lang="hr-HR" dirty="0">
              <a:solidFill>
                <a:srgbClr val="002060"/>
              </a:solidFill>
              <a:latin typeface="+mj-lt"/>
            </a:endParaRPr>
          </a:p>
        </p:txBody>
      </p:sp>
    </p:spTree>
    <p:extLst>
      <p:ext uri="{BB962C8B-B14F-4D97-AF65-F5344CB8AC3E}">
        <p14:creationId xmlns:p14="http://schemas.microsoft.com/office/powerpoint/2010/main" val="4011601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14" y="116632"/>
            <a:ext cx="8892480" cy="1008112"/>
          </a:xfrm>
          <a:ln>
            <a:solidFill>
              <a:schemeClr val="bg1"/>
            </a:solidFill>
          </a:ln>
        </p:spPr>
        <p:txBody>
          <a:bodyPr>
            <a:noAutofit/>
          </a:bodyPr>
          <a:lstStyle/>
          <a:p>
            <a:r>
              <a:rPr lang="hr-HR" b="1" dirty="0">
                <a:solidFill>
                  <a:srgbClr val="FF0000"/>
                </a:solidFill>
              </a:rPr>
              <a:t>Stajališta – uloga obitelji</a:t>
            </a:r>
          </a:p>
        </p:txBody>
      </p:sp>
      <p:sp>
        <p:nvSpPr>
          <p:cNvPr id="3" name="Content Placeholder 2"/>
          <p:cNvSpPr>
            <a:spLocks noGrp="1"/>
          </p:cNvSpPr>
          <p:nvPr>
            <p:ph idx="1"/>
          </p:nvPr>
        </p:nvSpPr>
        <p:spPr>
          <a:xfrm>
            <a:off x="0" y="1124744"/>
            <a:ext cx="9144000" cy="5733256"/>
          </a:xfrm>
          <a:ln>
            <a:solidFill>
              <a:schemeClr val="bg1"/>
            </a:solidFill>
          </a:ln>
        </p:spPr>
        <p:txBody>
          <a:bodyPr/>
          <a:lstStyle/>
          <a:p>
            <a:endParaRPr lang="hr-HR" dirty="0"/>
          </a:p>
          <a:p>
            <a:r>
              <a:rPr lang="hr-HR" sz="3600" dirty="0">
                <a:solidFill>
                  <a:srgbClr val="002060"/>
                </a:solidFill>
              </a:rPr>
              <a:t>Egocentričnost</a:t>
            </a:r>
          </a:p>
          <a:p>
            <a:r>
              <a:rPr lang="hr-HR" sz="3600" dirty="0">
                <a:solidFill>
                  <a:srgbClr val="002060"/>
                </a:solidFill>
              </a:rPr>
              <a:t>Prvo obitelj </a:t>
            </a:r>
            <a:r>
              <a:rPr lang="hr-HR" sz="3600" dirty="0">
                <a:solidFill>
                  <a:srgbClr val="002060"/>
                </a:solidFill>
                <a:latin typeface="Calibri"/>
              </a:rPr>
              <a:t>→ TEMELJ</a:t>
            </a:r>
          </a:p>
          <a:p>
            <a:endParaRPr lang="hr-HR" sz="3600" dirty="0">
              <a:solidFill>
                <a:srgbClr val="002060"/>
              </a:solidFill>
            </a:endParaRPr>
          </a:p>
          <a:p>
            <a:endParaRPr lang="hr-HR" sz="3600" dirty="0">
              <a:solidFill>
                <a:srgbClr val="002060"/>
              </a:solidFill>
            </a:endParaRPr>
          </a:p>
        </p:txBody>
      </p:sp>
      <p:pic>
        <p:nvPicPr>
          <p:cNvPr id="4" name="Slika 3">
            <a:extLst>
              <a:ext uri="{FF2B5EF4-FFF2-40B4-BE49-F238E27FC236}">
                <a16:creationId xmlns:a16="http://schemas.microsoft.com/office/drawing/2014/main" id="{6091C94D-3DC1-46DA-814C-6BE71572C4D9}"/>
              </a:ext>
            </a:extLst>
          </p:cNvPr>
          <p:cNvPicPr>
            <a:picLocks noChangeAspect="1"/>
          </p:cNvPicPr>
          <p:nvPr/>
        </p:nvPicPr>
        <p:blipFill>
          <a:blip r:embed="rId2"/>
          <a:stretch>
            <a:fillRect/>
          </a:stretch>
        </p:blipFill>
        <p:spPr>
          <a:xfrm>
            <a:off x="1115616" y="3344496"/>
            <a:ext cx="6372199" cy="3396872"/>
          </a:xfrm>
          <a:prstGeom prst="rect">
            <a:avLst/>
          </a:prstGeom>
        </p:spPr>
      </p:pic>
    </p:spTree>
    <p:extLst>
      <p:ext uri="{BB962C8B-B14F-4D97-AF65-F5344CB8AC3E}">
        <p14:creationId xmlns:p14="http://schemas.microsoft.com/office/powerpoint/2010/main" val="133942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479E352-52B8-4A67-A5EC-E9D9DC6C7EFE}"/>
              </a:ext>
            </a:extLst>
          </p:cNvPr>
          <p:cNvSpPr>
            <a:spLocks noGrp="1"/>
          </p:cNvSpPr>
          <p:nvPr>
            <p:ph type="title"/>
          </p:nvPr>
        </p:nvSpPr>
        <p:spPr/>
        <p:txBody>
          <a:bodyPr/>
          <a:lstStyle/>
          <a:p>
            <a:r>
              <a:rPr lang="hr-HR" b="1" dirty="0">
                <a:solidFill>
                  <a:srgbClr val="C00000"/>
                </a:solidFill>
              </a:rPr>
              <a:t>Obitelj je osnovna jedinica društva</a:t>
            </a:r>
          </a:p>
        </p:txBody>
      </p:sp>
      <p:sp>
        <p:nvSpPr>
          <p:cNvPr id="3" name="Rezervirano mjesto sadržaja 2">
            <a:extLst>
              <a:ext uri="{FF2B5EF4-FFF2-40B4-BE49-F238E27FC236}">
                <a16:creationId xmlns:a16="http://schemas.microsoft.com/office/drawing/2014/main" id="{6C9ADC54-66CF-4D35-B3F6-6700B94FE72F}"/>
              </a:ext>
            </a:extLst>
          </p:cNvPr>
          <p:cNvSpPr>
            <a:spLocks noGrp="1"/>
          </p:cNvSpPr>
          <p:nvPr>
            <p:ph idx="1"/>
          </p:nvPr>
        </p:nvSpPr>
        <p:spPr/>
        <p:txBody>
          <a:bodyPr>
            <a:normAutofit fontScale="77500" lnSpcReduction="20000"/>
          </a:bodyPr>
          <a:lstStyle/>
          <a:p>
            <a:r>
              <a:rPr lang="hr-HR" dirty="0"/>
              <a:t>stoga je područje od specijalnog interesa za  zdravstveno-odgojni rad u zajednici</a:t>
            </a:r>
          </a:p>
          <a:p>
            <a:r>
              <a:rPr lang="hr-HR" dirty="0"/>
              <a:t>u svakoj obitelji dijete stječe osnovna znanja i čvrste stavove</a:t>
            </a:r>
          </a:p>
          <a:p>
            <a:r>
              <a:rPr lang="hr-HR" dirty="0"/>
              <a:t>obitelj odlučuje o mnogo čemu u vezi sa zdravljem i zdravstvenom kulturom</a:t>
            </a:r>
          </a:p>
          <a:p>
            <a:r>
              <a:rPr lang="hr-HR" dirty="0"/>
              <a:t>poznavanje strukture obitelji, načina njezina života i upravljanja, važno je zdravstvenom djelatniku u mnogim situacijama, a ponajprije u zdravstvenom odgoju</a:t>
            </a:r>
          </a:p>
          <a:p>
            <a:r>
              <a:rPr lang="hr-HR" dirty="0"/>
              <a:t>kada zdravstveni djelatnik želi bolesniku osigurati ispravnu njegu, treba zdravstveno odgajati sve članove njegove obitelji</a:t>
            </a:r>
          </a:p>
        </p:txBody>
      </p:sp>
    </p:spTree>
    <p:extLst>
      <p:ext uri="{BB962C8B-B14F-4D97-AF65-F5344CB8AC3E}">
        <p14:creationId xmlns:p14="http://schemas.microsoft.com/office/powerpoint/2010/main" val="4266163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ln>
            <a:solidFill>
              <a:schemeClr val="bg1"/>
            </a:solidFill>
          </a:ln>
        </p:spPr>
        <p:txBody>
          <a:bodyPr>
            <a:normAutofit/>
          </a:bodyPr>
          <a:lstStyle/>
          <a:p>
            <a:r>
              <a:rPr lang="hr-HR" b="1" dirty="0">
                <a:solidFill>
                  <a:srgbClr val="C00000"/>
                </a:solidFill>
              </a:rPr>
              <a:t>Stajališta – uloga referentnih skupina</a:t>
            </a:r>
          </a:p>
        </p:txBody>
      </p:sp>
      <p:sp>
        <p:nvSpPr>
          <p:cNvPr id="3" name="Content Placeholder 2"/>
          <p:cNvSpPr>
            <a:spLocks noGrp="1"/>
          </p:cNvSpPr>
          <p:nvPr>
            <p:ph idx="1"/>
          </p:nvPr>
        </p:nvSpPr>
        <p:spPr>
          <a:xfrm>
            <a:off x="0" y="1412776"/>
            <a:ext cx="9144000" cy="5445224"/>
          </a:xfrm>
        </p:spPr>
        <p:txBody>
          <a:bodyPr>
            <a:normAutofit/>
          </a:bodyPr>
          <a:lstStyle/>
          <a:p>
            <a:r>
              <a:rPr lang="hr-HR" sz="3600" dirty="0">
                <a:solidFill>
                  <a:srgbClr val="002060"/>
                </a:solidFill>
              </a:rPr>
              <a:t>Osjećaj pripadnosti ili želja za pripadanjem</a:t>
            </a:r>
          </a:p>
          <a:p>
            <a:endParaRPr lang="hr-HR" sz="3600" dirty="0">
              <a:solidFill>
                <a:srgbClr val="002060"/>
              </a:solidFill>
            </a:endParaRPr>
          </a:p>
          <a:p>
            <a:r>
              <a:rPr lang="hr-HR" sz="3600" b="1" dirty="0">
                <a:solidFill>
                  <a:srgbClr val="002060"/>
                </a:solidFill>
              </a:rPr>
              <a:t>Norme ponašanja </a:t>
            </a:r>
            <a:r>
              <a:rPr lang="hr-HR" sz="3600" dirty="0">
                <a:solidFill>
                  <a:srgbClr val="002060"/>
                </a:solidFill>
                <a:latin typeface="Calibri"/>
              </a:rPr>
              <a:t>→ osjećaj pripadnosti</a:t>
            </a:r>
            <a:endParaRPr lang="hr-HR" sz="3600" dirty="0">
              <a:solidFill>
                <a:srgbClr val="002060"/>
              </a:solidFill>
            </a:endParaRPr>
          </a:p>
        </p:txBody>
      </p:sp>
      <p:pic>
        <p:nvPicPr>
          <p:cNvPr id="4" name="Slika 3">
            <a:extLst>
              <a:ext uri="{FF2B5EF4-FFF2-40B4-BE49-F238E27FC236}">
                <a16:creationId xmlns:a16="http://schemas.microsoft.com/office/drawing/2014/main" id="{C82A978A-407E-40E8-9801-71348760E7DB}"/>
              </a:ext>
            </a:extLst>
          </p:cNvPr>
          <p:cNvPicPr>
            <a:picLocks noChangeAspect="1"/>
          </p:cNvPicPr>
          <p:nvPr/>
        </p:nvPicPr>
        <p:blipFill>
          <a:blip r:embed="rId2"/>
          <a:stretch>
            <a:fillRect/>
          </a:stretch>
        </p:blipFill>
        <p:spPr>
          <a:xfrm>
            <a:off x="2339752" y="3573016"/>
            <a:ext cx="4762500" cy="2889523"/>
          </a:xfrm>
          <a:prstGeom prst="rect">
            <a:avLst/>
          </a:prstGeom>
        </p:spPr>
      </p:pic>
    </p:spTree>
    <p:extLst>
      <p:ext uri="{BB962C8B-B14F-4D97-AF65-F5344CB8AC3E}">
        <p14:creationId xmlns:p14="http://schemas.microsoft.com/office/powerpoint/2010/main" val="133942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568952" cy="1080120"/>
          </a:xfrm>
          <a:ln>
            <a:solidFill>
              <a:schemeClr val="bg1"/>
            </a:solidFill>
          </a:ln>
        </p:spPr>
        <p:txBody>
          <a:bodyPr>
            <a:normAutofit fontScale="90000"/>
          </a:bodyPr>
          <a:lstStyle/>
          <a:p>
            <a:br>
              <a:rPr lang="hr-HR" b="1" dirty="0">
                <a:solidFill>
                  <a:srgbClr val="FF0000"/>
                </a:solidFill>
              </a:rPr>
            </a:br>
            <a:r>
              <a:rPr lang="hr-HR" b="1" dirty="0">
                <a:solidFill>
                  <a:srgbClr val="C00000"/>
                </a:solidFill>
              </a:rPr>
              <a:t>Stajališta /društvene norme </a:t>
            </a:r>
            <a:br>
              <a:rPr lang="en-US" dirty="0">
                <a:solidFill>
                  <a:srgbClr val="C00000"/>
                </a:solidFill>
              </a:rPr>
            </a:br>
            <a:r>
              <a:rPr lang="hr-HR" b="1" dirty="0">
                <a:solidFill>
                  <a:srgbClr val="C00000"/>
                </a:solidFill>
              </a:rPr>
              <a:t>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98321904"/>
              </p:ext>
            </p:extLst>
          </p:nvPr>
        </p:nvGraphicFramePr>
        <p:xfrm>
          <a:off x="0" y="908720"/>
          <a:ext cx="9144000" cy="5445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Slikovni rezultat za stereotip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248" y="2645224"/>
            <a:ext cx="2123728" cy="17375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vezana slik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30682" y="4804111"/>
            <a:ext cx="2913318" cy="2053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427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536" y="195953"/>
            <a:ext cx="8229600" cy="1143000"/>
          </a:xfrm>
          <a:ln>
            <a:solidFill>
              <a:schemeClr val="bg1"/>
            </a:solidFill>
          </a:ln>
        </p:spPr>
        <p:txBody>
          <a:bodyPr/>
          <a:lstStyle/>
          <a:p>
            <a:r>
              <a:rPr lang="hr-HR" b="1" dirty="0">
                <a:solidFill>
                  <a:srgbClr val="C00000"/>
                </a:solidFill>
              </a:rPr>
              <a:t>Stereotipi i predrasude</a:t>
            </a:r>
          </a:p>
        </p:txBody>
      </p:sp>
      <p:sp>
        <p:nvSpPr>
          <p:cNvPr id="3" name="Rounded Rectangle 2"/>
          <p:cNvSpPr/>
          <p:nvPr/>
        </p:nvSpPr>
        <p:spPr>
          <a:xfrm>
            <a:off x="5044356" y="1916832"/>
            <a:ext cx="3197587" cy="43849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dirty="0">
                <a:solidFill>
                  <a:schemeClr val="tx1"/>
                </a:solidFill>
              </a:rPr>
              <a:t>Profesija medicinskih sestara podložna je brojnim stereotipima i predrasudama</a:t>
            </a:r>
            <a:endParaRPr lang="en-US" sz="2400" dirty="0">
              <a:solidFill>
                <a:schemeClr val="tx1"/>
              </a:solidFill>
            </a:endParaRPr>
          </a:p>
        </p:txBody>
      </p:sp>
      <p:pic>
        <p:nvPicPr>
          <p:cNvPr id="5" name="Slika 4">
            <a:extLst>
              <a:ext uri="{FF2B5EF4-FFF2-40B4-BE49-F238E27FC236}">
                <a16:creationId xmlns:a16="http://schemas.microsoft.com/office/drawing/2014/main" id="{A5208874-8A40-41EC-9AC2-0AD1616EFEF4}"/>
              </a:ext>
            </a:extLst>
          </p:cNvPr>
          <p:cNvPicPr>
            <a:picLocks noChangeAspect="1"/>
          </p:cNvPicPr>
          <p:nvPr/>
        </p:nvPicPr>
        <p:blipFill>
          <a:blip r:embed="rId2"/>
          <a:stretch>
            <a:fillRect/>
          </a:stretch>
        </p:blipFill>
        <p:spPr>
          <a:xfrm>
            <a:off x="539552" y="1916832"/>
            <a:ext cx="4253458" cy="4585228"/>
          </a:xfrm>
          <a:prstGeom prst="rect">
            <a:avLst/>
          </a:prstGeom>
        </p:spPr>
      </p:pic>
    </p:spTree>
    <p:extLst>
      <p:ext uri="{BB962C8B-B14F-4D97-AF65-F5344CB8AC3E}">
        <p14:creationId xmlns:p14="http://schemas.microsoft.com/office/powerpoint/2010/main" val="1339427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4CB0AD5-5328-43C6-8400-25F8060E120A}"/>
              </a:ext>
            </a:extLst>
          </p:cNvPr>
          <p:cNvSpPr>
            <a:spLocks noGrp="1"/>
          </p:cNvSpPr>
          <p:nvPr>
            <p:ph type="title"/>
          </p:nvPr>
        </p:nvSpPr>
        <p:spPr/>
        <p:txBody>
          <a:bodyPr>
            <a:normAutofit fontScale="90000"/>
          </a:bodyPr>
          <a:lstStyle/>
          <a:p>
            <a:r>
              <a:rPr lang="en-US" sz="4900" b="1" dirty="0" err="1">
                <a:solidFill>
                  <a:srgbClr val="C00000"/>
                </a:solidFill>
              </a:rPr>
              <a:t>Stereotipi</a:t>
            </a:r>
            <a:br>
              <a:rPr lang="hr-HR" dirty="0"/>
            </a:br>
            <a:endParaRPr lang="hr-HR" dirty="0"/>
          </a:p>
        </p:txBody>
      </p:sp>
      <p:sp>
        <p:nvSpPr>
          <p:cNvPr id="3" name="Rezervirano mjesto sadržaja 2">
            <a:extLst>
              <a:ext uri="{FF2B5EF4-FFF2-40B4-BE49-F238E27FC236}">
                <a16:creationId xmlns:a16="http://schemas.microsoft.com/office/drawing/2014/main" id="{5FD34119-B018-4B82-968D-BE905C226518}"/>
              </a:ext>
            </a:extLst>
          </p:cNvPr>
          <p:cNvSpPr>
            <a:spLocks noGrp="1"/>
          </p:cNvSpPr>
          <p:nvPr>
            <p:ph idx="1"/>
          </p:nvPr>
        </p:nvSpPr>
        <p:spPr/>
        <p:txBody>
          <a:bodyPr>
            <a:normAutofit fontScale="70000" lnSpcReduction="20000"/>
          </a:bodyPr>
          <a:lstStyle/>
          <a:p>
            <a:r>
              <a:rPr lang="en-US" dirty="0" err="1">
                <a:solidFill>
                  <a:srgbClr val="002060"/>
                </a:solidFill>
                <a:latin typeface="+mj-lt"/>
              </a:rPr>
              <a:t>su</a:t>
            </a:r>
            <a:r>
              <a:rPr lang="en-US" dirty="0">
                <a:solidFill>
                  <a:srgbClr val="002060"/>
                </a:solidFill>
                <a:latin typeface="+mj-lt"/>
              </a:rPr>
              <a:t>  </a:t>
            </a:r>
            <a:r>
              <a:rPr lang="en-US" dirty="0" err="1">
                <a:solidFill>
                  <a:srgbClr val="002060"/>
                </a:solidFill>
                <a:latin typeface="+mj-lt"/>
              </a:rPr>
              <a:t>pojednostavljeni</a:t>
            </a:r>
            <a:r>
              <a:rPr lang="en-US" dirty="0">
                <a:solidFill>
                  <a:srgbClr val="002060"/>
                </a:solidFill>
                <a:latin typeface="+mj-lt"/>
              </a:rPr>
              <a:t> </a:t>
            </a:r>
            <a:r>
              <a:rPr lang="en-US" dirty="0" err="1">
                <a:solidFill>
                  <a:srgbClr val="002060"/>
                </a:solidFill>
                <a:latin typeface="+mj-lt"/>
              </a:rPr>
              <a:t>na</a:t>
            </a:r>
            <a:r>
              <a:rPr lang="hr-HR" dirty="0">
                <a:solidFill>
                  <a:srgbClr val="002060"/>
                </a:solidFill>
                <a:latin typeface="+mj-lt"/>
              </a:rPr>
              <a:t>č</a:t>
            </a:r>
            <a:r>
              <a:rPr lang="en-US" dirty="0" err="1">
                <a:solidFill>
                  <a:srgbClr val="002060"/>
                </a:solidFill>
                <a:latin typeface="+mj-lt"/>
              </a:rPr>
              <a:t>ini</a:t>
            </a:r>
            <a:r>
              <a:rPr lang="en-US" dirty="0">
                <a:solidFill>
                  <a:srgbClr val="002060"/>
                </a:solidFill>
                <a:latin typeface="+mj-lt"/>
              </a:rPr>
              <a:t> </a:t>
            </a:r>
            <a:r>
              <a:rPr lang="en-US" dirty="0" err="1">
                <a:solidFill>
                  <a:srgbClr val="002060"/>
                </a:solidFill>
                <a:latin typeface="+mj-lt"/>
              </a:rPr>
              <a:t>razmi</a:t>
            </a:r>
            <a:r>
              <a:rPr lang="hr-HR" dirty="0">
                <a:solidFill>
                  <a:srgbClr val="002060"/>
                </a:solidFill>
                <a:latin typeface="+mj-lt"/>
              </a:rPr>
              <a:t>š</a:t>
            </a:r>
            <a:r>
              <a:rPr lang="en-US" dirty="0" err="1">
                <a:solidFill>
                  <a:srgbClr val="002060"/>
                </a:solidFill>
                <a:latin typeface="+mj-lt"/>
              </a:rPr>
              <a:t>ljanja</a:t>
            </a:r>
            <a:r>
              <a:rPr lang="en-US" dirty="0">
                <a:solidFill>
                  <a:srgbClr val="002060"/>
                </a:solidFill>
                <a:latin typeface="+mj-lt"/>
              </a:rPr>
              <a:t> o </a:t>
            </a:r>
            <a:r>
              <a:rPr lang="en-US" dirty="0" err="1">
                <a:solidFill>
                  <a:srgbClr val="002060"/>
                </a:solidFill>
                <a:latin typeface="+mj-lt"/>
              </a:rPr>
              <a:t>odre</a:t>
            </a:r>
            <a:r>
              <a:rPr lang="hr-HR" dirty="0">
                <a:solidFill>
                  <a:srgbClr val="002060"/>
                </a:solidFill>
                <a:latin typeface="+mj-lt"/>
              </a:rPr>
              <a:t>đ</a:t>
            </a:r>
            <a:r>
              <a:rPr lang="en-US" dirty="0" err="1">
                <a:solidFill>
                  <a:srgbClr val="002060"/>
                </a:solidFill>
                <a:latin typeface="+mj-lt"/>
              </a:rPr>
              <a:t>enim</a:t>
            </a:r>
            <a:r>
              <a:rPr lang="en-US" dirty="0">
                <a:solidFill>
                  <a:srgbClr val="002060"/>
                </a:solidFill>
                <a:latin typeface="+mj-lt"/>
              </a:rPr>
              <a:t> </a:t>
            </a:r>
            <a:r>
              <a:rPr lang="en-US" dirty="0" err="1">
                <a:solidFill>
                  <a:srgbClr val="002060"/>
                </a:solidFill>
                <a:latin typeface="+mj-lt"/>
              </a:rPr>
              <a:t>pojavama</a:t>
            </a:r>
            <a:r>
              <a:rPr lang="en-US" dirty="0">
                <a:solidFill>
                  <a:srgbClr val="002060"/>
                </a:solidFill>
                <a:latin typeface="+mj-lt"/>
              </a:rPr>
              <a:t> </a:t>
            </a:r>
            <a:r>
              <a:rPr lang="en-US" dirty="0" err="1">
                <a:solidFill>
                  <a:srgbClr val="002060"/>
                </a:solidFill>
                <a:latin typeface="+mj-lt"/>
              </a:rPr>
              <a:t>ili</a:t>
            </a:r>
            <a:r>
              <a:rPr lang="en-US" dirty="0">
                <a:solidFill>
                  <a:srgbClr val="002060"/>
                </a:solidFill>
                <a:latin typeface="+mj-lt"/>
              </a:rPr>
              <a:t> </a:t>
            </a:r>
            <a:r>
              <a:rPr lang="en-US" dirty="0" err="1">
                <a:solidFill>
                  <a:srgbClr val="002060"/>
                </a:solidFill>
                <a:latin typeface="+mj-lt"/>
              </a:rPr>
              <a:t>skupinama</a:t>
            </a:r>
            <a:r>
              <a:rPr lang="en-US" dirty="0">
                <a:solidFill>
                  <a:srgbClr val="002060"/>
                </a:solidFill>
                <a:latin typeface="+mj-lt"/>
              </a:rPr>
              <a:t> </a:t>
            </a:r>
            <a:r>
              <a:rPr lang="en-US" dirty="0" err="1">
                <a:solidFill>
                  <a:srgbClr val="002060"/>
                </a:solidFill>
                <a:latin typeface="+mj-lt"/>
              </a:rPr>
              <a:t>ljudi</a:t>
            </a:r>
            <a:r>
              <a:rPr lang="hr-HR" dirty="0">
                <a:solidFill>
                  <a:srgbClr val="002060"/>
                </a:solidFill>
                <a:latin typeface="+mj-lt"/>
              </a:rPr>
              <a:t> (</a:t>
            </a:r>
            <a:r>
              <a:rPr lang="en-US" dirty="0" err="1">
                <a:solidFill>
                  <a:srgbClr val="002060"/>
                </a:solidFill>
                <a:latin typeface="+mj-lt"/>
              </a:rPr>
              <a:t>prema</a:t>
            </a:r>
            <a:r>
              <a:rPr lang="en-US" dirty="0">
                <a:solidFill>
                  <a:srgbClr val="002060"/>
                </a:solidFill>
                <a:latin typeface="+mj-lt"/>
              </a:rPr>
              <a:t> </a:t>
            </a:r>
            <a:r>
              <a:rPr lang="en-US" dirty="0" err="1">
                <a:solidFill>
                  <a:srgbClr val="002060"/>
                </a:solidFill>
                <a:latin typeface="+mj-lt"/>
              </a:rPr>
              <a:t>zanimanju</a:t>
            </a:r>
            <a:r>
              <a:rPr lang="hr-HR" dirty="0">
                <a:solidFill>
                  <a:srgbClr val="002060"/>
                </a:solidFill>
                <a:latin typeface="+mj-lt"/>
              </a:rPr>
              <a:t>, </a:t>
            </a:r>
            <a:r>
              <a:rPr lang="en-US" dirty="0" err="1">
                <a:solidFill>
                  <a:srgbClr val="002060"/>
                </a:solidFill>
                <a:latin typeface="+mj-lt"/>
              </a:rPr>
              <a:t>nacionalnosti</a:t>
            </a:r>
            <a:r>
              <a:rPr lang="hr-HR" dirty="0">
                <a:solidFill>
                  <a:srgbClr val="002060"/>
                </a:solidFill>
                <a:latin typeface="+mj-lt"/>
              </a:rPr>
              <a:t>, </a:t>
            </a:r>
            <a:r>
              <a:rPr lang="en-US" dirty="0" err="1">
                <a:solidFill>
                  <a:srgbClr val="002060"/>
                </a:solidFill>
                <a:latin typeface="+mj-lt"/>
              </a:rPr>
              <a:t>vjeri</a:t>
            </a:r>
            <a:r>
              <a:rPr lang="hr-HR" dirty="0">
                <a:solidFill>
                  <a:srgbClr val="002060"/>
                </a:solidFill>
                <a:latin typeface="+mj-lt"/>
              </a:rPr>
              <a:t>, </a:t>
            </a:r>
            <a:r>
              <a:rPr lang="en-US" dirty="0" err="1">
                <a:solidFill>
                  <a:srgbClr val="002060"/>
                </a:solidFill>
                <a:latin typeface="+mj-lt"/>
              </a:rPr>
              <a:t>rasi</a:t>
            </a:r>
            <a:r>
              <a:rPr lang="hr-HR" dirty="0">
                <a:solidFill>
                  <a:srgbClr val="002060"/>
                </a:solidFill>
                <a:latin typeface="+mj-lt"/>
              </a:rPr>
              <a:t>, </a:t>
            </a:r>
            <a:r>
              <a:rPr lang="en-US" dirty="0" err="1">
                <a:solidFill>
                  <a:srgbClr val="002060"/>
                </a:solidFill>
                <a:latin typeface="+mj-lt"/>
              </a:rPr>
              <a:t>dru</a:t>
            </a:r>
            <a:r>
              <a:rPr lang="hr-HR" dirty="0">
                <a:solidFill>
                  <a:srgbClr val="002060"/>
                </a:solidFill>
                <a:latin typeface="+mj-lt"/>
              </a:rPr>
              <a:t>š</a:t>
            </a:r>
            <a:r>
              <a:rPr lang="en-US" dirty="0" err="1">
                <a:solidFill>
                  <a:srgbClr val="002060"/>
                </a:solidFill>
                <a:latin typeface="+mj-lt"/>
              </a:rPr>
              <a:t>tvenoj</a:t>
            </a:r>
            <a:r>
              <a:rPr lang="en-US" dirty="0">
                <a:solidFill>
                  <a:srgbClr val="002060"/>
                </a:solidFill>
                <a:latin typeface="+mj-lt"/>
              </a:rPr>
              <a:t> </a:t>
            </a:r>
            <a:r>
              <a:rPr lang="en-US" dirty="0" err="1">
                <a:solidFill>
                  <a:srgbClr val="002060"/>
                </a:solidFill>
                <a:latin typeface="+mj-lt"/>
              </a:rPr>
              <a:t>klasi</a:t>
            </a:r>
            <a:r>
              <a:rPr lang="hr-HR" dirty="0">
                <a:solidFill>
                  <a:srgbClr val="002060"/>
                </a:solidFill>
                <a:latin typeface="+mj-lt"/>
              </a:rPr>
              <a:t>, </a:t>
            </a:r>
            <a:r>
              <a:rPr lang="en-US" dirty="0" err="1">
                <a:solidFill>
                  <a:srgbClr val="002060"/>
                </a:solidFill>
                <a:latin typeface="+mj-lt"/>
              </a:rPr>
              <a:t>seksualnoj</a:t>
            </a:r>
            <a:r>
              <a:rPr lang="en-US" dirty="0">
                <a:solidFill>
                  <a:srgbClr val="002060"/>
                </a:solidFill>
                <a:latin typeface="+mj-lt"/>
              </a:rPr>
              <a:t> </a:t>
            </a:r>
            <a:r>
              <a:rPr lang="en-US" dirty="0" err="1">
                <a:solidFill>
                  <a:srgbClr val="002060"/>
                </a:solidFill>
                <a:latin typeface="+mj-lt"/>
              </a:rPr>
              <a:t>orijentaciji</a:t>
            </a:r>
            <a:r>
              <a:rPr lang="en-US" dirty="0">
                <a:solidFill>
                  <a:srgbClr val="002060"/>
                </a:solidFill>
                <a:latin typeface="+mj-lt"/>
              </a:rPr>
              <a:t> </a:t>
            </a:r>
            <a:r>
              <a:rPr lang="en-US" dirty="0" err="1">
                <a:solidFill>
                  <a:srgbClr val="002060"/>
                </a:solidFill>
                <a:latin typeface="+mj-lt"/>
              </a:rPr>
              <a:t>i</a:t>
            </a:r>
            <a:r>
              <a:rPr lang="en-US" dirty="0">
                <a:solidFill>
                  <a:srgbClr val="002060"/>
                </a:solidFill>
                <a:latin typeface="+mj-lt"/>
              </a:rPr>
              <a:t> </a:t>
            </a:r>
            <a:r>
              <a:rPr lang="en-US" dirty="0" err="1">
                <a:solidFill>
                  <a:srgbClr val="002060"/>
                </a:solidFill>
                <a:latin typeface="+mj-lt"/>
              </a:rPr>
              <a:t>svim</a:t>
            </a:r>
            <a:r>
              <a:rPr lang="en-US" dirty="0">
                <a:solidFill>
                  <a:srgbClr val="002060"/>
                </a:solidFill>
                <a:latin typeface="+mj-lt"/>
              </a:rPr>
              <a:t> </a:t>
            </a:r>
            <a:r>
              <a:rPr lang="en-US" dirty="0" err="1">
                <a:solidFill>
                  <a:srgbClr val="002060"/>
                </a:solidFill>
                <a:latin typeface="+mj-lt"/>
              </a:rPr>
              <a:t>drugim</a:t>
            </a:r>
            <a:r>
              <a:rPr lang="en-US" dirty="0">
                <a:solidFill>
                  <a:srgbClr val="002060"/>
                </a:solidFill>
                <a:latin typeface="+mj-lt"/>
              </a:rPr>
              <a:t> </a:t>
            </a:r>
            <a:r>
              <a:rPr lang="en-US" dirty="0" err="1">
                <a:solidFill>
                  <a:srgbClr val="002060"/>
                </a:solidFill>
                <a:latin typeface="+mj-lt"/>
              </a:rPr>
              <a:t>podjelama</a:t>
            </a:r>
            <a:r>
              <a:rPr lang="en-US" dirty="0">
                <a:solidFill>
                  <a:srgbClr val="002060"/>
                </a:solidFill>
                <a:latin typeface="+mj-lt"/>
              </a:rPr>
              <a:t> </a:t>
            </a:r>
            <a:r>
              <a:rPr lang="en-US" dirty="0" err="1">
                <a:solidFill>
                  <a:srgbClr val="002060"/>
                </a:solidFill>
                <a:latin typeface="+mj-lt"/>
              </a:rPr>
              <a:t>koje</a:t>
            </a:r>
            <a:r>
              <a:rPr lang="en-US" dirty="0">
                <a:solidFill>
                  <a:srgbClr val="002060"/>
                </a:solidFill>
                <a:latin typeface="+mj-lt"/>
              </a:rPr>
              <a:t> </a:t>
            </a:r>
            <a:r>
              <a:rPr lang="en-US" dirty="0" err="1">
                <a:solidFill>
                  <a:srgbClr val="002060"/>
                </a:solidFill>
                <a:latin typeface="+mj-lt"/>
              </a:rPr>
              <a:t>vrijede</a:t>
            </a:r>
            <a:r>
              <a:rPr lang="en-US" dirty="0">
                <a:solidFill>
                  <a:srgbClr val="002060"/>
                </a:solidFill>
                <a:latin typeface="+mj-lt"/>
              </a:rPr>
              <a:t> za </a:t>
            </a:r>
            <a:r>
              <a:rPr lang="en-US" dirty="0" err="1">
                <a:solidFill>
                  <a:srgbClr val="002060"/>
                </a:solidFill>
                <a:latin typeface="+mj-lt"/>
              </a:rPr>
              <a:t>ljude</a:t>
            </a:r>
            <a:r>
              <a:rPr lang="hr-HR" dirty="0">
                <a:solidFill>
                  <a:srgbClr val="002060"/>
                </a:solidFill>
                <a:latin typeface="+mj-lt"/>
              </a:rPr>
              <a:t>)</a:t>
            </a:r>
          </a:p>
          <a:p>
            <a:pPr marL="0" indent="0">
              <a:buNone/>
            </a:pPr>
            <a:endParaRPr lang="hr-HR" b="1" dirty="0">
              <a:solidFill>
                <a:srgbClr val="FF0000"/>
              </a:solidFill>
              <a:latin typeface="+mj-lt"/>
            </a:endParaRPr>
          </a:p>
          <a:p>
            <a:r>
              <a:rPr lang="hr-HR" b="1" dirty="0">
                <a:solidFill>
                  <a:srgbClr val="FF0000"/>
                </a:solidFill>
                <a:latin typeface="+mj-lt"/>
              </a:rPr>
              <a:t>cilj stereotipa jeste pojednostavljenje realnosti </a:t>
            </a:r>
            <a:r>
              <a:rPr lang="hr-HR" b="1" i="1" dirty="0">
                <a:solidFill>
                  <a:srgbClr val="FF0000"/>
                </a:solidFill>
                <a:latin typeface="+mj-lt"/>
              </a:rPr>
              <a:t>"oni su to"</a:t>
            </a:r>
            <a:endParaRPr lang="hr-HR" b="1" dirty="0">
              <a:solidFill>
                <a:srgbClr val="FF0000"/>
              </a:solidFill>
              <a:latin typeface="+mj-lt"/>
            </a:endParaRPr>
          </a:p>
          <a:p>
            <a:pPr lvl="0"/>
            <a:r>
              <a:rPr lang="hr-HR" dirty="0">
                <a:solidFill>
                  <a:srgbClr val="002060"/>
                </a:solidFill>
                <a:latin typeface="+mj-lt"/>
              </a:rPr>
              <a:t>temelje se na krivim očekivanjima da se svi članovi određene skupine ljudi ponašaju na isti način</a:t>
            </a:r>
          </a:p>
          <a:p>
            <a:pPr lvl="0"/>
            <a:endParaRPr lang="hr-HR" dirty="0">
              <a:solidFill>
                <a:srgbClr val="002060"/>
              </a:solidFill>
              <a:latin typeface="+mj-lt"/>
            </a:endParaRPr>
          </a:p>
          <a:p>
            <a:pPr lvl="0"/>
            <a:r>
              <a:rPr lang="hr-HR" b="1" i="1" dirty="0">
                <a:solidFill>
                  <a:srgbClr val="002060"/>
                </a:solidFill>
                <a:latin typeface="+mj-lt"/>
              </a:rPr>
              <a:t>šefovi su tirani</a:t>
            </a:r>
          </a:p>
          <a:p>
            <a:pPr lvl="0"/>
            <a:r>
              <a:rPr lang="hr-HR" b="1" i="1" dirty="0">
                <a:solidFill>
                  <a:srgbClr val="002060"/>
                </a:solidFill>
                <a:latin typeface="+mj-lt"/>
              </a:rPr>
              <a:t>ti ljudi su lijeni</a:t>
            </a:r>
          </a:p>
          <a:p>
            <a:pPr lvl="0"/>
            <a:r>
              <a:rPr lang="hr-HR" b="1" i="1" dirty="0">
                <a:solidFill>
                  <a:srgbClr val="002060"/>
                </a:solidFill>
                <a:latin typeface="+mj-lt"/>
              </a:rPr>
              <a:t>ljudi iz tog dijela grada su opasni</a:t>
            </a:r>
            <a:r>
              <a:rPr lang="hr-HR" dirty="0">
                <a:solidFill>
                  <a:srgbClr val="002060"/>
                </a:solidFill>
                <a:latin typeface="+mj-lt"/>
              </a:rPr>
              <a:t> - neki od njih možda i jesu, ali svi?</a:t>
            </a:r>
            <a:r>
              <a:rPr lang="hr-HR" b="1" dirty="0">
                <a:solidFill>
                  <a:srgbClr val="002060"/>
                </a:solidFill>
                <a:latin typeface="+mj-lt"/>
              </a:rPr>
              <a:t> </a:t>
            </a:r>
            <a:endParaRPr lang="hr-HR" dirty="0">
              <a:solidFill>
                <a:srgbClr val="002060"/>
              </a:solidFill>
              <a:latin typeface="+mj-lt"/>
            </a:endParaRPr>
          </a:p>
          <a:p>
            <a:pPr marL="0" indent="0">
              <a:buNone/>
            </a:pPr>
            <a:endParaRPr lang="hr-HR" b="1" dirty="0">
              <a:solidFill>
                <a:srgbClr val="002060"/>
              </a:solidFill>
              <a:latin typeface="+mj-lt"/>
            </a:endParaRPr>
          </a:p>
          <a:p>
            <a:pPr marL="0" indent="0">
              <a:buNone/>
            </a:pPr>
            <a:r>
              <a:rPr lang="hr-HR" b="1" dirty="0">
                <a:solidFill>
                  <a:srgbClr val="002060"/>
                </a:solidFill>
                <a:latin typeface="+mj-lt"/>
              </a:rPr>
              <a:t>    mogu biti pozitivni- </a:t>
            </a:r>
            <a:r>
              <a:rPr lang="hr-HR" i="1" dirty="0">
                <a:solidFill>
                  <a:srgbClr val="002060"/>
                </a:solidFill>
                <a:latin typeface="+mj-lt"/>
              </a:rPr>
              <a:t>matematičari su visoko inteligentne </a:t>
            </a:r>
            <a:r>
              <a:rPr lang="hr-HR" i="1" dirty="0">
                <a:solidFill>
                  <a:schemeClr val="accent4">
                    <a:lumMod val="50000"/>
                  </a:schemeClr>
                </a:solidFill>
                <a:latin typeface="+mj-lt"/>
              </a:rPr>
              <a:t>osob</a:t>
            </a:r>
            <a:r>
              <a:rPr lang="hr-HR" i="1" dirty="0">
                <a:latin typeface="+mj-lt"/>
              </a:rPr>
              <a:t>e</a:t>
            </a:r>
            <a:r>
              <a:rPr lang="en-US" dirty="0">
                <a:latin typeface="+mj-lt"/>
              </a:rPr>
              <a:t> </a:t>
            </a:r>
            <a:r>
              <a:rPr lang="en-US" b="1" dirty="0">
                <a:latin typeface="+mj-lt"/>
              </a:rPr>
              <a:t>   </a:t>
            </a:r>
            <a:endParaRPr lang="hr-HR" b="1" dirty="0">
              <a:latin typeface="+mj-lt"/>
            </a:endParaRPr>
          </a:p>
          <a:p>
            <a:endParaRPr lang="hr-HR" dirty="0"/>
          </a:p>
        </p:txBody>
      </p:sp>
    </p:spTree>
    <p:extLst>
      <p:ext uri="{BB962C8B-B14F-4D97-AF65-F5344CB8AC3E}">
        <p14:creationId xmlns:p14="http://schemas.microsoft.com/office/powerpoint/2010/main" val="661960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4AB4478-F50A-4D7C-814C-7FEBB6987090}"/>
              </a:ext>
            </a:extLst>
          </p:cNvPr>
          <p:cNvSpPr>
            <a:spLocks noGrp="1"/>
          </p:cNvSpPr>
          <p:nvPr>
            <p:ph type="title"/>
          </p:nvPr>
        </p:nvSpPr>
        <p:spPr/>
        <p:txBody>
          <a:bodyPr/>
          <a:lstStyle/>
          <a:p>
            <a:r>
              <a:rPr lang="hr-HR" b="1" dirty="0">
                <a:solidFill>
                  <a:srgbClr val="C00000"/>
                </a:solidFill>
              </a:rPr>
              <a:t>PREDRASUDE</a:t>
            </a:r>
            <a:r>
              <a:rPr lang="en-US" b="1" dirty="0">
                <a:solidFill>
                  <a:srgbClr val="C00000"/>
                </a:solidFill>
              </a:rPr>
              <a:t> / </a:t>
            </a:r>
            <a:r>
              <a:rPr lang="hr-HR" dirty="0">
                <a:solidFill>
                  <a:srgbClr val="C00000"/>
                </a:solidFill>
              </a:rPr>
              <a:t>negativni stereotipi</a:t>
            </a:r>
            <a:endParaRPr lang="hr-HR" dirty="0"/>
          </a:p>
        </p:txBody>
      </p:sp>
      <p:graphicFrame>
        <p:nvGraphicFramePr>
          <p:cNvPr id="4" name="Rezervirano mjesto sadržaja 3">
            <a:extLst>
              <a:ext uri="{FF2B5EF4-FFF2-40B4-BE49-F238E27FC236}">
                <a16:creationId xmlns:a16="http://schemas.microsoft.com/office/drawing/2014/main" id="{AAF6DF2C-E372-4D18-AF25-68F9E1D1EAE8}"/>
              </a:ext>
            </a:extLst>
          </p:cNvPr>
          <p:cNvGraphicFramePr>
            <a:graphicFrameLocks noGrp="1"/>
          </p:cNvGraphicFramePr>
          <p:nvPr>
            <p:ph idx="1"/>
            <p:extLst>
              <p:ext uri="{D42A27DB-BD31-4B8C-83A1-F6EECF244321}">
                <p14:modId xmlns:p14="http://schemas.microsoft.com/office/powerpoint/2010/main" val="265502035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4214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15B30C7-3DA5-408C-A27A-0A84FF4D4550}"/>
              </a:ext>
            </a:extLst>
          </p:cNvPr>
          <p:cNvSpPr>
            <a:spLocks noGrp="1"/>
          </p:cNvSpPr>
          <p:nvPr>
            <p:ph type="title"/>
          </p:nvPr>
        </p:nvSpPr>
        <p:spPr/>
        <p:txBody>
          <a:bodyPr>
            <a:noAutofit/>
          </a:bodyPr>
          <a:lstStyle/>
          <a:p>
            <a:r>
              <a:rPr lang="hr-HR" sz="2800" b="1" dirty="0">
                <a:solidFill>
                  <a:srgbClr val="C00000"/>
                </a:solidFill>
              </a:rPr>
              <a:t>Najčešće predrasude su? Tko sam ja? Tko smo mi? </a:t>
            </a:r>
            <a:br>
              <a:rPr lang="hr-HR" sz="2800" b="1" dirty="0">
                <a:solidFill>
                  <a:srgbClr val="C00000"/>
                </a:solidFill>
              </a:rPr>
            </a:br>
            <a:r>
              <a:rPr lang="hr-HR" sz="2800" b="1" dirty="0">
                <a:solidFill>
                  <a:srgbClr val="C00000"/>
                </a:solidFill>
              </a:rPr>
              <a:t>Tko su ONI – DRUGI?</a:t>
            </a:r>
            <a:br>
              <a:rPr lang="hr-HR" sz="2800" dirty="0">
                <a:solidFill>
                  <a:srgbClr val="C00000"/>
                </a:solidFill>
              </a:rPr>
            </a:br>
            <a:endParaRPr lang="hr-HR" sz="2800" dirty="0"/>
          </a:p>
        </p:txBody>
      </p:sp>
      <p:graphicFrame>
        <p:nvGraphicFramePr>
          <p:cNvPr id="4" name="Rezervirano mjesto sadržaja 3">
            <a:extLst>
              <a:ext uri="{FF2B5EF4-FFF2-40B4-BE49-F238E27FC236}">
                <a16:creationId xmlns:a16="http://schemas.microsoft.com/office/drawing/2014/main" id="{584C6076-2355-4323-902C-5B8F1D9D2A8A}"/>
              </a:ext>
            </a:extLst>
          </p:cNvPr>
          <p:cNvGraphicFramePr>
            <a:graphicFrameLocks noGrp="1"/>
          </p:cNvGraphicFramePr>
          <p:nvPr>
            <p:ph idx="1"/>
            <p:extLst>
              <p:ext uri="{D42A27DB-BD31-4B8C-83A1-F6EECF244321}">
                <p14:modId xmlns:p14="http://schemas.microsoft.com/office/powerpoint/2010/main" val="15726362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9722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31874"/>
            <a:ext cx="8229600" cy="1143000"/>
          </a:xfrm>
          <a:ln>
            <a:solidFill>
              <a:schemeClr val="bg1"/>
            </a:solidFill>
          </a:ln>
        </p:spPr>
        <p:txBody>
          <a:bodyPr>
            <a:normAutofit fontScale="90000"/>
          </a:bodyPr>
          <a:lstStyle/>
          <a:p>
            <a:r>
              <a:rPr lang="hr-HR" b="1" dirty="0">
                <a:solidFill>
                  <a:srgbClr val="002060"/>
                </a:solidFill>
              </a:rPr>
              <a:t>Konačni cilj zdravstvenog odgoja je </a:t>
            </a:r>
            <a:r>
              <a:rPr lang="hr-HR" dirty="0">
                <a:solidFill>
                  <a:srgbClr val="002060"/>
                </a:solidFill>
              </a:rPr>
              <a:t>→</a:t>
            </a:r>
            <a:r>
              <a:rPr lang="hr-HR" b="1" dirty="0">
                <a:solidFill>
                  <a:srgbClr val="FF0000"/>
                </a:solidFill>
              </a:rPr>
              <a:t> </a:t>
            </a:r>
            <a:br>
              <a:rPr lang="hr-HR" b="1" dirty="0">
                <a:solidFill>
                  <a:srgbClr val="FF0000"/>
                </a:solidFill>
              </a:rPr>
            </a:br>
            <a:r>
              <a:rPr lang="hr-HR" b="1" dirty="0">
                <a:solidFill>
                  <a:srgbClr val="FF0000"/>
                </a:solidFill>
              </a:rPr>
              <a:t>promjena ponašanja</a:t>
            </a:r>
            <a:endParaRPr lang="en-US" dirty="0"/>
          </a:p>
        </p:txBody>
      </p:sp>
      <p:sp>
        <p:nvSpPr>
          <p:cNvPr id="3" name="Content Placeholder 2"/>
          <p:cNvSpPr>
            <a:spLocks noGrp="1"/>
          </p:cNvSpPr>
          <p:nvPr>
            <p:ph idx="1"/>
          </p:nvPr>
        </p:nvSpPr>
        <p:spPr>
          <a:xfrm>
            <a:off x="457200" y="1913017"/>
            <a:ext cx="8229600" cy="4525963"/>
          </a:xfrm>
        </p:spPr>
        <p:txBody>
          <a:bodyPr/>
          <a:lstStyle/>
          <a:p>
            <a:r>
              <a:rPr lang="hr-HR" dirty="0">
                <a:solidFill>
                  <a:srgbClr val="002060"/>
                </a:solidFill>
              </a:rPr>
              <a:t>Nema promjene ponašanja bez </a:t>
            </a:r>
            <a:r>
              <a:rPr lang="hr-HR" b="1" dirty="0">
                <a:solidFill>
                  <a:srgbClr val="FF0000"/>
                </a:solidFill>
              </a:rPr>
              <a:t>promjene stajališta</a:t>
            </a:r>
          </a:p>
          <a:p>
            <a:endParaRPr lang="hr-HR" b="1" dirty="0">
              <a:solidFill>
                <a:srgbClr val="FF0000"/>
              </a:solidFill>
            </a:endParaRPr>
          </a:p>
          <a:p>
            <a:r>
              <a:rPr lang="hr-HR" b="1" dirty="0">
                <a:solidFill>
                  <a:srgbClr val="002060"/>
                </a:solidFill>
              </a:rPr>
              <a:t>Negativno stajalište</a:t>
            </a:r>
            <a:endParaRPr lang="hr-HR" b="1" dirty="0">
              <a:solidFill>
                <a:srgbClr val="FF0000"/>
              </a:solidFill>
            </a:endParaRPr>
          </a:p>
          <a:p>
            <a:pPr marL="0" indent="0">
              <a:buNone/>
            </a:pPr>
            <a:r>
              <a:rPr lang="hr-HR" dirty="0">
                <a:solidFill>
                  <a:srgbClr val="002060"/>
                </a:solidFill>
              </a:rPr>
              <a:t>→ neznanje</a:t>
            </a:r>
          </a:p>
          <a:p>
            <a:pPr marL="0" indent="0">
              <a:buNone/>
            </a:pPr>
            <a:r>
              <a:rPr lang="hr-HR" dirty="0">
                <a:solidFill>
                  <a:srgbClr val="002060"/>
                </a:solidFill>
              </a:rPr>
              <a:t>→ pogrešne informacije…</a:t>
            </a:r>
          </a:p>
          <a:p>
            <a:endParaRPr lang="en-US" dirty="0"/>
          </a:p>
        </p:txBody>
      </p:sp>
      <p:pic>
        <p:nvPicPr>
          <p:cNvPr id="5" name="Slika 4">
            <a:extLst>
              <a:ext uri="{FF2B5EF4-FFF2-40B4-BE49-F238E27FC236}">
                <a16:creationId xmlns:a16="http://schemas.microsoft.com/office/drawing/2014/main" id="{76E17DEF-3346-45C1-A2A1-8B09CD9676D8}"/>
              </a:ext>
            </a:extLst>
          </p:cNvPr>
          <p:cNvPicPr>
            <a:picLocks noChangeAspect="1"/>
          </p:cNvPicPr>
          <p:nvPr/>
        </p:nvPicPr>
        <p:blipFill>
          <a:blip r:embed="rId2"/>
          <a:stretch>
            <a:fillRect/>
          </a:stretch>
        </p:blipFill>
        <p:spPr>
          <a:xfrm>
            <a:off x="5652120" y="2924944"/>
            <a:ext cx="3384376" cy="3384376"/>
          </a:xfrm>
          <a:prstGeom prst="rect">
            <a:avLst/>
          </a:prstGeom>
        </p:spPr>
      </p:pic>
    </p:spTree>
    <p:extLst>
      <p:ext uri="{BB962C8B-B14F-4D97-AF65-F5344CB8AC3E}">
        <p14:creationId xmlns:p14="http://schemas.microsoft.com/office/powerpoint/2010/main" val="194716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Rezervirano mjesto sadržaja 3">
            <a:extLst>
              <a:ext uri="{FF2B5EF4-FFF2-40B4-BE49-F238E27FC236}">
                <a16:creationId xmlns:a16="http://schemas.microsoft.com/office/drawing/2014/main" id="{F13FE455-0C7D-4D0E-B17D-63C0553A45A7}"/>
              </a:ext>
            </a:extLst>
          </p:cNvPr>
          <p:cNvGraphicFramePr>
            <a:graphicFrameLocks noGrp="1"/>
          </p:cNvGraphicFramePr>
          <p:nvPr>
            <p:ph idx="4294967295"/>
            <p:extLst>
              <p:ext uri="{D42A27DB-BD31-4B8C-83A1-F6EECF244321}">
                <p14:modId xmlns:p14="http://schemas.microsoft.com/office/powerpoint/2010/main" val="3209449554"/>
              </p:ext>
            </p:extLst>
          </p:nvPr>
        </p:nvGraphicFramePr>
        <p:xfrm>
          <a:off x="233772" y="692696"/>
          <a:ext cx="8676456" cy="5217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2460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bg1"/>
            </a:solidFill>
          </a:ln>
        </p:spPr>
        <p:txBody>
          <a:bodyPr/>
          <a:lstStyle/>
          <a:p>
            <a:r>
              <a:rPr lang="hr-HR" b="1" dirty="0">
                <a:solidFill>
                  <a:srgbClr val="FF0000"/>
                </a:solidFill>
              </a:rPr>
              <a:t>Potrebe </a:t>
            </a:r>
          </a:p>
        </p:txBody>
      </p:sp>
      <p:sp>
        <p:nvSpPr>
          <p:cNvPr id="3" name="Content Placeholder 2"/>
          <p:cNvSpPr>
            <a:spLocks noGrp="1"/>
          </p:cNvSpPr>
          <p:nvPr>
            <p:ph idx="1"/>
          </p:nvPr>
        </p:nvSpPr>
        <p:spPr>
          <a:xfrm>
            <a:off x="0" y="1700808"/>
            <a:ext cx="9144000" cy="5445224"/>
          </a:xfrm>
        </p:spPr>
        <p:txBody>
          <a:bodyPr>
            <a:normAutofit lnSpcReduction="10000"/>
          </a:bodyPr>
          <a:lstStyle/>
          <a:p>
            <a:r>
              <a:rPr lang="hr-HR" sz="3600" b="1" dirty="0">
                <a:solidFill>
                  <a:srgbClr val="002060"/>
                </a:solidFill>
              </a:rPr>
              <a:t>Formiranje stajališta ovise prvenstveno o potrebama osobe !!!!</a:t>
            </a:r>
          </a:p>
          <a:p>
            <a:r>
              <a:rPr lang="hr-HR" sz="3600" b="1" dirty="0">
                <a:solidFill>
                  <a:srgbClr val="002060"/>
                </a:solidFill>
              </a:rPr>
              <a:t>Svaki čovjek ima stanovite životne potrebe i teži da ih i zadovolji, zato ih nazivamo „pokretačima ljudi“</a:t>
            </a:r>
          </a:p>
          <a:p>
            <a:r>
              <a:rPr lang="hr-HR" sz="3600" dirty="0">
                <a:solidFill>
                  <a:srgbClr val="002060"/>
                </a:solidFill>
              </a:rPr>
              <a:t>Određuju životne ciljeve </a:t>
            </a:r>
          </a:p>
          <a:p>
            <a:r>
              <a:rPr lang="hr-HR" sz="3600" dirty="0">
                <a:solidFill>
                  <a:srgbClr val="002060"/>
                </a:solidFill>
              </a:rPr>
              <a:t>usmjeruju ponašanje</a:t>
            </a:r>
          </a:p>
          <a:p>
            <a:r>
              <a:rPr lang="hr-HR" sz="3600" b="1" dirty="0">
                <a:solidFill>
                  <a:srgbClr val="FF2D2D"/>
                </a:solidFill>
              </a:rPr>
              <a:t>Sve ono što potiče, usmjerava i održava ponašanje prema ciljevima</a:t>
            </a:r>
          </a:p>
          <a:p>
            <a:endParaRPr lang="hr-HR" sz="3600" dirty="0">
              <a:solidFill>
                <a:srgbClr val="002060"/>
              </a:solidFill>
            </a:endParaRPr>
          </a:p>
        </p:txBody>
      </p:sp>
      <p:pic>
        <p:nvPicPr>
          <p:cNvPr id="4" name="Slika 3">
            <a:extLst>
              <a:ext uri="{FF2B5EF4-FFF2-40B4-BE49-F238E27FC236}">
                <a16:creationId xmlns:a16="http://schemas.microsoft.com/office/drawing/2014/main" id="{D69A6D33-FC99-43A9-BA24-94ADD0BBEC87}"/>
              </a:ext>
            </a:extLst>
          </p:cNvPr>
          <p:cNvPicPr>
            <a:picLocks noChangeAspect="1"/>
          </p:cNvPicPr>
          <p:nvPr/>
        </p:nvPicPr>
        <p:blipFill>
          <a:blip r:embed="rId2"/>
          <a:stretch>
            <a:fillRect/>
          </a:stretch>
        </p:blipFill>
        <p:spPr>
          <a:xfrm>
            <a:off x="6597539" y="155466"/>
            <a:ext cx="2071117" cy="1403757"/>
          </a:xfrm>
          <a:prstGeom prst="rect">
            <a:avLst/>
          </a:prstGeom>
        </p:spPr>
      </p:pic>
    </p:spTree>
    <p:extLst>
      <p:ext uri="{BB962C8B-B14F-4D97-AF65-F5344CB8AC3E}">
        <p14:creationId xmlns:p14="http://schemas.microsoft.com/office/powerpoint/2010/main" val="133942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892" y="133310"/>
            <a:ext cx="8229600" cy="1143000"/>
          </a:xfrm>
          <a:ln>
            <a:solidFill>
              <a:schemeClr val="bg1"/>
            </a:solidFill>
          </a:ln>
        </p:spPr>
        <p:txBody>
          <a:bodyPr/>
          <a:lstStyle/>
          <a:p>
            <a:pPr algn="l"/>
            <a:r>
              <a:rPr lang="hr-HR" b="1" dirty="0">
                <a:solidFill>
                  <a:srgbClr val="FF0000"/>
                </a:solidFill>
              </a:rPr>
              <a:t>Potrebe – </a:t>
            </a:r>
            <a:r>
              <a:rPr lang="hr-HR" b="1" dirty="0" err="1">
                <a:solidFill>
                  <a:srgbClr val="FF0000"/>
                </a:solidFill>
              </a:rPr>
              <a:t>Virginija</a:t>
            </a:r>
            <a:r>
              <a:rPr lang="hr-HR" b="1" dirty="0">
                <a:solidFill>
                  <a:srgbClr val="FF0000"/>
                </a:solidFill>
              </a:rPr>
              <a:t> </a:t>
            </a:r>
            <a:r>
              <a:rPr lang="hr-HR" b="1" dirty="0" err="1">
                <a:solidFill>
                  <a:srgbClr val="FF0000"/>
                </a:solidFill>
              </a:rPr>
              <a:t>Henderson</a:t>
            </a:r>
            <a:endParaRPr lang="hr-HR" b="1" dirty="0">
              <a:solidFill>
                <a:srgbClr val="FF0000"/>
              </a:solidFill>
            </a:endParaRPr>
          </a:p>
        </p:txBody>
      </p:sp>
      <p:sp>
        <p:nvSpPr>
          <p:cNvPr id="3" name="Content Placeholder 2"/>
          <p:cNvSpPr>
            <a:spLocks noGrp="1"/>
          </p:cNvSpPr>
          <p:nvPr>
            <p:ph idx="1"/>
          </p:nvPr>
        </p:nvSpPr>
        <p:spPr>
          <a:xfrm>
            <a:off x="18165" y="1268760"/>
            <a:ext cx="8927976" cy="3763122"/>
          </a:xfrm>
        </p:spPr>
        <p:txBody>
          <a:bodyPr>
            <a:normAutofit/>
          </a:bodyPr>
          <a:lstStyle/>
          <a:p>
            <a:r>
              <a:rPr lang="hr-HR" sz="2800" dirty="0">
                <a:solidFill>
                  <a:srgbClr val="002060"/>
                </a:solidFill>
              </a:rPr>
              <a:t>aktivnosti usmjerene na zadovoljenje </a:t>
            </a:r>
            <a:r>
              <a:rPr lang="hr-HR" sz="2800" b="1" dirty="0">
                <a:solidFill>
                  <a:srgbClr val="002060"/>
                </a:solidFill>
              </a:rPr>
              <a:t>14 osnovnih ljudskih potreba</a:t>
            </a:r>
          </a:p>
          <a:p>
            <a:r>
              <a:rPr lang="hr-HR" sz="2800" dirty="0">
                <a:solidFill>
                  <a:srgbClr val="002060"/>
                </a:solidFill>
              </a:rPr>
              <a:t>med. sestra pomaže u osamostaljenju za njihovo zadovoljavanje</a:t>
            </a:r>
          </a:p>
          <a:p>
            <a:r>
              <a:rPr lang="hr-HR" sz="2800" b="1" dirty="0">
                <a:solidFill>
                  <a:srgbClr val="002060"/>
                </a:solidFill>
              </a:rPr>
              <a:t>edukacijska pomoć medicinske sestre </a:t>
            </a:r>
          </a:p>
          <a:p>
            <a:pPr marL="0" indent="0">
              <a:buNone/>
            </a:pPr>
            <a:r>
              <a:rPr lang="hr-HR" sz="2800" dirty="0">
                <a:solidFill>
                  <a:srgbClr val="002060"/>
                </a:solidFill>
                <a:latin typeface="Calibri"/>
              </a:rPr>
              <a:t> →</a:t>
            </a:r>
            <a:r>
              <a:rPr lang="hr-HR" sz="2800" dirty="0">
                <a:solidFill>
                  <a:srgbClr val="002060"/>
                </a:solidFill>
              </a:rPr>
              <a:t> kada bolesnik nema potrebno </a:t>
            </a:r>
            <a:r>
              <a:rPr lang="hr-HR" sz="2800" b="1" dirty="0">
                <a:solidFill>
                  <a:srgbClr val="FF0000"/>
                </a:solidFill>
              </a:rPr>
              <a:t>znanje</a:t>
            </a:r>
          </a:p>
          <a:p>
            <a:pPr marL="0" indent="0">
              <a:buNone/>
            </a:pPr>
            <a:endParaRPr lang="hr-HR" sz="3600" dirty="0">
              <a:solidFill>
                <a:srgbClr val="002060"/>
              </a:solidFill>
            </a:endParaRPr>
          </a:p>
        </p:txBody>
      </p:sp>
      <p:pic>
        <p:nvPicPr>
          <p:cNvPr id="2050" name="Picture 2" descr="Slikovni rezultat za potrebe virginia hender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2167" y="2636912"/>
            <a:ext cx="1653974" cy="18722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982887055"/>
              </p:ext>
            </p:extLst>
          </p:nvPr>
        </p:nvGraphicFramePr>
        <p:xfrm>
          <a:off x="1331640" y="4005064"/>
          <a:ext cx="6124381" cy="2999232"/>
        </p:xfrm>
        <a:graphic>
          <a:graphicData uri="http://schemas.openxmlformats.org/drawingml/2006/table">
            <a:tbl>
              <a:tblPr/>
              <a:tblGrid>
                <a:gridCol w="3062949">
                  <a:extLst>
                    <a:ext uri="{9D8B030D-6E8A-4147-A177-3AD203B41FA5}">
                      <a16:colId xmlns:a16="http://schemas.microsoft.com/office/drawing/2014/main" val="20000"/>
                    </a:ext>
                  </a:extLst>
                </a:gridCol>
                <a:gridCol w="3061432">
                  <a:extLst>
                    <a:ext uri="{9D8B030D-6E8A-4147-A177-3AD203B41FA5}">
                      <a16:colId xmlns:a16="http://schemas.microsoft.com/office/drawing/2014/main" val="20001"/>
                    </a:ext>
                  </a:extLst>
                </a:gridCol>
              </a:tblGrid>
              <a:tr h="2717999">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hr-HR" altLang="en-US" sz="1800" b="0" i="0" u="none" strike="noStrike" cap="none" normalizeH="0" baseline="0" dirty="0">
                        <a:ln>
                          <a:noFill/>
                        </a:ln>
                        <a:solidFill>
                          <a:srgbClr val="FF0000"/>
                        </a:solidFill>
                        <a:effectLst/>
                        <a:latin typeface="+mn-lt"/>
                      </a:endParaRPr>
                    </a:p>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pPr>
                      <a:r>
                        <a:rPr kumimoji="0" lang="hr-HR" altLang="en-US" sz="1800" b="0" i="0" u="none" strike="noStrike" cap="none" normalizeH="0" baseline="0" dirty="0">
                          <a:ln>
                            <a:noFill/>
                          </a:ln>
                          <a:solidFill>
                            <a:srgbClr val="FF0000"/>
                          </a:solidFill>
                          <a:effectLst/>
                          <a:latin typeface="+mn-lt"/>
                        </a:rPr>
                        <a:t>Disanje</a:t>
                      </a:r>
                    </a:p>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pPr>
                      <a:r>
                        <a:rPr kumimoji="0" lang="hr-HR" altLang="en-US" sz="1800" b="0" i="0" u="none" strike="noStrike" cap="none" normalizeH="0" baseline="0" dirty="0">
                          <a:ln>
                            <a:noFill/>
                          </a:ln>
                          <a:solidFill>
                            <a:srgbClr val="FF0000"/>
                          </a:solidFill>
                          <a:effectLst/>
                          <a:latin typeface="+mn-lt"/>
                        </a:rPr>
                        <a:t> Hranjenje</a:t>
                      </a:r>
                    </a:p>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pPr>
                      <a:r>
                        <a:rPr kumimoji="0" lang="hr-HR" altLang="en-US" sz="1800" b="0" i="0" u="none" strike="noStrike" cap="none" normalizeH="0" baseline="0" dirty="0">
                          <a:ln>
                            <a:noFill/>
                          </a:ln>
                          <a:solidFill>
                            <a:srgbClr val="FF0000"/>
                          </a:solidFill>
                          <a:effectLst/>
                          <a:latin typeface="+mn-lt"/>
                        </a:rPr>
                        <a:t> Eliminacija</a:t>
                      </a:r>
                    </a:p>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pPr>
                      <a:r>
                        <a:rPr kumimoji="0" lang="hr-HR" altLang="en-US" sz="1800" b="0" i="0" u="none" strike="noStrike" cap="none" normalizeH="0" baseline="0" dirty="0">
                          <a:ln>
                            <a:noFill/>
                          </a:ln>
                          <a:solidFill>
                            <a:srgbClr val="FF0000"/>
                          </a:solidFill>
                          <a:effectLst/>
                          <a:latin typeface="+mn-lt"/>
                        </a:rPr>
                        <a:t> Kretanje</a:t>
                      </a:r>
                    </a:p>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pPr>
                      <a:r>
                        <a:rPr kumimoji="0" lang="hr-HR" altLang="en-US" sz="1800" b="0" i="0" u="none" strike="noStrike" cap="none" normalizeH="0" baseline="0" dirty="0">
                          <a:ln>
                            <a:noFill/>
                          </a:ln>
                          <a:solidFill>
                            <a:srgbClr val="FF0000"/>
                          </a:solidFill>
                          <a:effectLst/>
                          <a:latin typeface="+mn-lt"/>
                        </a:rPr>
                        <a:t> Odmor i spavanje</a:t>
                      </a:r>
                    </a:p>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pPr>
                      <a:r>
                        <a:rPr kumimoji="0" lang="hr-HR" altLang="en-US" sz="1800" b="0" i="0" u="none" strike="noStrike" cap="none" normalizeH="0" baseline="0" dirty="0">
                          <a:ln>
                            <a:noFill/>
                          </a:ln>
                          <a:solidFill>
                            <a:srgbClr val="FF0000"/>
                          </a:solidFill>
                          <a:effectLst/>
                          <a:latin typeface="+mn-lt"/>
                        </a:rPr>
                        <a:t> Odijevanje</a:t>
                      </a:r>
                    </a:p>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pPr>
                      <a:r>
                        <a:rPr kumimoji="0" lang="hr-HR" altLang="en-US" sz="1800" b="0" i="0" u="none" strike="noStrike" cap="none" normalizeH="0" baseline="0" dirty="0">
                          <a:ln>
                            <a:noFill/>
                          </a:ln>
                          <a:solidFill>
                            <a:srgbClr val="FF0000"/>
                          </a:solidFill>
                          <a:effectLst/>
                          <a:latin typeface="+mn-lt"/>
                        </a:rPr>
                        <a:t> Temperatura</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hr-HR" altLang="en-US" sz="1800" b="0" i="0" u="none" strike="noStrike" cap="none" normalizeH="0" baseline="0" dirty="0">
                        <a:ln>
                          <a:noFill/>
                        </a:ln>
                        <a:solidFill>
                          <a:srgbClr val="FF0000"/>
                        </a:solidFill>
                        <a:effectLst/>
                        <a:latin typeface="+mn-lt"/>
                      </a:endParaRPr>
                    </a:p>
                  </a:txBody>
                  <a:tcPr horzOverflow="overflow">
                    <a:lnL cap="flat">
                      <a:noFill/>
                    </a:lnL>
                    <a:lnR>
                      <a:noFill/>
                    </a:lnR>
                    <a:lnT cap="flat">
                      <a:noFill/>
                    </a:lnT>
                    <a:lnB cap="flat">
                      <a:noFill/>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hr-HR" altLang="en-US" sz="1800" b="0" i="0" u="none" strike="noStrike" cap="none" normalizeH="0" baseline="0" dirty="0">
                        <a:ln>
                          <a:noFill/>
                        </a:ln>
                        <a:solidFill>
                          <a:srgbClr val="FF0000"/>
                        </a:solidFill>
                        <a:effectLst/>
                        <a:latin typeface="+mn-lt"/>
                      </a:endParaRPr>
                    </a:p>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pPr>
                      <a:r>
                        <a:rPr kumimoji="0" lang="hr-HR" altLang="en-US" sz="1800" b="0" i="0" u="none" strike="noStrike" cap="none" normalizeH="0" baseline="0" dirty="0">
                          <a:ln>
                            <a:noFill/>
                          </a:ln>
                          <a:solidFill>
                            <a:srgbClr val="FF0000"/>
                          </a:solidFill>
                          <a:effectLst/>
                          <a:latin typeface="+mn-lt"/>
                        </a:rPr>
                        <a:t> Održavanje higijene</a:t>
                      </a:r>
                    </a:p>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pPr>
                      <a:r>
                        <a:rPr kumimoji="0" lang="hr-HR" altLang="en-US" sz="1800" b="0" i="0" u="none" strike="noStrike" cap="none" normalizeH="0" baseline="0" dirty="0">
                          <a:ln>
                            <a:noFill/>
                          </a:ln>
                          <a:solidFill>
                            <a:srgbClr val="FF0000"/>
                          </a:solidFill>
                          <a:effectLst/>
                          <a:latin typeface="+mn-lt"/>
                        </a:rPr>
                        <a:t> Sigurnost</a:t>
                      </a:r>
                    </a:p>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pPr>
                      <a:r>
                        <a:rPr kumimoji="0" lang="hr-HR" altLang="en-US" sz="1800" b="0" i="0" u="none" strike="noStrike" cap="none" normalizeH="0" baseline="0" dirty="0">
                          <a:ln>
                            <a:noFill/>
                          </a:ln>
                          <a:solidFill>
                            <a:srgbClr val="FF0000"/>
                          </a:solidFill>
                          <a:effectLst/>
                          <a:latin typeface="+mn-lt"/>
                        </a:rPr>
                        <a:t> Komunikacija</a:t>
                      </a:r>
                    </a:p>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pPr>
                      <a:r>
                        <a:rPr kumimoji="0" lang="hr-HR" altLang="en-US" sz="1800" b="0" i="0" u="none" strike="noStrike" cap="none" normalizeH="0" baseline="0" dirty="0">
                          <a:ln>
                            <a:noFill/>
                          </a:ln>
                          <a:solidFill>
                            <a:srgbClr val="FF0000"/>
                          </a:solidFill>
                          <a:effectLst/>
                          <a:latin typeface="+mn-lt"/>
                        </a:rPr>
                        <a:t> Religija</a:t>
                      </a:r>
                    </a:p>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pPr>
                      <a:r>
                        <a:rPr kumimoji="0" lang="hr-HR" altLang="en-US" sz="1800" b="0" i="0" u="none" strike="noStrike" cap="none" normalizeH="0" baseline="0" dirty="0">
                          <a:ln>
                            <a:noFill/>
                          </a:ln>
                          <a:solidFill>
                            <a:srgbClr val="FF0000"/>
                          </a:solidFill>
                          <a:effectLst/>
                          <a:latin typeface="+mn-lt"/>
                        </a:rPr>
                        <a:t> Rad</a:t>
                      </a:r>
                    </a:p>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pPr>
                      <a:r>
                        <a:rPr kumimoji="0" lang="hr-HR" altLang="en-US" sz="1800" b="0" i="0" u="none" strike="noStrike" cap="none" normalizeH="0" baseline="0" dirty="0">
                          <a:ln>
                            <a:noFill/>
                          </a:ln>
                          <a:solidFill>
                            <a:srgbClr val="FF0000"/>
                          </a:solidFill>
                          <a:effectLst/>
                          <a:latin typeface="+mn-lt"/>
                        </a:rPr>
                        <a:t> Rekreacija</a:t>
                      </a:r>
                    </a:p>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pPr>
                      <a:r>
                        <a:rPr kumimoji="0" lang="hr-HR" altLang="en-US" sz="1800" b="0" i="0" u="none" strike="noStrike" cap="none" normalizeH="0" baseline="0" dirty="0">
                          <a:ln>
                            <a:noFill/>
                          </a:ln>
                          <a:solidFill>
                            <a:srgbClr val="FF0000"/>
                          </a:solidFill>
                          <a:effectLst/>
                          <a:latin typeface="+mn-lt"/>
                        </a:rPr>
                        <a:t> Učenje</a:t>
                      </a: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51207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7544" y="263108"/>
            <a:ext cx="8229600" cy="1143000"/>
          </a:xfrm>
          <a:ln>
            <a:solidFill>
              <a:schemeClr val="bg1"/>
            </a:solidFill>
          </a:ln>
        </p:spPr>
        <p:txBody>
          <a:bodyPr>
            <a:normAutofit fontScale="90000"/>
          </a:bodyPr>
          <a:lstStyle/>
          <a:p>
            <a:r>
              <a:rPr lang="hr-HR" b="1" dirty="0">
                <a:solidFill>
                  <a:srgbClr val="FF0000"/>
                </a:solidFill>
              </a:rPr>
              <a:t>Potrebe – Abraham Maslow </a:t>
            </a:r>
            <a:br>
              <a:rPr lang="hr-HR" b="1" dirty="0">
                <a:solidFill>
                  <a:srgbClr val="FF0000"/>
                </a:solidFill>
              </a:rPr>
            </a:br>
            <a:r>
              <a:rPr lang="hr-HR" b="1" dirty="0">
                <a:solidFill>
                  <a:srgbClr val="FF0000"/>
                </a:solidFill>
              </a:rPr>
              <a:t>teorija motivacije </a:t>
            </a:r>
          </a:p>
        </p:txBody>
      </p:sp>
      <p:sp>
        <p:nvSpPr>
          <p:cNvPr id="5" name="Curved Right Arrow 4"/>
          <p:cNvSpPr/>
          <p:nvPr/>
        </p:nvSpPr>
        <p:spPr>
          <a:xfrm rot="1258052">
            <a:off x="2389973" y="4748883"/>
            <a:ext cx="1593689" cy="178298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tx1"/>
              </a:solidFill>
            </a:endParaRPr>
          </a:p>
        </p:txBody>
      </p:sp>
      <p:sp>
        <p:nvSpPr>
          <p:cNvPr id="6" name="Oval 5"/>
          <p:cNvSpPr/>
          <p:nvPr/>
        </p:nvSpPr>
        <p:spPr>
          <a:xfrm>
            <a:off x="305178" y="5157192"/>
            <a:ext cx="1944216"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hr-HR" sz="2000" b="1" dirty="0"/>
              <a:t>PRIMARNE biološke, urođene</a:t>
            </a:r>
          </a:p>
        </p:txBody>
      </p:sp>
      <p:sp>
        <p:nvSpPr>
          <p:cNvPr id="7" name="Curved Right Arrow 6"/>
          <p:cNvSpPr/>
          <p:nvPr/>
        </p:nvSpPr>
        <p:spPr>
          <a:xfrm rot="1585135">
            <a:off x="2976738" y="1731790"/>
            <a:ext cx="1368152" cy="2160240"/>
          </a:xfrm>
          <a:prstGeom prst="curvedRightArrow">
            <a:avLst/>
          </a:prstGeom>
          <a:solidFill>
            <a:srgbClr val="FF8585"/>
          </a:solidFill>
          <a:ln>
            <a:solidFill>
              <a:srgbClr val="FF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tx1"/>
              </a:solidFill>
            </a:endParaRPr>
          </a:p>
        </p:txBody>
      </p:sp>
      <p:sp>
        <p:nvSpPr>
          <p:cNvPr id="8" name="Oval 7"/>
          <p:cNvSpPr/>
          <p:nvPr/>
        </p:nvSpPr>
        <p:spPr>
          <a:xfrm>
            <a:off x="305178" y="2040528"/>
            <a:ext cx="2545761" cy="1557061"/>
          </a:xfrm>
          <a:prstGeom prst="ellipse">
            <a:avLst/>
          </a:prstGeom>
          <a:solidFill>
            <a:srgbClr val="FF8585"/>
          </a:solidFill>
          <a:ln>
            <a:solidFill>
              <a:srgbClr val="FF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000" b="1" dirty="0"/>
              <a:t>SEKUNDARNE</a:t>
            </a:r>
          </a:p>
          <a:p>
            <a:pPr algn="ctr"/>
            <a:r>
              <a:rPr lang="hr-HR" sz="2000" b="1" dirty="0"/>
              <a:t>Sosijalne,</a:t>
            </a:r>
          </a:p>
          <a:p>
            <a:pPr algn="ctr"/>
            <a:r>
              <a:rPr lang="hr-HR" sz="2000" b="1" dirty="0"/>
              <a:t>stečene</a:t>
            </a:r>
          </a:p>
          <a:p>
            <a:pPr algn="ctr"/>
            <a:endParaRPr lang="hr-HR" sz="2000" b="1" dirty="0"/>
          </a:p>
        </p:txBody>
      </p:sp>
      <p:pic>
        <p:nvPicPr>
          <p:cNvPr id="9" name="Slika 8" descr="http://www.freewebs.com/japoeko/cimbenic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0482" y="1700808"/>
            <a:ext cx="4527748" cy="504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1207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bg1"/>
            </a:solidFill>
          </a:ln>
        </p:spPr>
        <p:txBody>
          <a:bodyPr/>
          <a:lstStyle/>
          <a:p>
            <a:r>
              <a:rPr lang="hr-HR" b="1" dirty="0" err="1">
                <a:solidFill>
                  <a:srgbClr val="FF0000"/>
                </a:solidFill>
              </a:rPr>
              <a:t>William</a:t>
            </a:r>
            <a:r>
              <a:rPr lang="hr-HR" b="1" dirty="0">
                <a:solidFill>
                  <a:srgbClr val="FF0000"/>
                </a:solidFill>
              </a:rPr>
              <a:t> </a:t>
            </a:r>
            <a:r>
              <a:rPr lang="hr-HR" b="1" dirty="0" err="1">
                <a:solidFill>
                  <a:srgbClr val="FF0000"/>
                </a:solidFill>
              </a:rPr>
              <a:t>Glasser</a:t>
            </a:r>
            <a:r>
              <a:rPr lang="hr-HR" b="1" dirty="0">
                <a:solidFill>
                  <a:srgbClr val="FF0000"/>
                </a:solidFill>
              </a:rPr>
              <a:t> </a:t>
            </a:r>
          </a:p>
        </p:txBody>
      </p:sp>
      <p:sp>
        <p:nvSpPr>
          <p:cNvPr id="3" name="Content Placeholder 2"/>
          <p:cNvSpPr>
            <a:spLocks noGrp="1"/>
          </p:cNvSpPr>
          <p:nvPr>
            <p:ph idx="1"/>
          </p:nvPr>
        </p:nvSpPr>
        <p:spPr>
          <a:xfrm>
            <a:off x="0" y="1412776"/>
            <a:ext cx="9144000" cy="5445224"/>
          </a:xfrm>
        </p:spPr>
        <p:txBody>
          <a:bodyPr>
            <a:normAutofit/>
          </a:bodyPr>
          <a:lstStyle/>
          <a:p>
            <a:r>
              <a:rPr lang="hr-HR" sz="3600" b="1" dirty="0">
                <a:solidFill>
                  <a:srgbClr val="002060"/>
                </a:solidFill>
              </a:rPr>
              <a:t>Teorija izbora</a:t>
            </a:r>
          </a:p>
          <a:p>
            <a:endParaRPr lang="hr-HR" sz="3600" dirty="0">
              <a:solidFill>
                <a:srgbClr val="002060"/>
              </a:solidFill>
            </a:endParaRPr>
          </a:p>
          <a:p>
            <a:r>
              <a:rPr lang="hr-HR" sz="3600" dirty="0">
                <a:solidFill>
                  <a:srgbClr val="002060"/>
                </a:solidFill>
              </a:rPr>
              <a:t>Cjelokupno ponašanje</a:t>
            </a:r>
          </a:p>
          <a:p>
            <a:pPr marL="0" indent="0">
              <a:buNone/>
            </a:pPr>
            <a:r>
              <a:rPr lang="hr-HR" sz="3600" dirty="0">
                <a:solidFill>
                  <a:srgbClr val="002060"/>
                </a:solidFill>
                <a:latin typeface="Calibri"/>
              </a:rPr>
              <a:t>→ IZBOR što i kako želi raditi</a:t>
            </a:r>
          </a:p>
          <a:p>
            <a:pPr marL="0" indent="0">
              <a:buNone/>
            </a:pPr>
            <a:r>
              <a:rPr lang="hr-HR" sz="3600" dirty="0">
                <a:solidFill>
                  <a:srgbClr val="002060"/>
                </a:solidFill>
                <a:latin typeface="Calibri"/>
              </a:rPr>
              <a:t>     neovisno o hijerarskijskoj</a:t>
            </a:r>
          </a:p>
          <a:p>
            <a:pPr marL="0" indent="0">
              <a:buNone/>
            </a:pPr>
            <a:r>
              <a:rPr lang="hr-HR" sz="3600" dirty="0">
                <a:solidFill>
                  <a:srgbClr val="002060"/>
                </a:solidFill>
                <a:latin typeface="Calibri"/>
              </a:rPr>
              <a:t>     ljestvici !!!</a:t>
            </a:r>
            <a:endParaRPr lang="hr-HR" sz="3600" dirty="0">
              <a:solidFill>
                <a:srgbClr val="002060"/>
              </a:solidFill>
            </a:endParaRPr>
          </a:p>
        </p:txBody>
      </p:sp>
    </p:spTree>
    <p:extLst>
      <p:ext uri="{BB962C8B-B14F-4D97-AF65-F5344CB8AC3E}">
        <p14:creationId xmlns:p14="http://schemas.microsoft.com/office/powerpoint/2010/main" val="4051207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523" y="6426"/>
            <a:ext cx="8892480" cy="1143000"/>
          </a:xfrm>
          <a:ln>
            <a:solidFill>
              <a:schemeClr val="bg1"/>
            </a:solidFill>
          </a:ln>
        </p:spPr>
        <p:txBody>
          <a:bodyPr>
            <a:noAutofit/>
          </a:bodyPr>
          <a:lstStyle/>
          <a:p>
            <a:r>
              <a:rPr lang="hr-HR" sz="3600" b="1" dirty="0">
                <a:solidFill>
                  <a:srgbClr val="FF0000"/>
                </a:solidFill>
              </a:rPr>
              <a:t>Cjelokupno ponašanje posljedica je izbora </a:t>
            </a:r>
            <a:br>
              <a:rPr lang="hr-HR" sz="3600" b="1" dirty="0">
                <a:solidFill>
                  <a:srgbClr val="FF0000"/>
                </a:solidFill>
              </a:rPr>
            </a:br>
            <a:r>
              <a:rPr lang="hr-HR" sz="3600" b="1" dirty="0">
                <a:solidFill>
                  <a:srgbClr val="FF0000"/>
                </a:solidFill>
              </a:rPr>
              <a:t>a sastavljeno je od 4 komponente </a:t>
            </a:r>
          </a:p>
        </p:txBody>
      </p:sp>
      <p:graphicFrame>
        <p:nvGraphicFramePr>
          <p:cNvPr id="4" name="Diagram 3"/>
          <p:cNvGraphicFramePr/>
          <p:nvPr>
            <p:extLst>
              <p:ext uri="{D42A27DB-BD31-4B8C-83A1-F6EECF244321}">
                <p14:modId xmlns:p14="http://schemas.microsoft.com/office/powerpoint/2010/main" val="2045679974"/>
              </p:ext>
            </p:extLst>
          </p:nvPr>
        </p:nvGraphicFramePr>
        <p:xfrm>
          <a:off x="31227" y="1412776"/>
          <a:ext cx="9144000" cy="5157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Arrow Connector 5"/>
          <p:cNvCxnSpPr/>
          <p:nvPr/>
        </p:nvCxnSpPr>
        <p:spPr>
          <a:xfrm>
            <a:off x="971600" y="4869160"/>
            <a:ext cx="864096" cy="792088"/>
          </a:xfrm>
          <a:prstGeom prst="straightConnector1">
            <a:avLst/>
          </a:prstGeom>
          <a:ln>
            <a:solidFill>
              <a:srgbClr val="FF8585"/>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275856" y="450912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699792" y="4869160"/>
            <a:ext cx="936104" cy="792088"/>
          </a:xfrm>
          <a:prstGeom prst="straightConnector1">
            <a:avLst/>
          </a:prstGeom>
          <a:ln>
            <a:solidFill>
              <a:srgbClr val="FF8585"/>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1259632" y="5805264"/>
            <a:ext cx="2016224" cy="1052736"/>
          </a:xfrm>
          <a:prstGeom prst="roundRect">
            <a:avLst/>
          </a:prstGeom>
          <a:solidFill>
            <a:srgbClr val="FF8585"/>
          </a:solidFill>
          <a:ln>
            <a:solidFill>
              <a:srgbClr val="FF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dirty="0">
                <a:solidFill>
                  <a:srgbClr val="002060"/>
                </a:solidFill>
              </a:rPr>
              <a:t>Neposredna kontrola</a:t>
            </a:r>
          </a:p>
        </p:txBody>
      </p:sp>
      <p:cxnSp>
        <p:nvCxnSpPr>
          <p:cNvPr id="13" name="Straight Arrow Connector 12"/>
          <p:cNvCxnSpPr/>
          <p:nvPr/>
        </p:nvCxnSpPr>
        <p:spPr>
          <a:xfrm>
            <a:off x="5936113" y="4715441"/>
            <a:ext cx="1152128" cy="936104"/>
          </a:xfrm>
          <a:prstGeom prst="straightConnector1">
            <a:avLst/>
          </a:prstGeom>
          <a:ln>
            <a:solidFill>
              <a:srgbClr val="FF8585"/>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781625" y="4715441"/>
            <a:ext cx="864096" cy="936104"/>
          </a:xfrm>
          <a:prstGeom prst="straightConnector1">
            <a:avLst/>
          </a:prstGeom>
          <a:ln>
            <a:solidFill>
              <a:srgbClr val="FF8585"/>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6588224" y="5780582"/>
            <a:ext cx="2016224" cy="1052736"/>
          </a:xfrm>
          <a:prstGeom prst="roundRect">
            <a:avLst/>
          </a:prstGeom>
          <a:solidFill>
            <a:srgbClr val="FF8585"/>
          </a:solidFill>
          <a:ln>
            <a:solidFill>
              <a:srgbClr val="FF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dirty="0">
                <a:solidFill>
                  <a:srgbClr val="002060"/>
                </a:solidFill>
              </a:rPr>
              <a:t>Nisu pod kontrolom</a:t>
            </a:r>
          </a:p>
        </p:txBody>
      </p:sp>
    </p:spTree>
    <p:extLst>
      <p:ext uri="{BB962C8B-B14F-4D97-AF65-F5344CB8AC3E}">
        <p14:creationId xmlns:p14="http://schemas.microsoft.com/office/powerpoint/2010/main" val="405120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1"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7584" y="242020"/>
            <a:ext cx="8085584" cy="863583"/>
          </a:xfrm>
          <a:ln>
            <a:solidFill>
              <a:schemeClr val="bg1"/>
            </a:solidFill>
          </a:ln>
        </p:spPr>
        <p:txBody>
          <a:bodyPr/>
          <a:lstStyle/>
          <a:p>
            <a:r>
              <a:rPr lang="hr-HR" b="1" dirty="0">
                <a:solidFill>
                  <a:srgbClr val="FF0000"/>
                </a:solidFill>
              </a:rPr>
              <a:t>Potrebe </a:t>
            </a:r>
          </a:p>
        </p:txBody>
      </p:sp>
      <p:graphicFrame>
        <p:nvGraphicFramePr>
          <p:cNvPr id="4" name="Diagram 3"/>
          <p:cNvGraphicFramePr/>
          <p:nvPr>
            <p:extLst>
              <p:ext uri="{D42A27DB-BD31-4B8C-83A1-F6EECF244321}">
                <p14:modId xmlns:p14="http://schemas.microsoft.com/office/powerpoint/2010/main" val="2457290621"/>
              </p:ext>
            </p:extLst>
          </p:nvPr>
        </p:nvGraphicFramePr>
        <p:xfrm>
          <a:off x="0" y="1196752"/>
          <a:ext cx="9144000" cy="5661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p:cNvCxnSpPr/>
          <p:nvPr/>
        </p:nvCxnSpPr>
        <p:spPr>
          <a:xfrm flipV="1">
            <a:off x="5580112" y="2348880"/>
            <a:ext cx="720080" cy="576064"/>
          </a:xfrm>
          <a:prstGeom prst="line">
            <a:avLst/>
          </a:prstGeom>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385024" y="3498290"/>
            <a:ext cx="2020689" cy="1010344"/>
            <a:chOff x="6390620" y="4649244"/>
            <a:chExt cx="2020689" cy="1010344"/>
          </a:xfrm>
        </p:grpSpPr>
        <p:sp>
          <p:nvSpPr>
            <p:cNvPr id="9" name="Rounded Rectangle 8"/>
            <p:cNvSpPr/>
            <p:nvPr/>
          </p:nvSpPr>
          <p:spPr>
            <a:xfrm>
              <a:off x="6390620" y="4649244"/>
              <a:ext cx="2020689" cy="1010344"/>
            </a:xfrm>
            <a:prstGeom prst="roundRect">
              <a:avLst>
                <a:gd name="adj" fmla="val 10000"/>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ounded Rectangle 4"/>
            <p:cNvSpPr/>
            <p:nvPr/>
          </p:nvSpPr>
          <p:spPr>
            <a:xfrm>
              <a:off x="6420212" y="4678836"/>
              <a:ext cx="1961505" cy="951160"/>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hr-HR" sz="2200" b="1" kern="1200" dirty="0">
                  <a:solidFill>
                    <a:schemeClr val="bg1"/>
                  </a:solidFill>
                </a:rPr>
                <a:t>Vrednovanje rada i postignuća</a:t>
              </a:r>
            </a:p>
          </p:txBody>
        </p:sp>
      </p:grpSp>
      <p:cxnSp>
        <p:nvCxnSpPr>
          <p:cNvPr id="11" name="Straight Connector 10"/>
          <p:cNvCxnSpPr>
            <a:endCxn id="10" idx="1"/>
          </p:cNvCxnSpPr>
          <p:nvPr/>
        </p:nvCxnSpPr>
        <p:spPr>
          <a:xfrm>
            <a:off x="5580112" y="4003462"/>
            <a:ext cx="83450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6380032" y="4723305"/>
            <a:ext cx="2055273" cy="1012183"/>
            <a:chOff x="6356036" y="4647405"/>
            <a:chExt cx="2055273" cy="1012183"/>
          </a:xfrm>
          <a:noFill/>
        </p:grpSpPr>
        <p:sp>
          <p:nvSpPr>
            <p:cNvPr id="14" name="Rounded Rectangle 13"/>
            <p:cNvSpPr/>
            <p:nvPr/>
          </p:nvSpPr>
          <p:spPr>
            <a:xfrm>
              <a:off x="6390620" y="4649244"/>
              <a:ext cx="2020689" cy="1010344"/>
            </a:xfrm>
            <a:prstGeom prst="roundRect">
              <a:avLst>
                <a:gd name="adj" fmla="val 10000"/>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ounded Rectangle 4"/>
            <p:cNvSpPr/>
            <p:nvPr/>
          </p:nvSpPr>
          <p:spPr>
            <a:xfrm>
              <a:off x="6356036" y="4647405"/>
              <a:ext cx="1961505" cy="95116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hr-HR" sz="2200" b="1" kern="1200" dirty="0">
                  <a:solidFill>
                    <a:schemeClr val="bg1"/>
                  </a:solidFill>
                </a:rPr>
                <a:t>Kreativnost, sugestije, pitanja…</a:t>
              </a:r>
            </a:p>
          </p:txBody>
        </p:sp>
      </p:grpSp>
      <p:cxnSp>
        <p:nvCxnSpPr>
          <p:cNvPr id="16" name="Straight Connector 15"/>
          <p:cNvCxnSpPr>
            <a:endCxn id="14" idx="1"/>
          </p:cNvCxnSpPr>
          <p:nvPr/>
        </p:nvCxnSpPr>
        <p:spPr>
          <a:xfrm>
            <a:off x="5550520" y="5230316"/>
            <a:ext cx="864096" cy="0"/>
          </a:xfrm>
          <a:prstGeom prst="line">
            <a:avLst/>
          </a:prstGeom>
        </p:spPr>
        <p:style>
          <a:lnRef idx="1">
            <a:schemeClr val="accent1"/>
          </a:lnRef>
          <a:fillRef idx="0">
            <a:schemeClr val="accent1"/>
          </a:fillRef>
          <a:effectRef idx="0">
            <a:schemeClr val="accent1"/>
          </a:effectRef>
          <a:fontRef idx="minor">
            <a:schemeClr val="tx1"/>
          </a:fontRef>
        </p:style>
      </p:cxnSp>
      <p:pic>
        <p:nvPicPr>
          <p:cNvPr id="1945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3187" y="1848817"/>
            <a:ext cx="2038350"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4616" y="4758828"/>
            <a:ext cx="19716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14616" y="3527882"/>
            <a:ext cx="2028825"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65421" y="5826637"/>
            <a:ext cx="199072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120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7E8A20B-6CE6-4711-B885-EEC7B8305347}"/>
              </a:ext>
            </a:extLst>
          </p:cNvPr>
          <p:cNvSpPr>
            <a:spLocks noGrp="1"/>
          </p:cNvSpPr>
          <p:nvPr>
            <p:ph type="title"/>
          </p:nvPr>
        </p:nvSpPr>
        <p:spPr/>
        <p:txBody>
          <a:bodyPr/>
          <a:lstStyle/>
          <a:p>
            <a:r>
              <a:rPr lang="hr-HR" b="1" dirty="0">
                <a:solidFill>
                  <a:srgbClr val="C00000"/>
                </a:solidFill>
              </a:rPr>
              <a:t>Potrebe</a:t>
            </a:r>
          </a:p>
        </p:txBody>
      </p:sp>
      <p:sp>
        <p:nvSpPr>
          <p:cNvPr id="3" name="Rezervirano mjesto sadržaja 2">
            <a:extLst>
              <a:ext uri="{FF2B5EF4-FFF2-40B4-BE49-F238E27FC236}">
                <a16:creationId xmlns:a16="http://schemas.microsoft.com/office/drawing/2014/main" id="{BB21CF0B-5F4F-4700-9253-9CD43058823E}"/>
              </a:ext>
            </a:extLst>
          </p:cNvPr>
          <p:cNvSpPr>
            <a:spLocks noGrp="1"/>
          </p:cNvSpPr>
          <p:nvPr>
            <p:ph idx="1"/>
          </p:nvPr>
        </p:nvSpPr>
        <p:spPr>
          <a:xfrm>
            <a:off x="260557" y="1268760"/>
            <a:ext cx="8435280" cy="4525963"/>
          </a:xfrm>
        </p:spPr>
        <p:txBody>
          <a:bodyPr/>
          <a:lstStyle/>
          <a:p>
            <a:r>
              <a:rPr lang="hr-HR" dirty="0">
                <a:solidFill>
                  <a:srgbClr val="002060"/>
                </a:solidFill>
              </a:rPr>
              <a:t>mogu biti zadovoljene ili onemogućene zadovoljavanje potreba stvara osjećaj ugode, kao što je veselje, sigurnost </a:t>
            </a:r>
          </a:p>
          <a:p>
            <a:r>
              <a:rPr lang="hr-HR" dirty="0">
                <a:solidFill>
                  <a:srgbClr val="002060"/>
                </a:solidFill>
              </a:rPr>
              <a:t>a ukoliko se ne zadovolje stvaraju se frustracije, te brojne neugode (neraspoloženje, rastresenost, napetost, strah)</a:t>
            </a:r>
          </a:p>
        </p:txBody>
      </p:sp>
      <p:pic>
        <p:nvPicPr>
          <p:cNvPr id="4" name="Slika 3">
            <a:extLst>
              <a:ext uri="{FF2B5EF4-FFF2-40B4-BE49-F238E27FC236}">
                <a16:creationId xmlns:a16="http://schemas.microsoft.com/office/drawing/2014/main" id="{6B73EC52-2985-457E-A4A2-493026645CD1}"/>
              </a:ext>
            </a:extLst>
          </p:cNvPr>
          <p:cNvPicPr>
            <a:picLocks noChangeAspect="1"/>
          </p:cNvPicPr>
          <p:nvPr/>
        </p:nvPicPr>
        <p:blipFill>
          <a:blip r:embed="rId2"/>
          <a:stretch>
            <a:fillRect/>
          </a:stretch>
        </p:blipFill>
        <p:spPr>
          <a:xfrm>
            <a:off x="5632461" y="4191895"/>
            <a:ext cx="3250982" cy="2438237"/>
          </a:xfrm>
          <a:prstGeom prst="rect">
            <a:avLst/>
          </a:prstGeom>
        </p:spPr>
      </p:pic>
    </p:spTree>
    <p:extLst>
      <p:ext uri="{BB962C8B-B14F-4D97-AF65-F5344CB8AC3E}">
        <p14:creationId xmlns:p14="http://schemas.microsoft.com/office/powerpoint/2010/main" val="40631319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47248" cy="994122"/>
          </a:xfrm>
          <a:ln>
            <a:solidFill>
              <a:schemeClr val="bg1"/>
            </a:solidFill>
          </a:ln>
        </p:spPr>
        <p:txBody>
          <a:bodyPr/>
          <a:lstStyle/>
          <a:p>
            <a:r>
              <a:rPr lang="hr-HR" b="1" dirty="0">
                <a:solidFill>
                  <a:srgbClr val="C00000"/>
                </a:solidFill>
              </a:rPr>
              <a:t>Frustracije  i obrambene reak</a:t>
            </a:r>
            <a:r>
              <a:rPr lang="hr-HR" b="1" dirty="0">
                <a:solidFill>
                  <a:srgbClr val="FF0000"/>
                </a:solidFill>
              </a:rPr>
              <a:t>cije</a:t>
            </a:r>
          </a:p>
        </p:txBody>
      </p:sp>
      <p:sp>
        <p:nvSpPr>
          <p:cNvPr id="3" name="Content Placeholder 2"/>
          <p:cNvSpPr>
            <a:spLocks noGrp="1"/>
          </p:cNvSpPr>
          <p:nvPr>
            <p:ph idx="1"/>
          </p:nvPr>
        </p:nvSpPr>
        <p:spPr>
          <a:xfrm>
            <a:off x="0" y="1296144"/>
            <a:ext cx="9144000" cy="5589240"/>
          </a:xfrm>
        </p:spPr>
        <p:txBody>
          <a:bodyPr>
            <a:normAutofit/>
          </a:bodyPr>
          <a:lstStyle/>
          <a:p>
            <a:r>
              <a:rPr lang="hr-HR" sz="3600" dirty="0">
                <a:solidFill>
                  <a:srgbClr val="002060"/>
                </a:solidFill>
              </a:rPr>
              <a:t>Zadovoljavanje potreba </a:t>
            </a:r>
            <a:r>
              <a:rPr lang="hr-HR" sz="3600" dirty="0">
                <a:solidFill>
                  <a:srgbClr val="002060"/>
                </a:solidFill>
                <a:latin typeface="Calibri"/>
              </a:rPr>
              <a:t>→ stvara ugodu</a:t>
            </a:r>
          </a:p>
          <a:p>
            <a:r>
              <a:rPr lang="hr-HR" sz="3600" b="1" dirty="0">
                <a:solidFill>
                  <a:srgbClr val="002060"/>
                </a:solidFill>
              </a:rPr>
              <a:t>Nezadovoljavanje → </a:t>
            </a:r>
            <a:r>
              <a:rPr lang="hr-HR" sz="3600" b="1" dirty="0">
                <a:solidFill>
                  <a:srgbClr val="002060"/>
                </a:solidFill>
                <a:latin typeface="Calibri"/>
              </a:rPr>
              <a:t>Neugoda → reakcija</a:t>
            </a:r>
            <a:r>
              <a:rPr lang="hr-HR" sz="3600" dirty="0">
                <a:solidFill>
                  <a:srgbClr val="002060"/>
                </a:solidFill>
                <a:latin typeface="Calibri"/>
              </a:rPr>
              <a:t>!!!</a:t>
            </a:r>
          </a:p>
          <a:p>
            <a:r>
              <a:rPr lang="hr-HR" sz="3600" dirty="0" err="1">
                <a:solidFill>
                  <a:srgbClr val="002060"/>
                </a:solidFill>
                <a:latin typeface="Calibri"/>
              </a:rPr>
              <a:t>Adaptibilne</a:t>
            </a:r>
            <a:r>
              <a:rPr lang="hr-HR" sz="3600" dirty="0">
                <a:solidFill>
                  <a:srgbClr val="002060"/>
                </a:solidFill>
                <a:latin typeface="Calibri"/>
              </a:rPr>
              <a:t> i </a:t>
            </a:r>
            <a:r>
              <a:rPr lang="hr-HR" sz="3600" dirty="0" err="1">
                <a:solidFill>
                  <a:srgbClr val="002060"/>
                </a:solidFill>
                <a:latin typeface="Calibri"/>
              </a:rPr>
              <a:t>neadaptibilne</a:t>
            </a:r>
            <a:endParaRPr lang="hr-HR" sz="3600" dirty="0">
              <a:solidFill>
                <a:srgbClr val="002060"/>
              </a:solidFill>
            </a:endParaRPr>
          </a:p>
        </p:txBody>
      </p:sp>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3355383"/>
            <a:ext cx="3851494"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120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075240" cy="864096"/>
          </a:xfrm>
          <a:ln>
            <a:solidFill>
              <a:schemeClr val="bg1"/>
            </a:solidFill>
          </a:ln>
        </p:spPr>
        <p:txBody>
          <a:bodyPr/>
          <a:lstStyle/>
          <a:p>
            <a:r>
              <a:rPr lang="hr-HR" b="1" dirty="0">
                <a:solidFill>
                  <a:srgbClr val="FF0000"/>
                </a:solidFill>
              </a:rPr>
              <a:t>Obrambene reakcije </a:t>
            </a:r>
          </a:p>
        </p:txBody>
      </p:sp>
      <p:sp>
        <p:nvSpPr>
          <p:cNvPr id="3" name="Content Placeholder 2"/>
          <p:cNvSpPr>
            <a:spLocks noGrp="1"/>
          </p:cNvSpPr>
          <p:nvPr>
            <p:ph idx="1"/>
          </p:nvPr>
        </p:nvSpPr>
        <p:spPr>
          <a:xfrm>
            <a:off x="0" y="1052736"/>
            <a:ext cx="9144000" cy="5805264"/>
          </a:xfrm>
        </p:spPr>
        <p:txBody>
          <a:bodyPr>
            <a:normAutofit/>
          </a:bodyPr>
          <a:lstStyle/>
          <a:p>
            <a:r>
              <a:rPr lang="hr-HR" sz="3600" dirty="0" err="1">
                <a:solidFill>
                  <a:srgbClr val="002060"/>
                </a:solidFill>
              </a:rPr>
              <a:t>Neadaptibilne</a:t>
            </a:r>
            <a:r>
              <a:rPr lang="hr-HR" sz="3600" dirty="0">
                <a:solidFill>
                  <a:srgbClr val="002060"/>
                </a:solidFill>
              </a:rPr>
              <a:t> – obrambene reakcije → psihološka „laž”</a:t>
            </a:r>
          </a:p>
          <a:p>
            <a:r>
              <a:rPr lang="hr-HR" sz="3600" dirty="0">
                <a:solidFill>
                  <a:srgbClr val="002060"/>
                </a:solidFill>
              </a:rPr>
              <a:t>Osvijestiti vlastite obrambene mehanizme</a:t>
            </a:r>
          </a:p>
          <a:p>
            <a:r>
              <a:rPr lang="hr-HR" sz="3600" dirty="0">
                <a:solidFill>
                  <a:srgbClr val="002060"/>
                </a:solidFill>
              </a:rPr>
              <a:t>Protumačiti pacijentove </a:t>
            </a:r>
            <a:r>
              <a:rPr lang="hr-HR" sz="3600" dirty="0">
                <a:solidFill>
                  <a:srgbClr val="002060"/>
                </a:solidFill>
                <a:latin typeface="Calibri"/>
              </a:rPr>
              <a:t>→ ↓ potrebe</a:t>
            </a:r>
            <a:endParaRPr lang="hr-HR" sz="3600" dirty="0">
              <a:solidFill>
                <a:srgbClr val="002060"/>
              </a:solidFill>
            </a:endParaRPr>
          </a:p>
        </p:txBody>
      </p:sp>
      <p:graphicFrame>
        <p:nvGraphicFramePr>
          <p:cNvPr id="4" name="Diagram 3"/>
          <p:cNvGraphicFramePr/>
          <p:nvPr>
            <p:extLst>
              <p:ext uri="{D42A27DB-BD31-4B8C-83A1-F6EECF244321}">
                <p14:modId xmlns:p14="http://schemas.microsoft.com/office/powerpoint/2010/main" val="2410477960"/>
              </p:ext>
            </p:extLst>
          </p:nvPr>
        </p:nvGraphicFramePr>
        <p:xfrm>
          <a:off x="0" y="3068960"/>
          <a:ext cx="9144000" cy="3796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120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bg1"/>
            </a:solidFill>
          </a:ln>
        </p:spPr>
        <p:txBody>
          <a:bodyPr/>
          <a:lstStyle/>
          <a:p>
            <a:r>
              <a:rPr lang="hr-HR" b="1" dirty="0">
                <a:solidFill>
                  <a:srgbClr val="FF0000"/>
                </a:solidFill>
              </a:rPr>
              <a:t>Stajališta </a:t>
            </a:r>
          </a:p>
        </p:txBody>
      </p:sp>
      <p:sp>
        <p:nvSpPr>
          <p:cNvPr id="3" name="Content Placeholder 2"/>
          <p:cNvSpPr>
            <a:spLocks noGrp="1"/>
          </p:cNvSpPr>
          <p:nvPr>
            <p:ph idx="1"/>
          </p:nvPr>
        </p:nvSpPr>
        <p:spPr>
          <a:xfrm>
            <a:off x="0" y="1412776"/>
            <a:ext cx="9144000" cy="5445224"/>
          </a:xfrm>
        </p:spPr>
        <p:txBody>
          <a:bodyPr>
            <a:normAutofit/>
          </a:bodyPr>
          <a:lstStyle/>
          <a:p>
            <a:r>
              <a:rPr lang="hr-HR" sz="3600" dirty="0">
                <a:solidFill>
                  <a:srgbClr val="002060"/>
                </a:solidFill>
              </a:rPr>
              <a:t>Određeni pogled na ljude i objekte oko nas</a:t>
            </a:r>
          </a:p>
          <a:p>
            <a:endParaRPr lang="hr-HR" sz="3600" dirty="0">
              <a:solidFill>
                <a:srgbClr val="002060"/>
              </a:solidFill>
            </a:endParaRPr>
          </a:p>
          <a:p>
            <a:r>
              <a:rPr lang="hr-HR" sz="3600" dirty="0">
                <a:solidFill>
                  <a:srgbClr val="002060"/>
                </a:solidFill>
              </a:rPr>
              <a:t>Ona određuju reagiranje</a:t>
            </a:r>
          </a:p>
          <a:p>
            <a:pPr marL="0" indent="0">
              <a:buNone/>
            </a:pPr>
            <a:r>
              <a:rPr lang="hr-HR" sz="3600" dirty="0">
                <a:solidFill>
                  <a:srgbClr val="002060"/>
                </a:solidFill>
              </a:rPr>
              <a:t>    u određenim situacijama</a:t>
            </a:r>
          </a:p>
          <a:p>
            <a:pPr marL="0" indent="0">
              <a:buNone/>
            </a:pPr>
            <a:endParaRPr lang="hr-HR" sz="3600" dirty="0">
              <a:solidFill>
                <a:srgbClr val="002060"/>
              </a:solidFill>
            </a:endParaRPr>
          </a:p>
          <a:p>
            <a:pPr marL="0" indent="0">
              <a:buNone/>
            </a:pPr>
            <a:endParaRPr lang="hr-HR" sz="3600" dirty="0">
              <a:solidFill>
                <a:srgbClr val="002060"/>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4859" y="1996616"/>
            <a:ext cx="3699141" cy="4861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4409728"/>
            <a:ext cx="5444859" cy="24482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hr-HR" sz="2400" dirty="0">
                <a:solidFill>
                  <a:prstClr val="black"/>
                </a:solidFill>
                <a:latin typeface="+mj-lt"/>
              </a:rPr>
              <a:t>Stječemo ih, oblikujemo i mijenjamo u procesu socijalnog razvoja</a:t>
            </a:r>
          </a:p>
          <a:p>
            <a:pPr lvl="0" algn="ctr"/>
            <a:r>
              <a:rPr lang="hr-HR" sz="2400" b="1" dirty="0">
                <a:solidFill>
                  <a:prstClr val="black"/>
                </a:solidFill>
                <a:latin typeface="+mj-lt"/>
              </a:rPr>
              <a:t>Utječu na našu: </a:t>
            </a:r>
            <a:r>
              <a:rPr lang="hr-HR" sz="2400" dirty="0">
                <a:solidFill>
                  <a:prstClr val="black"/>
                </a:solidFill>
                <a:latin typeface="+mj-lt"/>
              </a:rPr>
              <a:t>percepciju, učenje i pamćenje</a:t>
            </a:r>
          </a:p>
        </p:txBody>
      </p:sp>
    </p:spTree>
    <p:extLst>
      <p:ext uri="{BB962C8B-B14F-4D97-AF65-F5344CB8AC3E}">
        <p14:creationId xmlns:p14="http://schemas.microsoft.com/office/powerpoint/2010/main" val="133942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Rezervirano mjesto sadržaja 5">
            <a:extLst>
              <a:ext uri="{FF2B5EF4-FFF2-40B4-BE49-F238E27FC236}">
                <a16:creationId xmlns:a16="http://schemas.microsoft.com/office/drawing/2014/main" id="{3E2E9C34-E744-42C4-8CAD-C70D25F17643}"/>
              </a:ext>
            </a:extLst>
          </p:cNvPr>
          <p:cNvGraphicFramePr>
            <a:graphicFrameLocks noGrp="1"/>
          </p:cNvGraphicFramePr>
          <p:nvPr>
            <p:ph idx="4294967295"/>
            <p:extLst>
              <p:ext uri="{D42A27DB-BD31-4B8C-83A1-F6EECF244321}">
                <p14:modId xmlns:p14="http://schemas.microsoft.com/office/powerpoint/2010/main" val="2321298439"/>
              </p:ext>
            </p:extLst>
          </p:nvPr>
        </p:nvGraphicFramePr>
        <p:xfrm>
          <a:off x="0" y="980728"/>
          <a:ext cx="8748464" cy="5145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70981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Rezervirano mjesto sadržaja 3">
            <a:extLst>
              <a:ext uri="{FF2B5EF4-FFF2-40B4-BE49-F238E27FC236}">
                <a16:creationId xmlns:a16="http://schemas.microsoft.com/office/drawing/2014/main" id="{12DBDBBA-3067-4BDE-9DD7-51E8C7B8E71B}"/>
              </a:ext>
            </a:extLst>
          </p:cNvPr>
          <p:cNvGraphicFramePr>
            <a:graphicFrameLocks noGrp="1"/>
          </p:cNvGraphicFramePr>
          <p:nvPr>
            <p:ph idx="4294967295"/>
            <p:extLst>
              <p:ext uri="{D42A27DB-BD31-4B8C-83A1-F6EECF244321}">
                <p14:modId xmlns:p14="http://schemas.microsoft.com/office/powerpoint/2010/main" val="4010314348"/>
              </p:ext>
            </p:extLst>
          </p:nvPr>
        </p:nvGraphicFramePr>
        <p:xfrm>
          <a:off x="323528" y="98072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2463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ln>
            <a:solidFill>
              <a:schemeClr val="bg1"/>
            </a:solidFill>
          </a:ln>
        </p:spPr>
        <p:txBody>
          <a:bodyPr>
            <a:normAutofit fontScale="90000"/>
          </a:bodyPr>
          <a:lstStyle/>
          <a:p>
            <a:r>
              <a:rPr lang="hr-HR" b="1" dirty="0">
                <a:solidFill>
                  <a:srgbClr val="FF0000"/>
                </a:solidFill>
              </a:rPr>
              <a:t>Psihotične obrambene reakcije - najprimitivnije </a:t>
            </a:r>
          </a:p>
        </p:txBody>
      </p:sp>
      <p:sp>
        <p:nvSpPr>
          <p:cNvPr id="3" name="Content Placeholder 2"/>
          <p:cNvSpPr>
            <a:spLocks noGrp="1"/>
          </p:cNvSpPr>
          <p:nvPr>
            <p:ph idx="1"/>
          </p:nvPr>
        </p:nvSpPr>
        <p:spPr>
          <a:xfrm>
            <a:off x="0" y="5085184"/>
            <a:ext cx="9144000" cy="1772816"/>
          </a:xfrm>
        </p:spPr>
        <p:txBody>
          <a:bodyPr>
            <a:normAutofit/>
          </a:bodyPr>
          <a:lstStyle/>
          <a:p>
            <a:endParaRPr lang="hr-HR" sz="3600" dirty="0">
              <a:solidFill>
                <a:srgbClr val="002060"/>
              </a:solidFill>
            </a:endParaRPr>
          </a:p>
          <a:p>
            <a:pPr marL="0" indent="0">
              <a:buNone/>
            </a:pPr>
            <a:r>
              <a:rPr lang="hr-HR" sz="3600" dirty="0">
                <a:solidFill>
                  <a:srgbClr val="002060"/>
                </a:solidFill>
              </a:rPr>
              <a:t>  </a:t>
            </a:r>
          </a:p>
        </p:txBody>
      </p:sp>
      <p:grpSp>
        <p:nvGrpSpPr>
          <p:cNvPr id="5" name="Group 4"/>
          <p:cNvGrpSpPr/>
          <p:nvPr/>
        </p:nvGrpSpPr>
        <p:grpSpPr>
          <a:xfrm>
            <a:off x="991891" y="1591925"/>
            <a:ext cx="5032445" cy="1211148"/>
            <a:chOff x="399500" y="1268760"/>
            <a:chExt cx="5032445" cy="1211148"/>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8129" y="1268760"/>
              <a:ext cx="2153816" cy="1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9500" y="1551168"/>
              <a:ext cx="2012260" cy="646331"/>
            </a:xfrm>
            <a:prstGeom prst="rect">
              <a:avLst/>
            </a:prstGeom>
            <a:noFill/>
          </p:spPr>
          <p:txBody>
            <a:bodyPr wrap="square" rtlCol="0">
              <a:spAutoFit/>
            </a:bodyPr>
            <a:lstStyle/>
            <a:p>
              <a:r>
                <a:rPr lang="hr-HR" sz="3600" dirty="0">
                  <a:solidFill>
                    <a:srgbClr val="002060"/>
                  </a:solidFill>
                </a:rPr>
                <a:t>Poricanje</a:t>
              </a:r>
            </a:p>
          </p:txBody>
        </p:sp>
      </p:grpSp>
      <p:grpSp>
        <p:nvGrpSpPr>
          <p:cNvPr id="9" name="Group 8"/>
          <p:cNvGrpSpPr/>
          <p:nvPr/>
        </p:nvGrpSpPr>
        <p:grpSpPr>
          <a:xfrm>
            <a:off x="971600" y="3580747"/>
            <a:ext cx="5052736" cy="1534594"/>
            <a:chOff x="410204" y="2636912"/>
            <a:chExt cx="5052736" cy="1534594"/>
          </a:xfrm>
        </p:grpSpPr>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9124" y="2636912"/>
              <a:ext cx="2153816" cy="153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10204" y="2996230"/>
              <a:ext cx="2433603" cy="646331"/>
            </a:xfrm>
            <a:prstGeom prst="rect">
              <a:avLst/>
            </a:prstGeom>
            <a:noFill/>
          </p:spPr>
          <p:txBody>
            <a:bodyPr wrap="square" rtlCol="0">
              <a:spAutoFit/>
            </a:bodyPr>
            <a:lstStyle/>
            <a:p>
              <a:r>
                <a:rPr lang="hr-HR" sz="3600" dirty="0">
                  <a:solidFill>
                    <a:srgbClr val="002060"/>
                  </a:solidFill>
                </a:rPr>
                <a:t>Halucinacije</a:t>
              </a:r>
            </a:p>
          </p:txBody>
        </p:sp>
      </p:grpSp>
    </p:spTree>
    <p:extLst>
      <p:ext uri="{BB962C8B-B14F-4D97-AF65-F5344CB8AC3E}">
        <p14:creationId xmlns:p14="http://schemas.microsoft.com/office/powerpoint/2010/main" val="405120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536" y="273028"/>
            <a:ext cx="8229600" cy="1143000"/>
          </a:xfrm>
          <a:ln>
            <a:solidFill>
              <a:schemeClr val="bg1"/>
            </a:solidFill>
          </a:ln>
        </p:spPr>
        <p:txBody>
          <a:bodyPr>
            <a:normAutofit fontScale="90000"/>
          </a:bodyPr>
          <a:lstStyle/>
          <a:p>
            <a:r>
              <a:rPr lang="hr-HR" b="1" dirty="0">
                <a:solidFill>
                  <a:srgbClr val="FF0000"/>
                </a:solidFill>
              </a:rPr>
              <a:t>Nezrele obrambene reakcije –</a:t>
            </a:r>
            <a:br>
              <a:rPr lang="hr-HR" b="1" dirty="0">
                <a:solidFill>
                  <a:srgbClr val="FF0000"/>
                </a:solidFill>
              </a:rPr>
            </a:br>
            <a:r>
              <a:rPr lang="hr-HR" b="1" dirty="0">
                <a:solidFill>
                  <a:srgbClr val="FF0000"/>
                </a:solidFill>
              </a:rPr>
              <a:t> viša razina</a:t>
            </a:r>
          </a:p>
        </p:txBody>
      </p:sp>
      <p:grpSp>
        <p:nvGrpSpPr>
          <p:cNvPr id="10" name="Group 9"/>
          <p:cNvGrpSpPr/>
          <p:nvPr/>
        </p:nvGrpSpPr>
        <p:grpSpPr>
          <a:xfrm>
            <a:off x="678608" y="1520674"/>
            <a:ext cx="5405560" cy="1629263"/>
            <a:chOff x="751505" y="1329789"/>
            <a:chExt cx="5326585" cy="1806413"/>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329789"/>
              <a:ext cx="1722114" cy="18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51505" y="1909831"/>
              <a:ext cx="1885581" cy="646331"/>
            </a:xfrm>
            <a:prstGeom prst="rect">
              <a:avLst/>
            </a:prstGeom>
            <a:noFill/>
          </p:spPr>
          <p:txBody>
            <a:bodyPr wrap="none" rtlCol="0">
              <a:spAutoFit/>
            </a:bodyPr>
            <a:lstStyle/>
            <a:p>
              <a:r>
                <a:rPr lang="hr-HR" sz="3600" dirty="0">
                  <a:solidFill>
                    <a:srgbClr val="002060"/>
                  </a:solidFill>
                </a:rPr>
                <a:t>Fantazija</a:t>
              </a:r>
              <a:r>
                <a:rPr lang="hr-HR" dirty="0"/>
                <a:t> </a:t>
              </a:r>
            </a:p>
          </p:txBody>
        </p:sp>
      </p:grpSp>
      <p:grpSp>
        <p:nvGrpSpPr>
          <p:cNvPr id="9" name="Group 8"/>
          <p:cNvGrpSpPr/>
          <p:nvPr/>
        </p:nvGrpSpPr>
        <p:grpSpPr>
          <a:xfrm>
            <a:off x="751504" y="2852935"/>
            <a:ext cx="6468445" cy="2071489"/>
            <a:chOff x="751504" y="2852935"/>
            <a:chExt cx="6468445" cy="2071489"/>
          </a:xfrm>
        </p:grpSpPr>
        <p:sp>
          <p:nvSpPr>
            <p:cNvPr id="6" name="TextBox 5"/>
            <p:cNvSpPr txBox="1"/>
            <p:nvPr/>
          </p:nvSpPr>
          <p:spPr>
            <a:xfrm>
              <a:off x="751504" y="3356992"/>
              <a:ext cx="2380335" cy="646331"/>
            </a:xfrm>
            <a:prstGeom prst="rect">
              <a:avLst/>
            </a:prstGeom>
            <a:noFill/>
          </p:spPr>
          <p:txBody>
            <a:bodyPr wrap="square" rtlCol="0">
              <a:spAutoFit/>
            </a:bodyPr>
            <a:lstStyle/>
            <a:p>
              <a:r>
                <a:rPr lang="hr-HR" sz="3600" dirty="0">
                  <a:solidFill>
                    <a:srgbClr val="002060"/>
                  </a:solidFill>
                </a:rPr>
                <a:t>Projekcija </a:t>
              </a: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962" y="2852935"/>
              <a:ext cx="3667987" cy="2071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Group 11"/>
          <p:cNvGrpSpPr/>
          <p:nvPr/>
        </p:nvGrpSpPr>
        <p:grpSpPr>
          <a:xfrm>
            <a:off x="740986" y="4858730"/>
            <a:ext cx="5558059" cy="1902012"/>
            <a:chOff x="740986" y="4858730"/>
            <a:chExt cx="5558059" cy="1902012"/>
          </a:xfrm>
        </p:grpSpPr>
        <p:sp>
          <p:nvSpPr>
            <p:cNvPr id="11" name="TextBox 10"/>
            <p:cNvSpPr txBox="1"/>
            <p:nvPr/>
          </p:nvSpPr>
          <p:spPr>
            <a:xfrm>
              <a:off x="740986" y="5250969"/>
              <a:ext cx="2626681" cy="646331"/>
            </a:xfrm>
            <a:prstGeom prst="rect">
              <a:avLst/>
            </a:prstGeom>
            <a:noFill/>
          </p:spPr>
          <p:txBody>
            <a:bodyPr wrap="none" rtlCol="0">
              <a:spAutoFit/>
            </a:bodyPr>
            <a:lstStyle/>
            <a:p>
              <a:r>
                <a:rPr lang="hr-HR" sz="3600" dirty="0">
                  <a:solidFill>
                    <a:srgbClr val="002060"/>
                  </a:solidFill>
                </a:rPr>
                <a:t>Identifikacija</a:t>
              </a:r>
              <a:r>
                <a:rPr lang="hr-HR" dirty="0"/>
                <a:t> </a:t>
              </a:r>
            </a:p>
          </p:txBody>
        </p:sp>
        <p:pic>
          <p:nvPicPr>
            <p:cNvPr id="440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5021" y="4858730"/>
              <a:ext cx="2164024" cy="190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5120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bg1"/>
            </a:solidFill>
          </a:ln>
        </p:spPr>
        <p:txBody>
          <a:bodyPr/>
          <a:lstStyle/>
          <a:p>
            <a:r>
              <a:rPr lang="hr-HR" b="1" dirty="0">
                <a:solidFill>
                  <a:srgbClr val="FF0000"/>
                </a:solidFill>
              </a:rPr>
              <a:t>Nezrele obrambene reakcije  </a:t>
            </a:r>
          </a:p>
        </p:txBody>
      </p:sp>
      <p:grpSp>
        <p:nvGrpSpPr>
          <p:cNvPr id="8" name="Group 7"/>
          <p:cNvGrpSpPr/>
          <p:nvPr/>
        </p:nvGrpSpPr>
        <p:grpSpPr>
          <a:xfrm>
            <a:off x="127778" y="1844824"/>
            <a:ext cx="5596350" cy="1835722"/>
            <a:chOff x="107504" y="1205397"/>
            <a:chExt cx="5727834" cy="2413138"/>
          </a:xfrm>
        </p:grpSpPr>
        <p:sp>
          <p:nvSpPr>
            <p:cNvPr id="7" name="TextBox 6"/>
            <p:cNvSpPr txBox="1"/>
            <p:nvPr/>
          </p:nvSpPr>
          <p:spPr>
            <a:xfrm rot="10800000" flipV="1">
              <a:off x="107504" y="1700808"/>
              <a:ext cx="3860766" cy="646331"/>
            </a:xfrm>
            <a:prstGeom prst="rect">
              <a:avLst/>
            </a:prstGeom>
            <a:noFill/>
          </p:spPr>
          <p:txBody>
            <a:bodyPr wrap="square" rtlCol="0">
              <a:spAutoFit/>
            </a:bodyPr>
            <a:lstStyle/>
            <a:p>
              <a:r>
                <a:rPr lang="hr-HR" sz="3600" dirty="0" err="1">
                  <a:solidFill>
                    <a:srgbClr val="002060"/>
                  </a:solidFill>
                </a:rPr>
                <a:t>Hipohondrijaza</a:t>
              </a:r>
              <a:r>
                <a:rPr lang="hr-HR" sz="3600" dirty="0">
                  <a:solidFill>
                    <a:srgbClr val="002060"/>
                  </a:solidFill>
                </a:rPr>
                <a:t> </a:t>
              </a:r>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2886" y="1205397"/>
              <a:ext cx="1552452" cy="241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a:off x="107503" y="3330678"/>
            <a:ext cx="6193176" cy="1780817"/>
            <a:chOff x="107503" y="3330678"/>
            <a:chExt cx="6193176" cy="1780817"/>
          </a:xfrm>
        </p:grpSpPr>
        <p:sp>
          <p:nvSpPr>
            <p:cNvPr id="10" name="TextBox 9"/>
            <p:cNvSpPr txBox="1"/>
            <p:nvPr/>
          </p:nvSpPr>
          <p:spPr>
            <a:xfrm rot="10800000" flipV="1">
              <a:off x="107503" y="3897922"/>
              <a:ext cx="3860766" cy="646331"/>
            </a:xfrm>
            <a:prstGeom prst="rect">
              <a:avLst/>
            </a:prstGeom>
            <a:noFill/>
          </p:spPr>
          <p:txBody>
            <a:bodyPr wrap="square" rtlCol="0">
              <a:spAutoFit/>
            </a:bodyPr>
            <a:lstStyle/>
            <a:p>
              <a:r>
                <a:rPr lang="hr-HR" sz="3600" dirty="0">
                  <a:solidFill>
                    <a:srgbClr val="002060"/>
                  </a:solidFill>
                </a:rPr>
                <a:t>Pasivna agresija</a:t>
              </a:r>
            </a:p>
          </p:txBody>
        </p:sp>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258" y="3330678"/>
              <a:ext cx="2162421" cy="1780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p:cNvGrpSpPr/>
          <p:nvPr/>
        </p:nvGrpSpPr>
        <p:grpSpPr>
          <a:xfrm>
            <a:off x="68616" y="5111495"/>
            <a:ext cx="6261066" cy="1695450"/>
            <a:chOff x="68616" y="5111495"/>
            <a:chExt cx="6261066" cy="1695450"/>
          </a:xfrm>
        </p:grpSpPr>
        <p:sp>
          <p:nvSpPr>
            <p:cNvPr id="13" name="TextBox 12"/>
            <p:cNvSpPr txBox="1"/>
            <p:nvPr/>
          </p:nvSpPr>
          <p:spPr>
            <a:xfrm rot="10800000" flipV="1">
              <a:off x="68616" y="5805264"/>
              <a:ext cx="3860766" cy="646331"/>
            </a:xfrm>
            <a:prstGeom prst="rect">
              <a:avLst/>
            </a:prstGeom>
            <a:noFill/>
          </p:spPr>
          <p:txBody>
            <a:bodyPr wrap="square" rtlCol="0">
              <a:spAutoFit/>
            </a:bodyPr>
            <a:lstStyle/>
            <a:p>
              <a:r>
                <a:rPr lang="hr-HR" sz="3600" dirty="0">
                  <a:solidFill>
                    <a:srgbClr val="002060"/>
                  </a:solidFill>
                </a:rPr>
                <a:t>Idealizacija </a:t>
              </a:r>
            </a:p>
          </p:txBody>
        </p:sp>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382" y="5111495"/>
              <a:ext cx="240030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5120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9552" y="150024"/>
            <a:ext cx="8018436" cy="960240"/>
          </a:xfrm>
          <a:ln>
            <a:solidFill>
              <a:schemeClr val="bg1"/>
            </a:solidFill>
          </a:ln>
        </p:spPr>
        <p:txBody>
          <a:bodyPr>
            <a:normAutofit fontScale="90000"/>
          </a:bodyPr>
          <a:lstStyle/>
          <a:p>
            <a:r>
              <a:rPr lang="hr-HR" b="1" dirty="0">
                <a:solidFill>
                  <a:srgbClr val="FF0000"/>
                </a:solidFill>
              </a:rPr>
              <a:t>Neurotski mehanizmi obrane  </a:t>
            </a:r>
            <a:br>
              <a:rPr lang="hr-HR" b="1" dirty="0">
                <a:solidFill>
                  <a:srgbClr val="FF0000"/>
                </a:solidFill>
              </a:rPr>
            </a:br>
            <a:r>
              <a:rPr lang="hr-HR" b="1" dirty="0">
                <a:solidFill>
                  <a:srgbClr val="FF0000"/>
                </a:solidFill>
              </a:rPr>
              <a:t>3. stupanj  </a:t>
            </a:r>
          </a:p>
        </p:txBody>
      </p:sp>
      <p:grpSp>
        <p:nvGrpSpPr>
          <p:cNvPr id="5" name="Group 4"/>
          <p:cNvGrpSpPr/>
          <p:nvPr/>
        </p:nvGrpSpPr>
        <p:grpSpPr>
          <a:xfrm>
            <a:off x="223822" y="1262929"/>
            <a:ext cx="5024963" cy="1531076"/>
            <a:chOff x="113698" y="1528517"/>
            <a:chExt cx="5024963" cy="1531076"/>
          </a:xfrm>
        </p:grpSpPr>
        <p:sp>
          <p:nvSpPr>
            <p:cNvPr id="4" name="Rectangle 3"/>
            <p:cNvSpPr/>
            <p:nvPr/>
          </p:nvSpPr>
          <p:spPr>
            <a:xfrm>
              <a:off x="113698" y="1558612"/>
              <a:ext cx="2736304"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3600" dirty="0">
                  <a:solidFill>
                    <a:srgbClr val="002060"/>
                  </a:solidFill>
                </a:rPr>
                <a:t>Premještanje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7585" y="1528517"/>
              <a:ext cx="1531076" cy="1531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179512" y="2542245"/>
            <a:ext cx="8378476" cy="1629493"/>
            <a:chOff x="195010" y="2899073"/>
            <a:chExt cx="8378476" cy="1629493"/>
          </a:xfrm>
        </p:grpSpPr>
        <p:sp>
          <p:nvSpPr>
            <p:cNvPr id="6" name="Rectangle 5"/>
            <p:cNvSpPr/>
            <p:nvPr/>
          </p:nvSpPr>
          <p:spPr>
            <a:xfrm>
              <a:off x="195010" y="3209764"/>
              <a:ext cx="3382504"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3600" dirty="0" err="1">
                  <a:solidFill>
                    <a:srgbClr val="002060"/>
                  </a:solidFill>
                </a:rPr>
                <a:t>Intelektualizacija</a:t>
              </a:r>
              <a:r>
                <a:rPr lang="hr-HR" sz="3600" dirty="0">
                  <a:solidFill>
                    <a:srgbClr val="002060"/>
                  </a:solidFill>
                </a:rPr>
                <a:t>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634" y="2899073"/>
              <a:ext cx="2761852" cy="1629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0" y="4333729"/>
            <a:ext cx="4859027" cy="1849388"/>
            <a:chOff x="0" y="4333729"/>
            <a:chExt cx="4859027" cy="1849388"/>
          </a:xfrm>
        </p:grpSpPr>
        <p:sp>
          <p:nvSpPr>
            <p:cNvPr id="11" name="Rectangle 10"/>
            <p:cNvSpPr/>
            <p:nvPr/>
          </p:nvSpPr>
          <p:spPr>
            <a:xfrm>
              <a:off x="0" y="4333729"/>
              <a:ext cx="2736304"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3600" dirty="0">
                  <a:solidFill>
                    <a:srgbClr val="002060"/>
                  </a:solidFill>
                </a:rPr>
                <a:t>Reaktivna formacija</a:t>
              </a:r>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326" y="4344565"/>
              <a:ext cx="1225701" cy="183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a:off x="283469" y="4909793"/>
            <a:ext cx="7830058" cy="1846055"/>
            <a:chOff x="283469" y="4909793"/>
            <a:chExt cx="7830058" cy="1846055"/>
          </a:xfrm>
        </p:grpSpPr>
        <p:sp>
          <p:nvSpPr>
            <p:cNvPr id="14" name="Rectangle 13"/>
            <p:cNvSpPr/>
            <p:nvPr/>
          </p:nvSpPr>
          <p:spPr>
            <a:xfrm>
              <a:off x="283469" y="5603720"/>
              <a:ext cx="2736304"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3600" dirty="0">
                  <a:solidFill>
                    <a:srgbClr val="002060"/>
                  </a:solidFill>
                </a:rPr>
                <a:t>Potiskivanje</a:t>
              </a:r>
            </a:p>
          </p:txBody>
        </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4909793"/>
              <a:ext cx="2461407" cy="184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5120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5240" cy="819118"/>
          </a:xfrm>
          <a:ln>
            <a:solidFill>
              <a:schemeClr val="bg1"/>
            </a:solidFill>
          </a:ln>
        </p:spPr>
        <p:txBody>
          <a:bodyPr/>
          <a:lstStyle/>
          <a:p>
            <a:r>
              <a:rPr lang="hr-HR" b="1" dirty="0">
                <a:solidFill>
                  <a:srgbClr val="FF0000"/>
                </a:solidFill>
              </a:rPr>
              <a:t>Zdravi mehanizmi obrane </a:t>
            </a:r>
          </a:p>
        </p:txBody>
      </p:sp>
      <p:grpSp>
        <p:nvGrpSpPr>
          <p:cNvPr id="5" name="Group 4"/>
          <p:cNvGrpSpPr/>
          <p:nvPr/>
        </p:nvGrpSpPr>
        <p:grpSpPr>
          <a:xfrm>
            <a:off x="29782" y="1268760"/>
            <a:ext cx="4857709" cy="2187699"/>
            <a:chOff x="29782" y="1268760"/>
            <a:chExt cx="4857709" cy="2187699"/>
          </a:xfrm>
        </p:grpSpPr>
        <p:sp>
          <p:nvSpPr>
            <p:cNvPr id="4" name="TextBox 3"/>
            <p:cNvSpPr txBox="1"/>
            <p:nvPr/>
          </p:nvSpPr>
          <p:spPr>
            <a:xfrm>
              <a:off x="29782" y="1886918"/>
              <a:ext cx="1985159" cy="646331"/>
            </a:xfrm>
            <a:prstGeom prst="rect">
              <a:avLst/>
            </a:prstGeom>
            <a:noFill/>
          </p:spPr>
          <p:txBody>
            <a:bodyPr wrap="none" rtlCol="0">
              <a:spAutoFit/>
            </a:bodyPr>
            <a:lstStyle/>
            <a:p>
              <a:r>
                <a:rPr lang="hr-HR" sz="3600" dirty="0">
                  <a:solidFill>
                    <a:srgbClr val="002060"/>
                  </a:solidFill>
                </a:rPr>
                <a:t>Altruizam</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268760"/>
              <a:ext cx="2187699" cy="218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7650" y="3631463"/>
            <a:ext cx="4712626" cy="1347233"/>
            <a:chOff x="-7650" y="3631463"/>
            <a:chExt cx="4712626" cy="1347233"/>
          </a:xfrm>
        </p:grpSpPr>
        <p:sp>
          <p:nvSpPr>
            <p:cNvPr id="6" name="TextBox 5"/>
            <p:cNvSpPr txBox="1"/>
            <p:nvPr/>
          </p:nvSpPr>
          <p:spPr>
            <a:xfrm>
              <a:off x="-7650" y="3981913"/>
              <a:ext cx="2451825" cy="646331"/>
            </a:xfrm>
            <a:prstGeom prst="rect">
              <a:avLst/>
            </a:prstGeom>
            <a:noFill/>
          </p:spPr>
          <p:txBody>
            <a:bodyPr wrap="none" rtlCol="0">
              <a:spAutoFit/>
            </a:bodyPr>
            <a:lstStyle/>
            <a:p>
              <a:r>
                <a:rPr lang="hr-HR" sz="3600" dirty="0">
                  <a:solidFill>
                    <a:srgbClr val="002060"/>
                  </a:solidFill>
                </a:rPr>
                <a:t>Anticipacija </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3631463"/>
              <a:ext cx="2005184" cy="1347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a:off x="73111" y="5056567"/>
            <a:ext cx="4451845" cy="1801433"/>
            <a:chOff x="73111" y="5056567"/>
            <a:chExt cx="4451845" cy="1801433"/>
          </a:xfrm>
        </p:grpSpPr>
        <p:sp>
          <p:nvSpPr>
            <p:cNvPr id="7" name="TextBox 6"/>
            <p:cNvSpPr txBox="1"/>
            <p:nvPr/>
          </p:nvSpPr>
          <p:spPr>
            <a:xfrm>
              <a:off x="73111" y="5589240"/>
              <a:ext cx="2626681" cy="646331"/>
            </a:xfrm>
            <a:prstGeom prst="rect">
              <a:avLst/>
            </a:prstGeom>
            <a:noFill/>
          </p:spPr>
          <p:txBody>
            <a:bodyPr wrap="none" rtlCol="0">
              <a:spAutoFit/>
            </a:bodyPr>
            <a:lstStyle/>
            <a:p>
              <a:r>
                <a:rPr lang="hr-HR" sz="3600" dirty="0">
                  <a:solidFill>
                    <a:srgbClr val="002060"/>
                  </a:solidFill>
                </a:rPr>
                <a:t>Identifikacija</a:t>
              </a:r>
              <a:r>
                <a:rPr lang="hr-HR" dirty="0"/>
                <a:t> </a:t>
              </a:r>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9812" y="5056567"/>
              <a:ext cx="1645144" cy="1801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5120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bg1"/>
            </a:solidFill>
          </a:ln>
        </p:spPr>
        <p:txBody>
          <a:bodyPr/>
          <a:lstStyle/>
          <a:p>
            <a:r>
              <a:rPr lang="hr-HR" b="1" dirty="0">
                <a:solidFill>
                  <a:srgbClr val="FF0000"/>
                </a:solidFill>
              </a:rPr>
              <a:t>Zdravi mehanizmi obrane  </a:t>
            </a:r>
          </a:p>
        </p:txBody>
      </p:sp>
      <p:grpSp>
        <p:nvGrpSpPr>
          <p:cNvPr id="6" name="Group 5"/>
          <p:cNvGrpSpPr/>
          <p:nvPr/>
        </p:nvGrpSpPr>
        <p:grpSpPr>
          <a:xfrm>
            <a:off x="377643" y="1187649"/>
            <a:ext cx="7074676" cy="2829375"/>
            <a:chOff x="-2331095" y="1232140"/>
            <a:chExt cx="7074676" cy="2829375"/>
          </a:xfrm>
        </p:grpSpPr>
        <p:sp>
          <p:nvSpPr>
            <p:cNvPr id="5" name="TextBox 4"/>
            <p:cNvSpPr txBox="1"/>
            <p:nvPr/>
          </p:nvSpPr>
          <p:spPr>
            <a:xfrm>
              <a:off x="-2331095" y="2323663"/>
              <a:ext cx="1539204" cy="646331"/>
            </a:xfrm>
            <a:prstGeom prst="rect">
              <a:avLst/>
            </a:prstGeom>
            <a:noFill/>
          </p:spPr>
          <p:txBody>
            <a:bodyPr wrap="none" rtlCol="0">
              <a:spAutoFit/>
            </a:bodyPr>
            <a:lstStyle/>
            <a:p>
              <a:r>
                <a:rPr lang="hr-HR" sz="3600" dirty="0">
                  <a:solidFill>
                    <a:srgbClr val="002060"/>
                  </a:solidFill>
                </a:rPr>
                <a:t>Humor</a:t>
              </a:r>
              <a:r>
                <a:rPr lang="hr-HR" dirty="0"/>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232140"/>
              <a:ext cx="2547845" cy="282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179512" y="3048111"/>
            <a:ext cx="4724961" cy="2341489"/>
            <a:chOff x="179512" y="3048111"/>
            <a:chExt cx="4724961" cy="2341489"/>
          </a:xfrm>
        </p:grpSpPr>
        <p:sp>
          <p:nvSpPr>
            <p:cNvPr id="7" name="TextBox 6"/>
            <p:cNvSpPr txBox="1"/>
            <p:nvPr/>
          </p:nvSpPr>
          <p:spPr>
            <a:xfrm>
              <a:off x="179512" y="4123558"/>
              <a:ext cx="1935466" cy="646331"/>
            </a:xfrm>
            <a:prstGeom prst="rect">
              <a:avLst/>
            </a:prstGeom>
            <a:noFill/>
          </p:spPr>
          <p:txBody>
            <a:bodyPr wrap="none" rtlCol="0">
              <a:spAutoFit/>
            </a:bodyPr>
            <a:lstStyle/>
            <a:p>
              <a:r>
                <a:rPr lang="hr-HR" sz="3600" dirty="0">
                  <a:solidFill>
                    <a:srgbClr val="002060"/>
                  </a:solidFill>
                </a:rPr>
                <a:t>Supresija</a:t>
              </a:r>
              <a:r>
                <a:rPr lang="hr-HR" dirty="0"/>
                <a:t>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984" y="3048111"/>
              <a:ext cx="2341489" cy="2341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13467" y="3952006"/>
            <a:ext cx="8014917" cy="2951983"/>
            <a:chOff x="13467" y="3952006"/>
            <a:chExt cx="8014917" cy="2951983"/>
          </a:xfrm>
        </p:grpSpPr>
        <p:sp>
          <p:nvSpPr>
            <p:cNvPr id="9" name="TextBox 8"/>
            <p:cNvSpPr txBox="1"/>
            <p:nvPr/>
          </p:nvSpPr>
          <p:spPr>
            <a:xfrm>
              <a:off x="13467" y="5823618"/>
              <a:ext cx="2367956" cy="646331"/>
            </a:xfrm>
            <a:prstGeom prst="rect">
              <a:avLst/>
            </a:prstGeom>
            <a:noFill/>
          </p:spPr>
          <p:txBody>
            <a:bodyPr wrap="none" rtlCol="0">
              <a:spAutoFit/>
            </a:bodyPr>
            <a:lstStyle/>
            <a:p>
              <a:r>
                <a:rPr lang="hr-HR" sz="3600" dirty="0">
                  <a:solidFill>
                    <a:srgbClr val="002060"/>
                  </a:solidFill>
                </a:rPr>
                <a:t>Sublimacija</a:t>
              </a:r>
              <a:r>
                <a:rPr lang="hr-HR" dirty="0"/>
                <a:t> </a:t>
              </a: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3952006"/>
              <a:ext cx="2448272" cy="295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5120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bg1"/>
            </a:solidFill>
          </a:ln>
        </p:spPr>
        <p:txBody>
          <a:bodyPr/>
          <a:lstStyle/>
          <a:p>
            <a:r>
              <a:rPr lang="hr-HR" b="1" dirty="0">
                <a:solidFill>
                  <a:srgbClr val="FF0000"/>
                </a:solidFill>
              </a:rPr>
              <a:t>Agresija </a:t>
            </a:r>
          </a:p>
        </p:txBody>
      </p:sp>
      <p:sp>
        <p:nvSpPr>
          <p:cNvPr id="3" name="Content Placeholder 2"/>
          <p:cNvSpPr>
            <a:spLocks noGrp="1"/>
          </p:cNvSpPr>
          <p:nvPr>
            <p:ph idx="1"/>
          </p:nvPr>
        </p:nvSpPr>
        <p:spPr>
          <a:xfrm>
            <a:off x="0" y="1412776"/>
            <a:ext cx="9144000" cy="5445224"/>
          </a:xfrm>
        </p:spPr>
        <p:txBody>
          <a:bodyPr>
            <a:normAutofit/>
          </a:bodyPr>
          <a:lstStyle/>
          <a:p>
            <a:r>
              <a:rPr lang="hr-HR" sz="3600" b="1" dirty="0">
                <a:solidFill>
                  <a:srgbClr val="002060"/>
                </a:solidFill>
              </a:rPr>
              <a:t>Neprijateljsko ponašanje prema osobama ili predmetima </a:t>
            </a:r>
          </a:p>
          <a:p>
            <a:r>
              <a:rPr lang="hr-HR" sz="3600" dirty="0">
                <a:solidFill>
                  <a:srgbClr val="002060"/>
                </a:solidFill>
              </a:rPr>
              <a:t>Posljedica nesigurnosti, straha…</a:t>
            </a:r>
          </a:p>
          <a:p>
            <a:r>
              <a:rPr lang="hr-HR" sz="3600" dirty="0">
                <a:solidFill>
                  <a:srgbClr val="002060"/>
                </a:solidFill>
              </a:rPr>
              <a:t>Medicinska sestra </a:t>
            </a:r>
          </a:p>
          <a:p>
            <a:pPr marL="0" indent="0">
              <a:buNone/>
            </a:pPr>
            <a:r>
              <a:rPr lang="hr-HR" sz="3600" dirty="0">
                <a:solidFill>
                  <a:srgbClr val="002060"/>
                </a:solidFill>
                <a:latin typeface="Calibri"/>
              </a:rPr>
              <a:t>→ kontrola emocija</a:t>
            </a:r>
          </a:p>
          <a:p>
            <a:pPr marL="0" indent="0">
              <a:buNone/>
            </a:pPr>
            <a:r>
              <a:rPr lang="hr-HR" sz="3600" dirty="0">
                <a:solidFill>
                  <a:srgbClr val="002060"/>
                </a:solidFill>
                <a:latin typeface="Calibri"/>
              </a:rPr>
              <a:t>→ prijateljski nastup</a:t>
            </a:r>
            <a:endParaRPr lang="hr-HR" sz="3600" dirty="0">
              <a:solidFill>
                <a:srgbClr val="002060"/>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2145021"/>
            <a:ext cx="2786024"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1207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bg1"/>
            </a:solidFill>
          </a:ln>
        </p:spPr>
        <p:txBody>
          <a:bodyPr/>
          <a:lstStyle/>
          <a:p>
            <a:r>
              <a:rPr lang="hr-HR" b="1" dirty="0">
                <a:solidFill>
                  <a:srgbClr val="FF0000"/>
                </a:solidFill>
              </a:rPr>
              <a:t>Regresija </a:t>
            </a:r>
          </a:p>
        </p:txBody>
      </p:sp>
      <p:sp>
        <p:nvSpPr>
          <p:cNvPr id="3" name="Content Placeholder 2"/>
          <p:cNvSpPr>
            <a:spLocks noGrp="1"/>
          </p:cNvSpPr>
          <p:nvPr>
            <p:ph idx="1"/>
          </p:nvPr>
        </p:nvSpPr>
        <p:spPr>
          <a:xfrm>
            <a:off x="0" y="1412776"/>
            <a:ext cx="9144000" cy="5445224"/>
          </a:xfrm>
        </p:spPr>
        <p:txBody>
          <a:bodyPr>
            <a:normAutofit/>
          </a:bodyPr>
          <a:lstStyle/>
          <a:p>
            <a:r>
              <a:rPr lang="hr-HR" sz="3600" dirty="0">
                <a:solidFill>
                  <a:srgbClr val="002060"/>
                </a:solidFill>
              </a:rPr>
              <a:t>Reagiranje kao u ranijim fazama života</a:t>
            </a:r>
          </a:p>
          <a:p>
            <a:r>
              <a:rPr lang="hr-HR" sz="3600" dirty="0">
                <a:solidFill>
                  <a:srgbClr val="002060"/>
                </a:solidFill>
              </a:rPr>
              <a:t>Potrebno je reagirati sukladno njegovoj stvarnoj dobi</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363865"/>
            <a:ext cx="3456384" cy="349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1207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ln>
            <a:solidFill>
              <a:schemeClr val="bg1"/>
            </a:solidFill>
          </a:ln>
        </p:spPr>
        <p:txBody>
          <a:bodyPr/>
          <a:lstStyle/>
          <a:p>
            <a:r>
              <a:rPr lang="hr-HR" b="1" dirty="0">
                <a:solidFill>
                  <a:srgbClr val="FF0000"/>
                </a:solidFill>
              </a:rPr>
              <a:t>Stajališta </a:t>
            </a:r>
          </a:p>
        </p:txBody>
      </p:sp>
      <p:sp>
        <p:nvSpPr>
          <p:cNvPr id="3" name="Content Placeholder 2"/>
          <p:cNvSpPr>
            <a:spLocks noGrp="1"/>
          </p:cNvSpPr>
          <p:nvPr>
            <p:ph idx="1"/>
          </p:nvPr>
        </p:nvSpPr>
        <p:spPr>
          <a:xfrm>
            <a:off x="0" y="1440160"/>
            <a:ext cx="9144000" cy="5445224"/>
          </a:xfrm>
        </p:spPr>
        <p:txBody>
          <a:bodyPr>
            <a:normAutofit/>
          </a:bodyPr>
          <a:lstStyle/>
          <a:p>
            <a:r>
              <a:rPr lang="hr-HR" sz="3600" dirty="0">
                <a:solidFill>
                  <a:schemeClr val="tx2"/>
                </a:solidFill>
              </a:rPr>
              <a:t> relativno teško promjenjiva</a:t>
            </a:r>
          </a:p>
          <a:p>
            <a:r>
              <a:rPr lang="hr-HR" sz="3600" dirty="0">
                <a:solidFill>
                  <a:schemeClr val="tx2"/>
                </a:solidFill>
              </a:rPr>
              <a:t> ipak lakše promjenjiva od vrijednosti</a:t>
            </a:r>
          </a:p>
        </p:txBody>
      </p:sp>
      <p:graphicFrame>
        <p:nvGraphicFramePr>
          <p:cNvPr id="4" name="Diagram 3"/>
          <p:cNvGraphicFramePr/>
          <p:nvPr>
            <p:extLst>
              <p:ext uri="{D42A27DB-BD31-4B8C-83A1-F6EECF244321}">
                <p14:modId xmlns:p14="http://schemas.microsoft.com/office/powerpoint/2010/main" val="369175232"/>
              </p:ext>
            </p:extLst>
          </p:nvPr>
        </p:nvGraphicFramePr>
        <p:xfrm>
          <a:off x="467544" y="2636912"/>
          <a:ext cx="8229600" cy="2160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Oval 7"/>
          <p:cNvSpPr/>
          <p:nvPr/>
        </p:nvSpPr>
        <p:spPr>
          <a:xfrm>
            <a:off x="2555776" y="4994819"/>
            <a:ext cx="4176464" cy="158203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3200" b="1" dirty="0"/>
              <a:t>Odgojna komponenta edukacije</a:t>
            </a:r>
            <a:endParaRPr lang="en-US" sz="3200" b="1" dirty="0"/>
          </a:p>
        </p:txBody>
      </p:sp>
    </p:spTree>
    <p:extLst>
      <p:ext uri="{BB962C8B-B14F-4D97-AF65-F5344CB8AC3E}">
        <p14:creationId xmlns:p14="http://schemas.microsoft.com/office/powerpoint/2010/main" val="13394270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148" y="84589"/>
            <a:ext cx="8632979" cy="1052462"/>
          </a:xfrm>
          <a:ln>
            <a:solidFill>
              <a:schemeClr val="bg1"/>
            </a:solidFill>
          </a:ln>
        </p:spPr>
        <p:txBody>
          <a:bodyPr>
            <a:normAutofit fontScale="90000"/>
          </a:bodyPr>
          <a:lstStyle/>
          <a:p>
            <a:pPr lvl="0">
              <a:spcBef>
                <a:spcPts val="0"/>
              </a:spcBef>
            </a:pPr>
            <a:br>
              <a:rPr lang="hr-HR" sz="3200" b="1" i="1" dirty="0">
                <a:solidFill>
                  <a:srgbClr val="000000"/>
                </a:solidFill>
                <a:latin typeface="+mn-lt"/>
                <a:ea typeface="+mn-ea"/>
                <a:cs typeface="+mn-cs"/>
              </a:rPr>
            </a:br>
            <a:r>
              <a:rPr lang="en-US" sz="3200" b="1" i="1" dirty="0" err="1">
                <a:solidFill>
                  <a:srgbClr val="000000"/>
                </a:solidFill>
                <a:latin typeface="+mn-lt"/>
                <a:ea typeface="+mn-ea"/>
                <a:cs typeface="+mn-cs"/>
              </a:rPr>
              <a:t>Koje</a:t>
            </a:r>
            <a:r>
              <a:rPr lang="en-US" sz="3200" b="1" i="1" dirty="0">
                <a:solidFill>
                  <a:srgbClr val="000000"/>
                </a:solidFill>
                <a:latin typeface="+mn-lt"/>
                <a:ea typeface="+mn-ea"/>
                <a:cs typeface="+mn-cs"/>
              </a:rPr>
              <a:t> od </a:t>
            </a:r>
            <a:r>
              <a:rPr lang="en-US" sz="3200" b="1" i="1" dirty="0" err="1">
                <a:solidFill>
                  <a:srgbClr val="000000"/>
                </a:solidFill>
                <a:latin typeface="+mn-lt"/>
                <a:ea typeface="+mn-ea"/>
                <a:cs typeface="+mn-cs"/>
              </a:rPr>
              <a:t>sljedećih</a:t>
            </a:r>
            <a:r>
              <a:rPr lang="en-US" sz="3200" b="1" i="1" dirty="0">
                <a:solidFill>
                  <a:srgbClr val="000000"/>
                </a:solidFill>
                <a:latin typeface="+mn-lt"/>
                <a:ea typeface="+mn-ea"/>
                <a:cs typeface="+mn-cs"/>
              </a:rPr>
              <a:t> </a:t>
            </a:r>
            <a:r>
              <a:rPr lang="en-US" sz="3200" b="1" i="1" dirty="0" err="1">
                <a:solidFill>
                  <a:srgbClr val="000000"/>
                </a:solidFill>
                <a:latin typeface="+mn-lt"/>
                <a:ea typeface="+mn-ea"/>
                <a:cs typeface="+mn-cs"/>
              </a:rPr>
              <a:t>slika</a:t>
            </a:r>
            <a:r>
              <a:rPr lang="en-US" sz="3200" b="1" i="1" dirty="0">
                <a:solidFill>
                  <a:srgbClr val="000000"/>
                </a:solidFill>
                <a:latin typeface="+mn-lt"/>
                <a:ea typeface="+mn-ea"/>
                <a:cs typeface="+mn-cs"/>
              </a:rPr>
              <a:t> </a:t>
            </a:r>
            <a:r>
              <a:rPr lang="en-US" sz="3200" b="1" i="1" dirty="0" err="1">
                <a:solidFill>
                  <a:srgbClr val="000000"/>
                </a:solidFill>
                <a:latin typeface="+mn-lt"/>
                <a:ea typeface="+mn-ea"/>
                <a:cs typeface="+mn-cs"/>
              </a:rPr>
              <a:t>prikazuju</a:t>
            </a:r>
            <a:br>
              <a:rPr lang="hr-HR" sz="3200" b="1" i="1" dirty="0">
                <a:solidFill>
                  <a:srgbClr val="000000"/>
                </a:solidFill>
                <a:latin typeface="+mn-lt"/>
                <a:ea typeface="+mn-ea"/>
                <a:cs typeface="+mn-cs"/>
              </a:rPr>
            </a:br>
            <a:r>
              <a:rPr lang="hr-HR" sz="3200" b="1" i="1" dirty="0">
                <a:solidFill>
                  <a:srgbClr val="FF0000"/>
                </a:solidFill>
                <a:latin typeface="+mn-lt"/>
                <a:ea typeface="+mn-ea"/>
                <a:cs typeface="+mn-cs"/>
              </a:rPr>
              <a:t> </a:t>
            </a:r>
            <a:r>
              <a:rPr lang="en-US" sz="3200" b="1" i="1" dirty="0" err="1">
                <a:solidFill>
                  <a:srgbClr val="FF0000"/>
                </a:solidFill>
                <a:latin typeface="+mn-lt"/>
                <a:ea typeface="+mn-ea"/>
                <a:cs typeface="+mn-cs"/>
              </a:rPr>
              <a:t>motivirano</a:t>
            </a:r>
            <a:r>
              <a:rPr lang="en-US" sz="3200" b="1" i="1" dirty="0">
                <a:solidFill>
                  <a:srgbClr val="FF0000"/>
                </a:solidFill>
                <a:latin typeface="+mn-lt"/>
                <a:ea typeface="+mn-ea"/>
                <a:cs typeface="+mn-cs"/>
              </a:rPr>
              <a:t> </a:t>
            </a:r>
            <a:r>
              <a:rPr lang="en-US" sz="3200" b="1" i="1" dirty="0" err="1">
                <a:solidFill>
                  <a:srgbClr val="FF0000"/>
                </a:solidFill>
                <a:latin typeface="+mn-lt"/>
                <a:ea typeface="+mn-ea"/>
                <a:cs typeface="+mn-cs"/>
              </a:rPr>
              <a:t>ponašanje</a:t>
            </a:r>
            <a:r>
              <a:rPr lang="en-US" sz="3200" b="1" i="1" dirty="0">
                <a:solidFill>
                  <a:srgbClr val="FF0000"/>
                </a:solidFill>
                <a:latin typeface="+mn-lt"/>
                <a:ea typeface="+mn-ea"/>
                <a:cs typeface="+mn-cs"/>
              </a:rPr>
              <a:t>, a </a:t>
            </a:r>
            <a:r>
              <a:rPr lang="en-US" sz="3200" b="1" i="1" dirty="0" err="1">
                <a:solidFill>
                  <a:srgbClr val="FF0000"/>
                </a:solidFill>
                <a:latin typeface="+mn-lt"/>
                <a:ea typeface="+mn-ea"/>
                <a:cs typeface="+mn-cs"/>
              </a:rPr>
              <a:t>koje</a:t>
            </a:r>
            <a:r>
              <a:rPr lang="en-US" sz="3200" b="1" i="1" dirty="0">
                <a:solidFill>
                  <a:srgbClr val="FF0000"/>
                </a:solidFill>
                <a:latin typeface="+mn-lt"/>
                <a:ea typeface="+mn-ea"/>
                <a:cs typeface="+mn-cs"/>
              </a:rPr>
              <a:t> ne </a:t>
            </a:r>
            <a:r>
              <a:rPr lang="en-US" sz="3200" b="1" i="1" dirty="0" err="1">
                <a:solidFill>
                  <a:srgbClr val="FF0000"/>
                </a:solidFill>
                <a:latin typeface="+mn-lt"/>
                <a:ea typeface="+mn-ea"/>
                <a:cs typeface="+mn-cs"/>
              </a:rPr>
              <a:t>motivirano</a:t>
            </a:r>
            <a:r>
              <a:rPr lang="en-US" sz="3200" b="1" i="1" dirty="0">
                <a:solidFill>
                  <a:srgbClr val="FF0000"/>
                </a:solidFill>
                <a:latin typeface="+mn-lt"/>
                <a:ea typeface="+mn-ea"/>
                <a:cs typeface="+mn-cs"/>
              </a:rPr>
              <a:t>?</a:t>
            </a:r>
            <a:br>
              <a:rPr lang="en-US" sz="3200" dirty="0">
                <a:solidFill>
                  <a:srgbClr val="FF0000"/>
                </a:solidFill>
                <a:ea typeface="+mn-ea"/>
                <a:cs typeface="+mn-cs"/>
              </a:rPr>
            </a:b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1109446" y="1256867"/>
            <a:ext cx="2531181" cy="3382866"/>
          </a:xfrm>
          <a:prstGeom prst="rect">
            <a:avLst/>
          </a:prstGeom>
        </p:spPr>
      </p:pic>
      <p:pic>
        <p:nvPicPr>
          <p:cNvPr id="5" name="Picture 4"/>
          <p:cNvPicPr>
            <a:picLocks noChangeAspect="1"/>
          </p:cNvPicPr>
          <p:nvPr/>
        </p:nvPicPr>
        <p:blipFill>
          <a:blip r:embed="rId3"/>
          <a:stretch>
            <a:fillRect/>
          </a:stretch>
        </p:blipFill>
        <p:spPr>
          <a:xfrm>
            <a:off x="4396242" y="1258850"/>
            <a:ext cx="3734632" cy="2788889"/>
          </a:xfrm>
          <a:prstGeom prst="rect">
            <a:avLst/>
          </a:prstGeom>
        </p:spPr>
      </p:pic>
      <p:pic>
        <p:nvPicPr>
          <p:cNvPr id="6" name="Picture 5"/>
          <p:cNvPicPr>
            <a:picLocks noChangeAspect="1"/>
          </p:cNvPicPr>
          <p:nvPr/>
        </p:nvPicPr>
        <p:blipFill>
          <a:blip r:embed="rId4"/>
          <a:stretch>
            <a:fillRect/>
          </a:stretch>
        </p:blipFill>
        <p:spPr>
          <a:xfrm>
            <a:off x="6836399" y="4057649"/>
            <a:ext cx="2269827" cy="2642578"/>
          </a:xfrm>
          <a:prstGeom prst="rect">
            <a:avLst/>
          </a:prstGeom>
        </p:spPr>
      </p:pic>
      <p:pic>
        <p:nvPicPr>
          <p:cNvPr id="7" name="Picture 6"/>
          <p:cNvPicPr>
            <a:picLocks noChangeAspect="1"/>
          </p:cNvPicPr>
          <p:nvPr/>
        </p:nvPicPr>
        <p:blipFill>
          <a:blip r:embed="rId5"/>
          <a:stretch>
            <a:fillRect/>
          </a:stretch>
        </p:blipFill>
        <p:spPr>
          <a:xfrm>
            <a:off x="4095043" y="4167555"/>
            <a:ext cx="2392896" cy="2537120"/>
          </a:xfrm>
          <a:prstGeom prst="rect">
            <a:avLst/>
          </a:prstGeom>
        </p:spPr>
      </p:pic>
      <p:pic>
        <p:nvPicPr>
          <p:cNvPr id="8" name="Picture 2" descr="Slikovni rezultat za motivation for schoo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149" y="4103664"/>
            <a:ext cx="3400729" cy="2550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209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likovni rezultat za motivation for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4246728" cy="31850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likovni rezultat za lij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3933056"/>
            <a:ext cx="5512018" cy="27560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Slikovni rezultat za lij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16632"/>
            <a:ext cx="3275295" cy="3384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6415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95536" y="188640"/>
            <a:ext cx="8229600" cy="4525963"/>
          </a:xfrm>
        </p:spPr>
        <p:txBody>
          <a:bodyPr/>
          <a:lstStyle/>
          <a:p>
            <a:r>
              <a:rPr lang="en-US" b="1" i="1" dirty="0" err="1"/>
              <a:t>Kod</a:t>
            </a:r>
            <a:r>
              <a:rPr lang="en-US" b="1" i="1" dirty="0"/>
              <a:t> </a:t>
            </a:r>
            <a:r>
              <a:rPr lang="en-US" b="1" i="1" dirty="0" err="1"/>
              <a:t>motiviranih</a:t>
            </a:r>
            <a:r>
              <a:rPr lang="en-US" b="1" i="1" dirty="0"/>
              <a:t> </a:t>
            </a:r>
            <a:r>
              <a:rPr lang="en-US" b="1" i="1" dirty="0" err="1"/>
              <a:t>osoba</a:t>
            </a:r>
            <a:r>
              <a:rPr lang="en-US" b="1" i="1" dirty="0"/>
              <a:t> </a:t>
            </a:r>
            <a:r>
              <a:rPr lang="en-US" dirty="0" err="1"/>
              <a:t>vidljivi</a:t>
            </a:r>
            <a:r>
              <a:rPr lang="en-US" dirty="0"/>
              <a:t> </a:t>
            </a:r>
            <a:r>
              <a:rPr lang="en-US" dirty="0" err="1"/>
              <a:t>su</a:t>
            </a:r>
            <a:r>
              <a:rPr lang="en-US" dirty="0"/>
              <a:t> </a:t>
            </a:r>
            <a:r>
              <a:rPr lang="en-US" dirty="0" err="1"/>
              <a:t>znakovi</a:t>
            </a:r>
            <a:r>
              <a:rPr lang="en-US" dirty="0"/>
              <a:t> </a:t>
            </a:r>
            <a:r>
              <a:rPr lang="en-US" dirty="0" err="1"/>
              <a:t>koji</a:t>
            </a:r>
            <a:r>
              <a:rPr lang="en-US" dirty="0"/>
              <a:t> </a:t>
            </a:r>
            <a:r>
              <a:rPr lang="en-US" dirty="0" err="1"/>
              <a:t>ukazuju</a:t>
            </a:r>
            <a:r>
              <a:rPr lang="en-US" dirty="0"/>
              <a:t> da je </a:t>
            </a:r>
            <a:r>
              <a:rPr lang="en-US" dirty="0" err="1"/>
              <a:t>osoba</a:t>
            </a:r>
            <a:r>
              <a:rPr lang="en-US" dirty="0"/>
              <a:t> </a:t>
            </a:r>
            <a:r>
              <a:rPr lang="en-US" dirty="0" err="1"/>
              <a:t>usmjerena</a:t>
            </a:r>
            <a:r>
              <a:rPr lang="en-US" dirty="0"/>
              <a:t> </a:t>
            </a:r>
            <a:r>
              <a:rPr lang="en-US" dirty="0" err="1"/>
              <a:t>prema</a:t>
            </a:r>
            <a:r>
              <a:rPr lang="en-US" dirty="0"/>
              <a:t> </a:t>
            </a:r>
            <a:r>
              <a:rPr lang="en-US" dirty="0" err="1"/>
              <a:t>nekom</a:t>
            </a:r>
            <a:r>
              <a:rPr lang="en-US" dirty="0"/>
              <a:t> </a:t>
            </a:r>
            <a:r>
              <a:rPr lang="en-US" dirty="0" err="1"/>
              <a:t>cilju</a:t>
            </a:r>
            <a:r>
              <a:rPr lang="hr-HR" dirty="0"/>
              <a:t> !!!!!!</a:t>
            </a:r>
            <a:endParaRPr lang="en-US" dirty="0"/>
          </a:p>
          <a:p>
            <a:endParaRPr lang="en-US" dirty="0"/>
          </a:p>
        </p:txBody>
      </p:sp>
      <p:pic>
        <p:nvPicPr>
          <p:cNvPr id="4" name="Picture 2" descr="Slikovni rezultat za motiv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2071083"/>
            <a:ext cx="6382555" cy="4786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3362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bg1"/>
            </a:solidFill>
          </a:ln>
        </p:spPr>
        <p:txBody>
          <a:bodyPr>
            <a:normAutofit fontScale="90000"/>
          </a:bodyPr>
          <a:lstStyle/>
          <a:p>
            <a:br>
              <a:rPr lang="hr-HR" b="1" dirty="0">
                <a:solidFill>
                  <a:srgbClr val="FF0000"/>
                </a:solidFill>
                <a:latin typeface="+mn-lt"/>
              </a:rPr>
            </a:br>
            <a:r>
              <a:rPr lang="en-US" b="1" dirty="0">
                <a:solidFill>
                  <a:srgbClr val="FF0000"/>
                </a:solidFill>
                <a:latin typeface="+mn-lt"/>
              </a:rPr>
              <a:t>ŠTO JE MOTIVACIJA ?</a:t>
            </a:r>
            <a:br>
              <a:rPr lang="en-US" dirty="0"/>
            </a:br>
            <a:endParaRPr lang="en-US" dirty="0"/>
          </a:p>
        </p:txBody>
      </p:sp>
      <p:sp>
        <p:nvSpPr>
          <p:cNvPr id="3" name="Content Placeholder 2"/>
          <p:cNvSpPr>
            <a:spLocks noGrp="1"/>
          </p:cNvSpPr>
          <p:nvPr>
            <p:ph idx="1"/>
          </p:nvPr>
        </p:nvSpPr>
        <p:spPr/>
        <p:txBody>
          <a:bodyPr>
            <a:normAutofit/>
          </a:bodyPr>
          <a:lstStyle/>
          <a:p>
            <a:pPr marL="0" indent="0">
              <a:buNone/>
            </a:pPr>
            <a:r>
              <a:rPr lang="hr-HR" dirty="0"/>
              <a:t>Psihički proces zadovoljavanja potreba, očituje se ponašanjem, čime se postižu određeni ciljevi</a:t>
            </a:r>
          </a:p>
          <a:p>
            <a:endParaRPr lang="en-US" dirty="0"/>
          </a:p>
        </p:txBody>
      </p:sp>
      <p:pic>
        <p:nvPicPr>
          <p:cNvPr id="4" name="Picture 3"/>
          <p:cNvPicPr>
            <a:picLocks noChangeAspect="1"/>
          </p:cNvPicPr>
          <p:nvPr/>
        </p:nvPicPr>
        <p:blipFill>
          <a:blip r:embed="rId2"/>
          <a:stretch>
            <a:fillRect/>
          </a:stretch>
        </p:blipFill>
        <p:spPr>
          <a:xfrm>
            <a:off x="456171" y="2982235"/>
            <a:ext cx="4896544" cy="3523757"/>
          </a:xfrm>
          <a:prstGeom prst="rect">
            <a:avLst/>
          </a:prstGeom>
        </p:spPr>
      </p:pic>
      <p:sp>
        <p:nvSpPr>
          <p:cNvPr id="5" name="Pravokutnik: zaobljeni kutovi 4">
            <a:extLst>
              <a:ext uri="{FF2B5EF4-FFF2-40B4-BE49-F238E27FC236}">
                <a16:creationId xmlns:a16="http://schemas.microsoft.com/office/drawing/2014/main" id="{759C2C6E-2D08-4909-9AC2-17668937B55C}"/>
              </a:ext>
            </a:extLst>
          </p:cNvPr>
          <p:cNvSpPr/>
          <p:nvPr/>
        </p:nvSpPr>
        <p:spPr>
          <a:xfrm>
            <a:off x="5460497" y="3208709"/>
            <a:ext cx="3672408" cy="20490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solidFill>
                  <a:schemeClr val="tx1"/>
                </a:solidFill>
              </a:rPr>
              <a:t>Svjesna pokretačka snaga kojom se formira i usmjerava ponašanje, </a:t>
            </a:r>
          </a:p>
          <a:p>
            <a:pPr algn="ctr"/>
            <a:r>
              <a:rPr lang="hr-HR" dirty="0">
                <a:solidFill>
                  <a:schemeClr val="tx1"/>
                </a:solidFill>
              </a:rPr>
              <a:t>a razlog se može argumentirati i obrazložiti</a:t>
            </a:r>
          </a:p>
        </p:txBody>
      </p:sp>
    </p:spTree>
    <p:extLst>
      <p:ext uri="{BB962C8B-B14F-4D97-AF65-F5344CB8AC3E}">
        <p14:creationId xmlns:p14="http://schemas.microsoft.com/office/powerpoint/2010/main" val="7227075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Rezervirano mjesto sadržaja 6">
            <a:extLst>
              <a:ext uri="{FF2B5EF4-FFF2-40B4-BE49-F238E27FC236}">
                <a16:creationId xmlns:a16="http://schemas.microsoft.com/office/drawing/2014/main" id="{65EBEA79-14BF-49D7-AF0E-A9F2120DA6B4}"/>
              </a:ext>
            </a:extLst>
          </p:cNvPr>
          <p:cNvGraphicFramePr>
            <a:graphicFrameLocks noGrp="1"/>
          </p:cNvGraphicFramePr>
          <p:nvPr>
            <p:ph idx="4294967295"/>
            <p:extLst>
              <p:ext uri="{D42A27DB-BD31-4B8C-83A1-F6EECF244321}">
                <p14:modId xmlns:p14="http://schemas.microsoft.com/office/powerpoint/2010/main" val="2645242450"/>
              </p:ext>
            </p:extLst>
          </p:nvPr>
        </p:nvGraphicFramePr>
        <p:xfrm>
          <a:off x="0" y="1268760"/>
          <a:ext cx="8229600" cy="48574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Oblačić za misli: oblak 7">
            <a:extLst>
              <a:ext uri="{FF2B5EF4-FFF2-40B4-BE49-F238E27FC236}">
                <a16:creationId xmlns:a16="http://schemas.microsoft.com/office/drawing/2014/main" id="{87F1624F-7FBA-462E-8A68-8108F6FA32F8}"/>
              </a:ext>
            </a:extLst>
          </p:cNvPr>
          <p:cNvSpPr/>
          <p:nvPr/>
        </p:nvSpPr>
        <p:spPr>
          <a:xfrm>
            <a:off x="6948264" y="116632"/>
            <a:ext cx="2195736" cy="1440160"/>
          </a:xfrm>
          <a:prstGeom prst="cloudCallou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Što</a:t>
            </a:r>
            <a:r>
              <a:rPr lang="en-US" sz="1100" dirty="0"/>
              <a:t> je </a:t>
            </a:r>
            <a:r>
              <a:rPr lang="en-US" sz="1100" dirty="0" err="1"/>
              <a:t>veći</a:t>
            </a:r>
            <a:r>
              <a:rPr lang="en-US" sz="1100" dirty="0"/>
              <a:t> </a:t>
            </a:r>
            <a:r>
              <a:rPr lang="en-US" sz="1100" dirty="0" err="1"/>
              <a:t>motiv</a:t>
            </a:r>
            <a:r>
              <a:rPr lang="en-US" sz="1100" dirty="0"/>
              <a:t>, </a:t>
            </a:r>
            <a:r>
              <a:rPr lang="en-US" sz="1100" dirty="0" err="1"/>
              <a:t>cilj</a:t>
            </a:r>
            <a:r>
              <a:rPr lang="en-US" sz="1100" dirty="0"/>
              <a:t> </a:t>
            </a:r>
            <a:r>
              <a:rPr lang="en-US" sz="1100" dirty="0" err="1"/>
              <a:t>će</a:t>
            </a:r>
            <a:r>
              <a:rPr lang="en-US" sz="1100" dirty="0"/>
              <a:t> </a:t>
            </a:r>
            <a:r>
              <a:rPr lang="en-US" sz="1100" dirty="0" err="1"/>
              <a:t>nam</a:t>
            </a:r>
            <a:r>
              <a:rPr lang="en-US" sz="1100" dirty="0"/>
              <a:t> </a:t>
            </a:r>
            <a:r>
              <a:rPr lang="en-US" sz="1100" dirty="0" err="1"/>
              <a:t>biti</a:t>
            </a:r>
            <a:r>
              <a:rPr lang="en-US" sz="1100" dirty="0"/>
              <a:t> </a:t>
            </a:r>
            <a:r>
              <a:rPr lang="en-US" sz="1100" dirty="0" err="1"/>
              <a:t>va</a:t>
            </a:r>
            <a:r>
              <a:rPr lang="hr-HR" sz="1100" dirty="0"/>
              <a:t>ž</a:t>
            </a:r>
            <a:r>
              <a:rPr lang="en-US" sz="1100" dirty="0" err="1"/>
              <a:t>niji</a:t>
            </a:r>
            <a:endParaRPr lang="hr-HR" sz="1100" dirty="0"/>
          </a:p>
          <a:p>
            <a:pPr algn="ctr"/>
            <a:r>
              <a:rPr lang="en-US" sz="1100" dirty="0" err="1"/>
              <a:t>veća</a:t>
            </a:r>
            <a:r>
              <a:rPr lang="en-US" sz="1100" dirty="0"/>
              <a:t> </a:t>
            </a:r>
            <a:r>
              <a:rPr lang="en-US" sz="1100" dirty="0" err="1"/>
              <a:t>potreba</a:t>
            </a:r>
            <a:r>
              <a:rPr lang="en-US" sz="1100" dirty="0"/>
              <a:t>, </a:t>
            </a:r>
            <a:r>
              <a:rPr lang="en-US" sz="1100" dirty="0" err="1"/>
              <a:t>veća</a:t>
            </a:r>
            <a:r>
              <a:rPr lang="en-US" sz="1100" dirty="0"/>
              <a:t> </a:t>
            </a:r>
            <a:r>
              <a:rPr lang="en-US" sz="1100" dirty="0" err="1"/>
              <a:t>motivacija</a:t>
            </a:r>
            <a:endParaRPr lang="hr-HR" sz="1100" dirty="0"/>
          </a:p>
          <a:p>
            <a:pPr algn="ctr"/>
            <a:r>
              <a:rPr lang="hr-HR" sz="1100" dirty="0"/>
              <a:t>    </a:t>
            </a:r>
            <a:r>
              <a:rPr lang="en-US" sz="1100" dirty="0"/>
              <a:t> za </a:t>
            </a:r>
            <a:r>
              <a:rPr lang="en-US" sz="1100" dirty="0" err="1"/>
              <a:t>zadovoljenje</a:t>
            </a:r>
            <a:endParaRPr lang="en-US" sz="1100" dirty="0"/>
          </a:p>
          <a:p>
            <a:pPr algn="ctr"/>
            <a:endParaRPr lang="hr-HR" dirty="0"/>
          </a:p>
        </p:txBody>
      </p:sp>
      <p:sp>
        <p:nvSpPr>
          <p:cNvPr id="9" name="Oblačić za misli: oblak 8">
            <a:extLst>
              <a:ext uri="{FF2B5EF4-FFF2-40B4-BE49-F238E27FC236}">
                <a16:creationId xmlns:a16="http://schemas.microsoft.com/office/drawing/2014/main" id="{F098BFE9-1E54-4B55-BFA8-F4AD73BABF33}"/>
              </a:ext>
            </a:extLst>
          </p:cNvPr>
          <p:cNvSpPr/>
          <p:nvPr/>
        </p:nvSpPr>
        <p:spPr>
          <a:xfrm>
            <a:off x="7884368" y="5301208"/>
            <a:ext cx="1368152" cy="1224136"/>
          </a:xfrm>
          <a:prstGeom prst="cloudCallou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Što smo bli</a:t>
            </a:r>
            <a:r>
              <a:rPr lang="hr-HR" sz="1100"/>
              <a:t>ž</a:t>
            </a:r>
            <a:r>
              <a:rPr lang="en-US" sz="1100"/>
              <a:t>e nekom cilju to je veća motivacija</a:t>
            </a:r>
            <a:endParaRPr lang="hr-HR"/>
          </a:p>
        </p:txBody>
      </p:sp>
    </p:spTree>
    <p:extLst>
      <p:ext uri="{BB962C8B-B14F-4D97-AF65-F5344CB8AC3E}">
        <p14:creationId xmlns:p14="http://schemas.microsoft.com/office/powerpoint/2010/main" val="32515861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bg1"/>
            </a:solidFill>
          </a:ln>
        </p:spPr>
        <p:txBody>
          <a:bodyPr/>
          <a:lstStyle/>
          <a:p>
            <a:r>
              <a:rPr lang="en-US" b="1" dirty="0">
                <a:solidFill>
                  <a:srgbClr val="FF0000"/>
                </a:solidFill>
                <a:latin typeface="+mn-lt"/>
              </a:rPr>
              <a:t>Koji </a:t>
            </a:r>
            <a:r>
              <a:rPr lang="en-US" b="1" dirty="0" err="1">
                <a:solidFill>
                  <a:srgbClr val="FF0000"/>
                </a:solidFill>
                <a:latin typeface="+mn-lt"/>
              </a:rPr>
              <a:t>su</a:t>
            </a:r>
            <a:r>
              <a:rPr lang="en-US" b="1" dirty="0">
                <a:solidFill>
                  <a:srgbClr val="FF0000"/>
                </a:solidFill>
                <a:latin typeface="+mn-lt"/>
              </a:rPr>
              <a:t> </a:t>
            </a:r>
            <a:r>
              <a:rPr lang="en-US" b="1" dirty="0" err="1">
                <a:solidFill>
                  <a:srgbClr val="FF0000"/>
                </a:solidFill>
                <a:latin typeface="+mn-lt"/>
              </a:rPr>
              <a:t>vaši</a:t>
            </a:r>
            <a:r>
              <a:rPr lang="en-US" b="1" dirty="0">
                <a:solidFill>
                  <a:srgbClr val="FF0000"/>
                </a:solidFill>
                <a:latin typeface="+mn-lt"/>
              </a:rPr>
              <a:t> </a:t>
            </a:r>
            <a:r>
              <a:rPr lang="en-US" b="1" dirty="0" err="1">
                <a:solidFill>
                  <a:srgbClr val="FF0000"/>
                </a:solidFill>
                <a:latin typeface="+mn-lt"/>
              </a:rPr>
              <a:t>motivi</a:t>
            </a:r>
            <a:r>
              <a:rPr lang="en-US" b="1" dirty="0">
                <a:solidFill>
                  <a:srgbClr val="FF0000"/>
                </a:solidFill>
                <a:latin typeface="+mn-lt"/>
              </a:rPr>
              <a:t>?</a:t>
            </a:r>
            <a:endParaRPr lang="en-US" dirty="0">
              <a:solidFill>
                <a:srgbClr val="FF0000"/>
              </a:solidFill>
              <a:latin typeface="+mn-lt"/>
            </a:endParaRPr>
          </a:p>
        </p:txBody>
      </p:sp>
      <p:sp>
        <p:nvSpPr>
          <p:cNvPr id="3" name="Content Placeholder 2"/>
          <p:cNvSpPr>
            <a:spLocks noGrp="1"/>
          </p:cNvSpPr>
          <p:nvPr>
            <p:ph idx="1"/>
          </p:nvPr>
        </p:nvSpPr>
        <p:spPr/>
        <p:txBody>
          <a:bodyPr/>
          <a:lstStyle/>
          <a:p>
            <a:r>
              <a:rPr lang="en-US" b="1" dirty="0" err="1"/>
              <a:t>Što</a:t>
            </a:r>
            <a:r>
              <a:rPr lang="en-US" b="1" dirty="0"/>
              <a:t> Vas </a:t>
            </a:r>
            <a:r>
              <a:rPr lang="en-US" b="1" dirty="0" err="1"/>
              <a:t>pokreće</a:t>
            </a:r>
            <a:r>
              <a:rPr lang="en-US" b="1" dirty="0"/>
              <a:t>?</a:t>
            </a:r>
          </a:p>
          <a:p>
            <a:r>
              <a:rPr lang="en-US" dirty="0"/>
              <a:t>...</a:t>
            </a:r>
            <a:r>
              <a:rPr lang="hr-HR" dirty="0"/>
              <a:t> </a:t>
            </a:r>
            <a:r>
              <a:rPr lang="en-US" dirty="0" err="1"/>
              <a:t>prema</a:t>
            </a:r>
            <a:r>
              <a:rPr lang="en-US" dirty="0"/>
              <a:t> </a:t>
            </a:r>
            <a:r>
              <a:rPr lang="en-US" dirty="0" err="1"/>
              <a:t>gdje</a:t>
            </a:r>
            <a:r>
              <a:rPr lang="en-US" dirty="0"/>
              <a:t> </a:t>
            </a:r>
            <a:r>
              <a:rPr lang="en-US" dirty="0" err="1"/>
              <a:t>ste</a:t>
            </a:r>
            <a:r>
              <a:rPr lang="en-US" dirty="0"/>
              <a:t> </a:t>
            </a:r>
            <a:r>
              <a:rPr lang="en-US" dirty="0" err="1"/>
              <a:t>usmjereni</a:t>
            </a:r>
            <a:r>
              <a:rPr lang="en-US" dirty="0"/>
              <a:t>?</a:t>
            </a:r>
          </a:p>
          <a:p>
            <a:r>
              <a:rPr lang="en-US" dirty="0"/>
              <a:t>U </a:t>
            </a:r>
            <a:r>
              <a:rPr lang="en-US" dirty="0" err="1"/>
              <a:t>kojem</a:t>
            </a:r>
            <a:r>
              <a:rPr lang="en-US" dirty="0"/>
              <a:t> </a:t>
            </a:r>
            <a:r>
              <a:rPr lang="en-US" dirty="0" err="1"/>
              <a:t>smjeru</a:t>
            </a:r>
            <a:r>
              <a:rPr lang="en-US" dirty="0"/>
              <a:t> </a:t>
            </a:r>
            <a:r>
              <a:rPr lang="en-US" dirty="0" err="1"/>
              <a:t>te</a:t>
            </a:r>
            <a:r>
              <a:rPr lang="hr-HR" dirty="0"/>
              <a:t>ž</a:t>
            </a:r>
            <a:r>
              <a:rPr lang="en-US" dirty="0" err="1"/>
              <a:t>ite</a:t>
            </a:r>
            <a:r>
              <a:rPr lang="en-US" dirty="0"/>
              <a:t>?</a:t>
            </a:r>
          </a:p>
          <a:p>
            <a:endParaRPr lang="en-US" dirty="0"/>
          </a:p>
        </p:txBody>
      </p:sp>
      <p:pic>
        <p:nvPicPr>
          <p:cNvPr id="4098" name="Picture 2" descr="Slikovni rezultat za intrizična motivacij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27783" y="3429000"/>
            <a:ext cx="4143409"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4881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likovni rezultat za motivacija za p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91" y="44624"/>
            <a:ext cx="8702364" cy="6540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5714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47248" cy="850106"/>
          </a:xfrm>
          <a:ln>
            <a:solidFill>
              <a:schemeClr val="bg1"/>
            </a:solidFill>
          </a:ln>
        </p:spPr>
        <p:txBody>
          <a:bodyPr/>
          <a:lstStyle/>
          <a:p>
            <a:r>
              <a:rPr lang="hr-HR" b="1" dirty="0">
                <a:solidFill>
                  <a:srgbClr val="FF0000"/>
                </a:solidFill>
              </a:rPr>
              <a:t>Intrinzična motivacija </a:t>
            </a:r>
            <a:r>
              <a:rPr lang="en-US" b="1" dirty="0">
                <a:solidFill>
                  <a:srgbClr val="FF0000"/>
                </a:solidFill>
              </a:rPr>
              <a:t>(</a:t>
            </a:r>
            <a:r>
              <a:rPr lang="en-US" b="1" dirty="0" err="1">
                <a:solidFill>
                  <a:srgbClr val="FF0000"/>
                </a:solidFill>
              </a:rPr>
              <a:t>unutarnja</a:t>
            </a:r>
            <a:r>
              <a:rPr lang="en-US" b="1" dirty="0">
                <a:solidFill>
                  <a:srgbClr val="FF0000"/>
                </a:solidFill>
              </a:rPr>
              <a:t>)</a:t>
            </a:r>
            <a:endParaRPr lang="hr-HR" b="1" dirty="0">
              <a:solidFill>
                <a:srgbClr val="FF0000"/>
              </a:solidFill>
            </a:endParaRPr>
          </a:p>
        </p:txBody>
      </p:sp>
      <p:sp>
        <p:nvSpPr>
          <p:cNvPr id="3" name="Content Placeholder 2"/>
          <p:cNvSpPr>
            <a:spLocks noGrp="1"/>
          </p:cNvSpPr>
          <p:nvPr>
            <p:ph idx="1"/>
          </p:nvPr>
        </p:nvSpPr>
        <p:spPr>
          <a:xfrm>
            <a:off x="0" y="1440160"/>
            <a:ext cx="9144000" cy="5445224"/>
          </a:xfrm>
        </p:spPr>
        <p:txBody>
          <a:bodyPr>
            <a:normAutofit fontScale="92500" lnSpcReduction="10000"/>
          </a:bodyPr>
          <a:lstStyle/>
          <a:p>
            <a:pPr marL="0" indent="0">
              <a:buNone/>
            </a:pPr>
            <a:r>
              <a:rPr lang="hr-HR" sz="3600" dirty="0">
                <a:solidFill>
                  <a:srgbClr val="002060"/>
                </a:solidFill>
              </a:rPr>
              <a:t>sve ono što nas iznutra navodi na aktivnosti i određuje njezin smjer, intenzitet i trajanje</a:t>
            </a:r>
          </a:p>
          <a:p>
            <a:r>
              <a:rPr lang="hr-HR" sz="3600" dirty="0">
                <a:solidFill>
                  <a:srgbClr val="002060"/>
                </a:solidFill>
              </a:rPr>
              <a:t>Samoostvarenje</a:t>
            </a:r>
          </a:p>
          <a:p>
            <a:r>
              <a:rPr lang="hr-HR" sz="3600" dirty="0">
                <a:solidFill>
                  <a:srgbClr val="002060"/>
                </a:solidFill>
              </a:rPr>
              <a:t>Znatiželja</a:t>
            </a:r>
          </a:p>
          <a:p>
            <a:endParaRPr lang="hr-HR" sz="3600" dirty="0">
              <a:solidFill>
                <a:srgbClr val="002060"/>
              </a:solidFill>
            </a:endParaRPr>
          </a:p>
          <a:p>
            <a:endParaRPr lang="hr-HR" sz="3600" dirty="0">
              <a:solidFill>
                <a:srgbClr val="002060"/>
              </a:solidFill>
            </a:endParaRPr>
          </a:p>
          <a:p>
            <a:endParaRPr lang="hr-HR" sz="3600" dirty="0">
              <a:solidFill>
                <a:srgbClr val="002060"/>
              </a:solidFill>
            </a:endParaRPr>
          </a:p>
          <a:p>
            <a:pPr marL="0" indent="0">
              <a:buNone/>
            </a:pPr>
            <a:endParaRPr lang="hr-HR" sz="3600" dirty="0">
              <a:solidFill>
                <a:srgbClr val="002060"/>
              </a:solidFill>
            </a:endParaRPr>
          </a:p>
          <a:p>
            <a:r>
              <a:rPr lang="hr-HR" sz="3600" dirty="0">
                <a:solidFill>
                  <a:srgbClr val="002060"/>
                </a:solidFill>
              </a:rPr>
              <a:t>Učenje = zadovoljstvo!!!</a:t>
            </a:r>
          </a:p>
          <a:p>
            <a:r>
              <a:rPr lang="hr-HR" sz="3600" dirty="0">
                <a:solidFill>
                  <a:srgbClr val="002060"/>
                </a:solidFill>
              </a:rPr>
              <a:t>Uloga medicinske sestre - beznačajna</a:t>
            </a:r>
          </a:p>
          <a:p>
            <a:endParaRPr lang="hr-HR" sz="3600" dirty="0">
              <a:solidFill>
                <a:srgbClr val="00206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093" y="2852935"/>
            <a:ext cx="2848987" cy="2941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5489848" y="3243666"/>
            <a:ext cx="3456384" cy="21602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accent1"/>
                </a:solidFill>
              </a:rPr>
              <a:t>Hobi</a:t>
            </a:r>
            <a:r>
              <a:rPr lang="en-US" dirty="0">
                <a:solidFill>
                  <a:schemeClr val="accent1"/>
                </a:solidFill>
              </a:rPr>
              <a:t>, </a:t>
            </a:r>
            <a:r>
              <a:rPr lang="en-US" dirty="0" err="1">
                <a:solidFill>
                  <a:schemeClr val="accent1"/>
                </a:solidFill>
              </a:rPr>
              <a:t>igre</a:t>
            </a:r>
            <a:r>
              <a:rPr lang="en-US" dirty="0">
                <a:solidFill>
                  <a:schemeClr val="accent1"/>
                </a:solidFill>
              </a:rPr>
              <a:t>, </a:t>
            </a:r>
            <a:r>
              <a:rPr lang="en-US" dirty="0" err="1">
                <a:solidFill>
                  <a:schemeClr val="accent1"/>
                </a:solidFill>
              </a:rPr>
              <a:t>kreacije</a:t>
            </a:r>
            <a:r>
              <a:rPr lang="en-US" dirty="0">
                <a:solidFill>
                  <a:schemeClr val="accent1"/>
                </a:solidFill>
              </a:rPr>
              <a:t>, </a:t>
            </a:r>
            <a:r>
              <a:rPr lang="en-US" dirty="0" err="1">
                <a:solidFill>
                  <a:schemeClr val="accent1"/>
                </a:solidFill>
              </a:rPr>
              <a:t>čitanje</a:t>
            </a:r>
            <a:r>
              <a:rPr lang="en-US" dirty="0">
                <a:solidFill>
                  <a:schemeClr val="accent1"/>
                </a:solidFill>
              </a:rPr>
              <a:t> ... </a:t>
            </a:r>
            <a:r>
              <a:rPr lang="en-US" dirty="0" err="1">
                <a:solidFill>
                  <a:schemeClr val="accent1"/>
                </a:solidFill>
              </a:rPr>
              <a:t>Sve</a:t>
            </a:r>
            <a:r>
              <a:rPr lang="en-US" dirty="0">
                <a:solidFill>
                  <a:schemeClr val="accent1"/>
                </a:solidFill>
              </a:rPr>
              <a:t> </a:t>
            </a:r>
            <a:r>
              <a:rPr lang="hr-HR" dirty="0">
                <a:solidFill>
                  <a:schemeClr val="accent1"/>
                </a:solidFill>
              </a:rPr>
              <a:t>što </a:t>
            </a:r>
            <a:r>
              <a:rPr lang="en-US" dirty="0" err="1">
                <a:solidFill>
                  <a:schemeClr val="accent1"/>
                </a:solidFill>
              </a:rPr>
              <a:t>nam</a:t>
            </a:r>
            <a:r>
              <a:rPr lang="en-US" dirty="0">
                <a:solidFill>
                  <a:schemeClr val="accent1"/>
                </a:solidFill>
              </a:rPr>
              <a:t> je dobro </a:t>
            </a:r>
            <a:endParaRPr lang="hr-HR" dirty="0">
              <a:solidFill>
                <a:schemeClr val="accent1"/>
              </a:solidFill>
            </a:endParaRPr>
          </a:p>
          <a:p>
            <a:r>
              <a:rPr lang="hr-HR" dirty="0">
                <a:solidFill>
                  <a:schemeClr val="accent1"/>
                </a:solidFill>
              </a:rPr>
              <a:t>n</a:t>
            </a:r>
            <a:r>
              <a:rPr lang="en-US" dirty="0">
                <a:solidFill>
                  <a:schemeClr val="accent1"/>
                </a:solidFill>
              </a:rPr>
              <a:t>pr. </a:t>
            </a:r>
            <a:r>
              <a:rPr lang="en-US" dirty="0" err="1">
                <a:solidFill>
                  <a:schemeClr val="accent1"/>
                </a:solidFill>
              </a:rPr>
              <a:t>trčanje</a:t>
            </a:r>
            <a:r>
              <a:rPr lang="en-US" dirty="0">
                <a:solidFill>
                  <a:schemeClr val="accent1"/>
                </a:solidFill>
              </a:rPr>
              <a:t> –</a:t>
            </a:r>
            <a:r>
              <a:rPr lang="en-US" dirty="0" err="1">
                <a:solidFill>
                  <a:schemeClr val="accent1"/>
                </a:solidFill>
              </a:rPr>
              <a:t>mo</a:t>
            </a:r>
            <a:r>
              <a:rPr lang="hr-HR" dirty="0">
                <a:solidFill>
                  <a:schemeClr val="accent1"/>
                </a:solidFill>
              </a:rPr>
              <a:t>ž</a:t>
            </a:r>
            <a:r>
              <a:rPr lang="en-US" dirty="0">
                <a:solidFill>
                  <a:schemeClr val="accent1"/>
                </a:solidFill>
              </a:rPr>
              <a:t>e </a:t>
            </a:r>
            <a:r>
              <a:rPr lang="en-US" dirty="0" err="1">
                <a:solidFill>
                  <a:schemeClr val="accent1"/>
                </a:solidFill>
              </a:rPr>
              <a:t>biti</a:t>
            </a:r>
            <a:r>
              <a:rPr lang="en-US" dirty="0">
                <a:solidFill>
                  <a:schemeClr val="accent1"/>
                </a:solidFill>
              </a:rPr>
              <a:t> </a:t>
            </a:r>
            <a:r>
              <a:rPr lang="en-US" dirty="0" err="1">
                <a:solidFill>
                  <a:schemeClr val="accent1"/>
                </a:solidFill>
              </a:rPr>
              <a:t>intrinzično</a:t>
            </a:r>
            <a:r>
              <a:rPr lang="en-US" dirty="0">
                <a:solidFill>
                  <a:schemeClr val="accent1"/>
                </a:solidFill>
              </a:rPr>
              <a:t> </a:t>
            </a:r>
            <a:r>
              <a:rPr lang="en-US" dirty="0" err="1">
                <a:solidFill>
                  <a:schemeClr val="accent1"/>
                </a:solidFill>
              </a:rPr>
              <a:t>mo</a:t>
            </a:r>
            <a:r>
              <a:rPr lang="hr-HR" dirty="0">
                <a:solidFill>
                  <a:schemeClr val="accent1"/>
                </a:solidFill>
              </a:rPr>
              <a:t>ž</a:t>
            </a:r>
            <a:r>
              <a:rPr lang="en-US" dirty="0">
                <a:solidFill>
                  <a:schemeClr val="accent1"/>
                </a:solidFill>
              </a:rPr>
              <a:t>e </a:t>
            </a:r>
            <a:r>
              <a:rPr lang="en-US" dirty="0" err="1">
                <a:solidFill>
                  <a:schemeClr val="accent1"/>
                </a:solidFill>
              </a:rPr>
              <a:t>biti</a:t>
            </a:r>
            <a:r>
              <a:rPr lang="en-US" dirty="0">
                <a:solidFill>
                  <a:schemeClr val="accent1"/>
                </a:solidFill>
              </a:rPr>
              <a:t> </a:t>
            </a:r>
            <a:r>
              <a:rPr lang="en-US" dirty="0" err="1">
                <a:solidFill>
                  <a:schemeClr val="accent1"/>
                </a:solidFill>
              </a:rPr>
              <a:t>ekstrinzično</a:t>
            </a:r>
            <a:endParaRPr lang="en-US" dirty="0">
              <a:solidFill>
                <a:schemeClr val="accent1"/>
              </a:solidFill>
            </a:endParaRPr>
          </a:p>
        </p:txBody>
      </p:sp>
    </p:spTree>
    <p:extLst>
      <p:ext uri="{BB962C8B-B14F-4D97-AF65-F5344CB8AC3E}">
        <p14:creationId xmlns:p14="http://schemas.microsoft.com/office/powerpoint/2010/main" val="405120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5240" cy="922114"/>
          </a:xfrm>
          <a:ln>
            <a:solidFill>
              <a:schemeClr val="bg1"/>
            </a:solidFill>
          </a:ln>
        </p:spPr>
        <p:txBody>
          <a:bodyPr/>
          <a:lstStyle/>
          <a:p>
            <a:r>
              <a:rPr lang="hr-HR" b="1" dirty="0">
                <a:solidFill>
                  <a:srgbClr val="FF0000"/>
                </a:solidFill>
              </a:rPr>
              <a:t>Ekstrinzična motivacija ( vanjska) </a:t>
            </a:r>
          </a:p>
        </p:txBody>
      </p:sp>
      <p:sp>
        <p:nvSpPr>
          <p:cNvPr id="3" name="Content Placeholder 2"/>
          <p:cNvSpPr>
            <a:spLocks noGrp="1"/>
          </p:cNvSpPr>
          <p:nvPr>
            <p:ph idx="1"/>
          </p:nvPr>
        </p:nvSpPr>
        <p:spPr>
          <a:xfrm>
            <a:off x="0" y="1412776"/>
            <a:ext cx="9144000" cy="5445224"/>
          </a:xfrm>
        </p:spPr>
        <p:txBody>
          <a:bodyPr>
            <a:normAutofit fontScale="92500" lnSpcReduction="10000"/>
          </a:bodyPr>
          <a:lstStyle/>
          <a:p>
            <a:r>
              <a:rPr lang="hr-HR" sz="3600" dirty="0">
                <a:solidFill>
                  <a:srgbClr val="002060"/>
                </a:solidFill>
              </a:rPr>
              <a:t>Sve ono što nas izvana navodi na aktivnosti i određuje njezin smjer, intenzitet i trajanje</a:t>
            </a:r>
          </a:p>
          <a:p>
            <a:r>
              <a:rPr lang="hr-HR" sz="3600" dirty="0">
                <a:solidFill>
                  <a:srgbClr val="002060"/>
                </a:solidFill>
              </a:rPr>
              <a:t>Učenje zbog stjecanja kompetencija</a:t>
            </a:r>
          </a:p>
          <a:p>
            <a:pPr marL="0" indent="0">
              <a:buNone/>
            </a:pPr>
            <a:r>
              <a:rPr lang="hr-HR" sz="3600" dirty="0">
                <a:solidFill>
                  <a:srgbClr val="002060"/>
                </a:solidFill>
                <a:latin typeface="Calibri"/>
              </a:rPr>
              <a:t>→ priznanje</a:t>
            </a:r>
          </a:p>
          <a:p>
            <a:r>
              <a:rPr lang="hr-HR" sz="3600" dirty="0">
                <a:solidFill>
                  <a:srgbClr val="002060"/>
                </a:solidFill>
                <a:latin typeface="Calibri"/>
              </a:rPr>
              <a:t>Ocjene, plaća</a:t>
            </a:r>
          </a:p>
          <a:p>
            <a:endParaRPr lang="hr-HR" sz="3600" dirty="0">
              <a:solidFill>
                <a:srgbClr val="002060"/>
              </a:solidFill>
              <a:latin typeface="Calibri"/>
            </a:endParaRPr>
          </a:p>
          <a:p>
            <a:endParaRPr lang="hr-HR" sz="3600" dirty="0">
              <a:solidFill>
                <a:srgbClr val="002060"/>
              </a:solidFill>
              <a:latin typeface="Calibri"/>
            </a:endParaRPr>
          </a:p>
          <a:p>
            <a:endParaRPr lang="hr-HR" sz="3600" dirty="0">
              <a:solidFill>
                <a:srgbClr val="002060"/>
              </a:solidFill>
              <a:latin typeface="Calibri"/>
            </a:endParaRPr>
          </a:p>
          <a:p>
            <a:r>
              <a:rPr lang="hr-HR" sz="3600" dirty="0">
                <a:solidFill>
                  <a:srgbClr val="002060"/>
                </a:solidFill>
                <a:latin typeface="Calibri"/>
              </a:rPr>
              <a:t>Zdravstveni djelatnici je mogu potaknuti i kontrolirati</a:t>
            </a:r>
            <a:endParaRPr lang="hr-HR" sz="3600" dirty="0">
              <a:solidFill>
                <a:srgbClr val="002060"/>
              </a:solidFill>
            </a:endParaRPr>
          </a:p>
          <a:p>
            <a:endParaRPr lang="hr-HR" sz="3600" dirty="0">
              <a:solidFill>
                <a:srgbClr val="002060"/>
              </a:solidFill>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2924944"/>
            <a:ext cx="4896544" cy="270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119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bg1"/>
            </a:solidFill>
          </a:ln>
        </p:spPr>
        <p:txBody>
          <a:bodyPr>
            <a:noAutofit/>
          </a:bodyPr>
          <a:lstStyle/>
          <a:p>
            <a:br>
              <a:rPr lang="hr-HR" sz="3200" b="1" dirty="0">
                <a:solidFill>
                  <a:srgbClr val="FF0000"/>
                </a:solidFill>
                <a:latin typeface="+mn-lt"/>
              </a:rPr>
            </a:br>
            <a:r>
              <a:rPr lang="hr-HR" sz="3600" b="1" dirty="0">
                <a:solidFill>
                  <a:srgbClr val="FF0000"/>
                </a:solidFill>
                <a:effectLst>
                  <a:outerShdw blurRad="38100" dist="38100" dir="2700000" algn="tl">
                    <a:srgbClr val="000000">
                      <a:alpha val="43137"/>
                    </a:srgbClr>
                  </a:outerShdw>
                </a:effectLst>
                <a:latin typeface="+mn-lt"/>
              </a:rPr>
              <a:t>Ekstrinzična motivacija </a:t>
            </a:r>
            <a:br>
              <a:rPr lang="hr-HR" sz="3600" b="1" dirty="0">
                <a:solidFill>
                  <a:srgbClr val="FF0000"/>
                </a:solidFill>
                <a:effectLst>
                  <a:outerShdw blurRad="38100" dist="38100" dir="2700000" algn="tl">
                    <a:srgbClr val="000000">
                      <a:alpha val="43137"/>
                    </a:srgbClr>
                  </a:outerShdw>
                </a:effectLst>
                <a:latin typeface="+mn-lt"/>
              </a:rPr>
            </a:br>
            <a:r>
              <a:rPr lang="hr-HR" sz="3600" b="1" dirty="0">
                <a:solidFill>
                  <a:srgbClr val="FF0000"/>
                </a:solidFill>
                <a:effectLst>
                  <a:outerShdw blurRad="38100" dist="38100" dir="2700000" algn="tl">
                    <a:srgbClr val="000000">
                      <a:alpha val="43137"/>
                    </a:srgbClr>
                  </a:outerShdw>
                </a:effectLst>
                <a:latin typeface="+mn-lt"/>
              </a:rPr>
              <a:t>a</a:t>
            </a:r>
            <a:r>
              <a:rPr lang="en-US" sz="3600" b="1" dirty="0">
                <a:solidFill>
                  <a:srgbClr val="FF0000"/>
                </a:solidFill>
                <a:effectLst>
                  <a:outerShdw blurRad="38100" dist="38100" dir="2700000" algn="tl">
                    <a:srgbClr val="000000">
                      <a:alpha val="43137"/>
                    </a:srgbClr>
                  </a:outerShdw>
                </a:effectLst>
                <a:latin typeface="+mn-lt"/>
              </a:rPr>
              <a:t>ko </a:t>
            </a:r>
            <a:r>
              <a:rPr lang="en-US" sz="3600" b="1" dirty="0" err="1">
                <a:solidFill>
                  <a:srgbClr val="FF0000"/>
                </a:solidFill>
                <a:effectLst>
                  <a:outerShdw blurRad="38100" dist="38100" dir="2700000" algn="tl">
                    <a:srgbClr val="000000">
                      <a:alpha val="43137"/>
                    </a:srgbClr>
                  </a:outerShdw>
                </a:effectLst>
                <a:latin typeface="+mn-lt"/>
              </a:rPr>
              <a:t>nema</a:t>
            </a:r>
            <a:r>
              <a:rPr lang="en-US" sz="3600" b="1" dirty="0">
                <a:solidFill>
                  <a:srgbClr val="FF0000"/>
                </a:solidFill>
                <a:effectLst>
                  <a:outerShdw blurRad="38100" dist="38100" dir="2700000" algn="tl">
                    <a:srgbClr val="000000">
                      <a:alpha val="43137"/>
                    </a:srgbClr>
                  </a:outerShdw>
                </a:effectLst>
                <a:latin typeface="+mn-lt"/>
              </a:rPr>
              <a:t> </a:t>
            </a:r>
            <a:r>
              <a:rPr lang="en-US" sz="3600" b="1" dirty="0" err="1">
                <a:solidFill>
                  <a:srgbClr val="FF0000"/>
                </a:solidFill>
                <a:effectLst>
                  <a:outerShdw blurRad="38100" dist="38100" dir="2700000" algn="tl">
                    <a:srgbClr val="000000">
                      <a:alpha val="43137"/>
                    </a:srgbClr>
                  </a:outerShdw>
                </a:effectLst>
                <a:latin typeface="+mn-lt"/>
              </a:rPr>
              <a:t>nagrade</a:t>
            </a:r>
            <a:r>
              <a:rPr lang="en-US" sz="3600" b="1" dirty="0">
                <a:solidFill>
                  <a:srgbClr val="FF0000"/>
                </a:solidFill>
                <a:effectLst>
                  <a:outerShdw blurRad="38100" dist="38100" dir="2700000" algn="tl">
                    <a:srgbClr val="000000">
                      <a:alpha val="43137"/>
                    </a:srgbClr>
                  </a:outerShdw>
                </a:effectLst>
                <a:latin typeface="+mn-lt"/>
              </a:rPr>
              <a:t> </a:t>
            </a:r>
            <a:r>
              <a:rPr lang="en-US" sz="3600" b="1" dirty="0" err="1">
                <a:solidFill>
                  <a:srgbClr val="FF0000"/>
                </a:solidFill>
                <a:effectLst>
                  <a:outerShdw blurRad="38100" dist="38100" dir="2700000" algn="tl">
                    <a:srgbClr val="000000">
                      <a:alpha val="43137"/>
                    </a:srgbClr>
                  </a:outerShdw>
                </a:effectLst>
                <a:latin typeface="+mn-lt"/>
              </a:rPr>
              <a:t>nema</a:t>
            </a:r>
            <a:r>
              <a:rPr lang="en-US" sz="3600" b="1" dirty="0">
                <a:solidFill>
                  <a:srgbClr val="FF0000"/>
                </a:solidFill>
                <a:effectLst>
                  <a:outerShdw blurRad="38100" dist="38100" dir="2700000" algn="tl">
                    <a:srgbClr val="000000">
                      <a:alpha val="43137"/>
                    </a:srgbClr>
                  </a:outerShdw>
                </a:effectLst>
                <a:latin typeface="+mn-lt"/>
              </a:rPr>
              <a:t> </a:t>
            </a:r>
            <a:r>
              <a:rPr lang="en-US" sz="3600" b="1" dirty="0" err="1">
                <a:solidFill>
                  <a:srgbClr val="FF0000"/>
                </a:solidFill>
                <a:effectLst>
                  <a:outerShdw blurRad="38100" dist="38100" dir="2700000" algn="tl">
                    <a:srgbClr val="000000">
                      <a:alpha val="43137"/>
                    </a:srgbClr>
                  </a:outerShdw>
                </a:effectLst>
                <a:latin typeface="+mn-lt"/>
              </a:rPr>
              <a:t>ni</a:t>
            </a:r>
            <a:r>
              <a:rPr lang="en-US" sz="3600" b="1" dirty="0">
                <a:solidFill>
                  <a:srgbClr val="FF0000"/>
                </a:solidFill>
                <a:effectLst>
                  <a:outerShdw blurRad="38100" dist="38100" dir="2700000" algn="tl">
                    <a:srgbClr val="000000">
                      <a:alpha val="43137"/>
                    </a:srgbClr>
                  </a:outerShdw>
                </a:effectLst>
                <a:latin typeface="+mn-lt"/>
              </a:rPr>
              <a:t> </a:t>
            </a:r>
            <a:r>
              <a:rPr lang="en-US" sz="3600" b="1" dirty="0" err="1">
                <a:solidFill>
                  <a:srgbClr val="FF0000"/>
                </a:solidFill>
                <a:effectLst>
                  <a:outerShdw blurRad="38100" dist="38100" dir="2700000" algn="tl">
                    <a:srgbClr val="000000">
                      <a:alpha val="43137"/>
                    </a:srgbClr>
                  </a:outerShdw>
                </a:effectLst>
                <a:latin typeface="+mn-lt"/>
              </a:rPr>
              <a:t>aktivnosti</a:t>
            </a:r>
            <a:br>
              <a:rPr lang="en-US" sz="3200" b="1" dirty="0">
                <a:solidFill>
                  <a:srgbClr val="FF0000"/>
                </a:solidFill>
              </a:rPr>
            </a:br>
            <a:endParaRPr lang="en-US" sz="3200" b="1" dirty="0">
              <a:solidFill>
                <a:srgbClr val="FF0000"/>
              </a:solidFill>
            </a:endParaRPr>
          </a:p>
        </p:txBody>
      </p:sp>
      <p:sp>
        <p:nvSpPr>
          <p:cNvPr id="3" name="Content Placeholder 2"/>
          <p:cNvSpPr>
            <a:spLocks noGrp="1"/>
          </p:cNvSpPr>
          <p:nvPr>
            <p:ph idx="1"/>
          </p:nvPr>
        </p:nvSpPr>
        <p:spPr/>
        <p:txBody>
          <a:bodyPr/>
          <a:lstStyle/>
          <a:p>
            <a:r>
              <a:rPr lang="en-US" b="1" dirty="0" err="1"/>
              <a:t>Vanjski</a:t>
            </a:r>
            <a:r>
              <a:rPr lang="en-US" b="1" dirty="0"/>
              <a:t> </a:t>
            </a:r>
            <a:r>
              <a:rPr lang="en-US" b="1" dirty="0" err="1"/>
              <a:t>ciljevi</a:t>
            </a:r>
            <a:r>
              <a:rPr lang="en-US" b="1" dirty="0"/>
              <a:t> </a:t>
            </a:r>
            <a:r>
              <a:rPr lang="en-US" b="1" dirty="0" err="1"/>
              <a:t>koji</a:t>
            </a:r>
            <a:r>
              <a:rPr lang="en-US" b="1" dirty="0"/>
              <a:t> se </a:t>
            </a:r>
            <a:r>
              <a:rPr lang="en-US" b="1" dirty="0" err="1"/>
              <a:t>nekim</a:t>
            </a:r>
            <a:r>
              <a:rPr lang="en-US" b="1" dirty="0"/>
              <a:t> </a:t>
            </a:r>
            <a:r>
              <a:rPr lang="en-US" b="1" dirty="0" err="1"/>
              <a:t>ponašanjem</a:t>
            </a:r>
            <a:r>
              <a:rPr lang="en-US" b="1" dirty="0"/>
              <a:t> (</a:t>
            </a:r>
            <a:r>
              <a:rPr lang="en-US" b="1" dirty="0" err="1"/>
              <a:t>npr.učenjem</a:t>
            </a:r>
            <a:r>
              <a:rPr lang="en-US" b="1" dirty="0"/>
              <a:t>) </a:t>
            </a:r>
            <a:r>
              <a:rPr lang="en-US" b="1" dirty="0" err="1"/>
              <a:t>pokušavaju</a:t>
            </a:r>
            <a:r>
              <a:rPr lang="en-US" b="1" dirty="0"/>
              <a:t> </a:t>
            </a:r>
            <a:r>
              <a:rPr lang="en-US" b="1" dirty="0" err="1"/>
              <a:t>dostići</a:t>
            </a:r>
            <a:r>
              <a:rPr lang="en-US" b="1" dirty="0"/>
              <a:t>, </a:t>
            </a:r>
            <a:r>
              <a:rPr lang="en-US" b="1" dirty="0" err="1"/>
              <a:t>mogu</a:t>
            </a:r>
            <a:r>
              <a:rPr lang="en-US" b="1" dirty="0"/>
              <a:t> </a:t>
            </a:r>
            <a:r>
              <a:rPr lang="en-US" b="1" dirty="0" err="1"/>
              <a:t>biti</a:t>
            </a:r>
            <a:r>
              <a:rPr lang="en-US" b="1" dirty="0"/>
              <a:t>:</a:t>
            </a:r>
          </a:p>
        </p:txBody>
      </p:sp>
      <p:sp>
        <p:nvSpPr>
          <p:cNvPr id="5" name="Down Arrow 4"/>
          <p:cNvSpPr/>
          <p:nvPr/>
        </p:nvSpPr>
        <p:spPr>
          <a:xfrm>
            <a:off x="3995936" y="3019351"/>
            <a:ext cx="1872208" cy="72008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Slikovni rezultat za intrinzična motivacij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0658" y="4686300"/>
            <a:ext cx="1260696" cy="1143000"/>
          </a:xfrm>
          <a:prstGeom prst="rect">
            <a:avLst/>
          </a:prstGeom>
          <a:noFill/>
          <a:extLst>
            <a:ext uri="{909E8E84-426E-40DD-AFC4-6F175D3DCCD1}">
              <a14:hiddenFill xmlns:a14="http://schemas.microsoft.com/office/drawing/2010/main">
                <a:solidFill>
                  <a:srgbClr val="FFFFFF"/>
                </a:solidFill>
              </a14:hiddenFill>
            </a:ext>
          </a:extLst>
        </p:spPr>
      </p:pic>
      <p:sp>
        <p:nvSpPr>
          <p:cNvPr id="7" name="Oblačić: savijena crta s obrubom i crtom isticanja 6">
            <a:extLst>
              <a:ext uri="{FF2B5EF4-FFF2-40B4-BE49-F238E27FC236}">
                <a16:creationId xmlns:a16="http://schemas.microsoft.com/office/drawing/2014/main" id="{0A6A0A6A-D598-45B8-BEE6-7BF6BDCCD260}"/>
              </a:ext>
            </a:extLst>
          </p:cNvPr>
          <p:cNvSpPr/>
          <p:nvPr/>
        </p:nvSpPr>
        <p:spPr>
          <a:xfrm>
            <a:off x="2771800" y="3933056"/>
            <a:ext cx="4104456" cy="2520280"/>
          </a:xfrm>
          <a:prstGeom prst="accentBorderCallout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000" dirty="0">
                <a:solidFill>
                  <a:schemeClr val="tx1"/>
                </a:solidFill>
              </a:rPr>
              <a:t>b</a:t>
            </a:r>
            <a:r>
              <a:rPr lang="en-US" sz="2000" dirty="0" err="1">
                <a:solidFill>
                  <a:schemeClr val="tx1"/>
                </a:solidFill>
              </a:rPr>
              <a:t>olje</a:t>
            </a:r>
            <a:r>
              <a:rPr lang="en-US" sz="2000" dirty="0">
                <a:solidFill>
                  <a:schemeClr val="tx1"/>
                </a:solidFill>
              </a:rPr>
              <a:t> </a:t>
            </a:r>
            <a:r>
              <a:rPr lang="en-US" sz="2000" dirty="0" err="1">
                <a:solidFill>
                  <a:schemeClr val="tx1"/>
                </a:solidFill>
              </a:rPr>
              <a:t>radno</a:t>
            </a:r>
            <a:r>
              <a:rPr lang="en-US" sz="2000" dirty="0">
                <a:solidFill>
                  <a:schemeClr val="tx1"/>
                </a:solidFill>
              </a:rPr>
              <a:t> </a:t>
            </a:r>
            <a:r>
              <a:rPr lang="en-US" sz="2000" dirty="0" err="1">
                <a:solidFill>
                  <a:schemeClr val="tx1"/>
                </a:solidFill>
              </a:rPr>
              <a:t>mjesto</a:t>
            </a:r>
            <a:r>
              <a:rPr lang="en-US" sz="2000" dirty="0">
                <a:solidFill>
                  <a:schemeClr val="tx1"/>
                </a:solidFill>
              </a:rPr>
              <a:t> –</a:t>
            </a:r>
            <a:r>
              <a:rPr lang="en-US" sz="2000" dirty="0" err="1">
                <a:solidFill>
                  <a:schemeClr val="tx1"/>
                </a:solidFill>
              </a:rPr>
              <a:t>bolji</a:t>
            </a:r>
            <a:r>
              <a:rPr lang="en-US" sz="2000" dirty="0">
                <a:solidFill>
                  <a:schemeClr val="tx1"/>
                </a:solidFill>
              </a:rPr>
              <a:t> </a:t>
            </a:r>
            <a:r>
              <a:rPr lang="hr-HR" sz="2000" dirty="0">
                <a:solidFill>
                  <a:schemeClr val="tx1"/>
                </a:solidFill>
              </a:rPr>
              <a:t>ž</a:t>
            </a:r>
            <a:r>
              <a:rPr lang="en-US" sz="2000" dirty="0" err="1">
                <a:solidFill>
                  <a:schemeClr val="tx1"/>
                </a:solidFill>
              </a:rPr>
              <a:t>ivot</a:t>
            </a:r>
            <a:endParaRPr lang="en-US" sz="2000" dirty="0">
              <a:solidFill>
                <a:schemeClr val="tx1"/>
              </a:solidFill>
            </a:endParaRPr>
          </a:p>
          <a:p>
            <a:pPr algn="ctr"/>
            <a:r>
              <a:rPr lang="hr-HR" sz="2000" dirty="0">
                <a:solidFill>
                  <a:schemeClr val="tx1"/>
                </a:solidFill>
              </a:rPr>
              <a:t>r</a:t>
            </a:r>
            <a:r>
              <a:rPr lang="en-US" sz="2000" dirty="0" err="1">
                <a:solidFill>
                  <a:schemeClr val="tx1"/>
                </a:solidFill>
              </a:rPr>
              <a:t>azveseliti</a:t>
            </a:r>
            <a:r>
              <a:rPr lang="en-US" sz="2000" dirty="0">
                <a:solidFill>
                  <a:schemeClr val="tx1"/>
                </a:solidFill>
              </a:rPr>
              <a:t> </a:t>
            </a:r>
            <a:r>
              <a:rPr lang="en-US" sz="2000" dirty="0" err="1">
                <a:solidFill>
                  <a:schemeClr val="tx1"/>
                </a:solidFill>
              </a:rPr>
              <a:t>roditelje</a:t>
            </a:r>
            <a:endParaRPr lang="en-US" sz="2000" dirty="0">
              <a:solidFill>
                <a:schemeClr val="tx1"/>
              </a:solidFill>
            </a:endParaRPr>
          </a:p>
          <a:p>
            <a:pPr algn="ctr"/>
            <a:r>
              <a:rPr lang="hr-HR" sz="2000" dirty="0">
                <a:solidFill>
                  <a:schemeClr val="tx1"/>
                </a:solidFill>
              </a:rPr>
              <a:t>u</a:t>
            </a:r>
            <a:r>
              <a:rPr lang="en-US" sz="2000" dirty="0" err="1">
                <a:solidFill>
                  <a:schemeClr val="tx1"/>
                </a:solidFill>
              </a:rPr>
              <a:t>pisati</a:t>
            </a:r>
            <a:r>
              <a:rPr lang="en-US" sz="2000" dirty="0">
                <a:solidFill>
                  <a:schemeClr val="tx1"/>
                </a:solidFill>
              </a:rPr>
              <a:t> </a:t>
            </a:r>
            <a:r>
              <a:rPr lang="en-US" sz="2000" dirty="0" err="1">
                <a:solidFill>
                  <a:schemeClr val="tx1"/>
                </a:solidFill>
              </a:rPr>
              <a:t>fakultet</a:t>
            </a:r>
            <a:endParaRPr lang="en-US" sz="2000" dirty="0">
              <a:solidFill>
                <a:schemeClr val="tx1"/>
              </a:solidFill>
            </a:endParaRPr>
          </a:p>
          <a:p>
            <a:pPr algn="ctr"/>
            <a:r>
              <a:rPr lang="hr-HR" sz="2000" dirty="0">
                <a:solidFill>
                  <a:schemeClr val="tx1"/>
                </a:solidFill>
              </a:rPr>
              <a:t>o</a:t>
            </a:r>
            <a:r>
              <a:rPr lang="en-US" sz="2000" dirty="0" err="1">
                <a:solidFill>
                  <a:schemeClr val="tx1"/>
                </a:solidFill>
              </a:rPr>
              <a:t>cjene</a:t>
            </a:r>
            <a:endParaRPr lang="en-US" sz="2000" dirty="0">
              <a:solidFill>
                <a:schemeClr val="tx1"/>
              </a:solidFill>
            </a:endParaRPr>
          </a:p>
          <a:p>
            <a:pPr algn="ctr"/>
            <a:r>
              <a:rPr lang="hr-HR" sz="2000" dirty="0">
                <a:solidFill>
                  <a:schemeClr val="tx1"/>
                </a:solidFill>
              </a:rPr>
              <a:t>p</a:t>
            </a:r>
            <a:r>
              <a:rPr lang="en-US" sz="2000" dirty="0" err="1">
                <a:solidFill>
                  <a:schemeClr val="tx1"/>
                </a:solidFill>
              </a:rPr>
              <a:t>ohvale</a:t>
            </a:r>
            <a:endParaRPr lang="hr-HR" sz="2000" dirty="0">
              <a:solidFill>
                <a:schemeClr val="tx1"/>
              </a:solidFill>
            </a:endParaRPr>
          </a:p>
          <a:p>
            <a:pPr algn="ctr"/>
            <a:r>
              <a:rPr lang="en-US" sz="2000" dirty="0" err="1">
                <a:solidFill>
                  <a:schemeClr val="tx1"/>
                </a:solidFill>
              </a:rPr>
              <a:t>nagrade</a:t>
            </a:r>
            <a:endParaRPr lang="hr-HR" sz="2000" dirty="0">
              <a:solidFill>
                <a:schemeClr val="tx1"/>
              </a:solidFill>
            </a:endParaRPr>
          </a:p>
          <a:p>
            <a:pPr algn="ctr"/>
            <a:r>
              <a:rPr lang="en-US" sz="2000" dirty="0">
                <a:solidFill>
                  <a:schemeClr val="tx1"/>
                </a:solidFill>
              </a:rPr>
              <a:t> </a:t>
            </a:r>
            <a:r>
              <a:rPr lang="en-US" sz="2000" dirty="0" err="1">
                <a:solidFill>
                  <a:schemeClr val="tx1"/>
                </a:solidFill>
              </a:rPr>
              <a:t>novac</a:t>
            </a:r>
            <a:endParaRPr lang="hr-HR" sz="2000" dirty="0">
              <a:solidFill>
                <a:schemeClr val="tx1"/>
              </a:solidFill>
            </a:endParaRPr>
          </a:p>
          <a:p>
            <a:pPr algn="ctr"/>
            <a:r>
              <a:rPr lang="en-US" sz="2000" dirty="0">
                <a:solidFill>
                  <a:schemeClr val="tx1"/>
                </a:solidFill>
              </a:rPr>
              <a:t> status</a:t>
            </a:r>
          </a:p>
        </p:txBody>
      </p:sp>
    </p:spTree>
    <p:extLst>
      <p:ext uri="{BB962C8B-B14F-4D97-AF65-F5344CB8AC3E}">
        <p14:creationId xmlns:p14="http://schemas.microsoft.com/office/powerpoint/2010/main" val="755911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bg1"/>
            </a:solidFill>
          </a:ln>
        </p:spPr>
        <p:txBody>
          <a:bodyPr/>
          <a:lstStyle/>
          <a:p>
            <a:r>
              <a:rPr lang="hr-HR" b="1" dirty="0">
                <a:solidFill>
                  <a:srgbClr val="FF0000"/>
                </a:solidFill>
              </a:rPr>
              <a:t>Vrijednosti  </a:t>
            </a:r>
          </a:p>
        </p:txBody>
      </p:sp>
      <p:sp>
        <p:nvSpPr>
          <p:cNvPr id="3" name="Content Placeholder 2"/>
          <p:cNvSpPr>
            <a:spLocks noGrp="1"/>
          </p:cNvSpPr>
          <p:nvPr>
            <p:ph idx="1"/>
          </p:nvPr>
        </p:nvSpPr>
        <p:spPr>
          <a:xfrm>
            <a:off x="0" y="1412776"/>
            <a:ext cx="9144000" cy="5445224"/>
          </a:xfrm>
        </p:spPr>
        <p:txBody>
          <a:bodyPr>
            <a:normAutofit/>
          </a:bodyPr>
          <a:lstStyle/>
          <a:p>
            <a:r>
              <a:rPr lang="hr-HR" sz="3600" dirty="0">
                <a:solidFill>
                  <a:schemeClr val="tx2"/>
                </a:solidFill>
              </a:rPr>
              <a:t>stječu se cijelog života</a:t>
            </a:r>
          </a:p>
          <a:p>
            <a:r>
              <a:rPr lang="hr-HR" sz="3600" dirty="0">
                <a:solidFill>
                  <a:schemeClr val="tx2"/>
                </a:solidFill>
              </a:rPr>
              <a:t>teško promjenjive</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996952"/>
            <a:ext cx="527685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94270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003232" cy="720080"/>
          </a:xfrm>
          <a:ln>
            <a:solidFill>
              <a:schemeClr val="bg1"/>
            </a:solidFill>
          </a:ln>
        </p:spPr>
        <p:txBody>
          <a:bodyPr>
            <a:normAutofit fontScale="90000"/>
          </a:bodyPr>
          <a:lstStyle/>
          <a:p>
            <a:r>
              <a:rPr lang="hr-HR" b="1" dirty="0">
                <a:solidFill>
                  <a:srgbClr val="FF0000"/>
                </a:solidFill>
              </a:rPr>
              <a:t>Ekstrinzična motivacija </a:t>
            </a:r>
          </a:p>
        </p:txBody>
      </p:sp>
      <p:sp>
        <p:nvSpPr>
          <p:cNvPr id="3" name="Content Placeholder 2"/>
          <p:cNvSpPr>
            <a:spLocks noGrp="1"/>
          </p:cNvSpPr>
          <p:nvPr>
            <p:ph idx="1"/>
          </p:nvPr>
        </p:nvSpPr>
        <p:spPr>
          <a:xfrm>
            <a:off x="0" y="908720"/>
            <a:ext cx="9144000" cy="5949280"/>
          </a:xfrm>
        </p:spPr>
        <p:txBody>
          <a:bodyPr>
            <a:normAutofit/>
          </a:bodyPr>
          <a:lstStyle/>
          <a:p>
            <a:r>
              <a:rPr lang="hr-HR" sz="3600" dirty="0">
                <a:solidFill>
                  <a:srgbClr val="002060"/>
                </a:solidFill>
              </a:rPr>
              <a:t>Obilježja interakcije </a:t>
            </a:r>
            <a:r>
              <a:rPr lang="hr-HR" sz="3600" dirty="0">
                <a:solidFill>
                  <a:srgbClr val="002060"/>
                </a:solidFill>
                <a:latin typeface="Calibri"/>
              </a:rPr>
              <a:t>→ djeca, odrasli…</a:t>
            </a:r>
          </a:p>
          <a:p>
            <a:r>
              <a:rPr lang="hr-HR" sz="3600" dirty="0">
                <a:solidFill>
                  <a:srgbClr val="002060"/>
                </a:solidFill>
                <a:latin typeface="Calibri"/>
              </a:rPr>
              <a:t>Najčešća pogreška </a:t>
            </a:r>
            <a:r>
              <a:rPr lang="hr-HR" sz="3600" dirty="0">
                <a:solidFill>
                  <a:srgbClr val="FF2D2D"/>
                </a:solidFill>
                <a:latin typeface="Calibri"/>
              </a:rPr>
              <a:t>→ kao djecu u školi</a:t>
            </a:r>
          </a:p>
          <a:p>
            <a:r>
              <a:rPr lang="hr-HR" sz="3600" dirty="0">
                <a:solidFill>
                  <a:srgbClr val="002060"/>
                </a:solidFill>
                <a:latin typeface="Calibri"/>
              </a:rPr>
              <a:t>Ugodno ozračje → ovisi o karakteru onoga tko poučava </a:t>
            </a:r>
          </a:p>
          <a:p>
            <a:pPr marL="0" indent="0">
              <a:buNone/>
            </a:pPr>
            <a:r>
              <a:rPr lang="hr-HR" sz="3600" dirty="0">
                <a:solidFill>
                  <a:srgbClr val="002060"/>
                </a:solidFill>
                <a:latin typeface="Calibri"/>
              </a:rPr>
              <a:t>→ MEDICINSKE SESTRE</a:t>
            </a:r>
          </a:p>
          <a:p>
            <a:r>
              <a:rPr lang="hr-HR" sz="3600" dirty="0">
                <a:solidFill>
                  <a:srgbClr val="002060"/>
                </a:solidFill>
                <a:latin typeface="Calibri"/>
              </a:rPr>
              <a:t>Nenametljivo iskazati stručnost + povjerenje</a:t>
            </a:r>
          </a:p>
          <a:p>
            <a:endParaRPr lang="hr-HR" sz="3600" dirty="0">
              <a:solidFill>
                <a:srgbClr val="002060"/>
              </a:solidFill>
            </a:endParaRPr>
          </a:p>
          <a:p>
            <a:endParaRPr lang="hr-HR" sz="3600" dirty="0">
              <a:solidFill>
                <a:srgbClr val="002060"/>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4653136"/>
            <a:ext cx="3293415" cy="222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45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selekcija.hr/wp-content/uploads/2010/11/MOtivacija-intrinzicna-i-ekstrinzic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8"/>
            <a:ext cx="9233664"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1661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8760"/>
            <a:ext cx="8229600" cy="1143000"/>
          </a:xfrm>
          <a:ln>
            <a:solidFill>
              <a:schemeClr val="bg1"/>
            </a:solidFill>
          </a:ln>
        </p:spPr>
        <p:txBody>
          <a:bodyPr>
            <a:normAutofit fontScale="90000"/>
          </a:bodyPr>
          <a:lstStyle/>
          <a:p>
            <a:r>
              <a:rPr lang="it-IT" sz="3600" b="1" dirty="0">
                <a:solidFill>
                  <a:srgbClr val="FF0000"/>
                </a:solidFill>
              </a:rPr>
              <a:t>Koji su vaši internalni motivi?</a:t>
            </a:r>
            <a:br>
              <a:rPr lang="hr-HR" sz="3600" b="1" dirty="0">
                <a:solidFill>
                  <a:srgbClr val="FF0000"/>
                </a:solidFill>
              </a:rPr>
            </a:br>
            <a:r>
              <a:rPr lang="hr-HR" sz="3600" dirty="0"/>
              <a:t>Š</a:t>
            </a:r>
            <a:r>
              <a:rPr lang="en-US" sz="3600" dirty="0"/>
              <a:t>to </a:t>
            </a:r>
            <a:r>
              <a:rPr lang="en-US" sz="3600" dirty="0" err="1"/>
              <a:t>volite</a:t>
            </a:r>
            <a:r>
              <a:rPr lang="en-US" sz="3600" dirty="0"/>
              <a:t> </a:t>
            </a:r>
            <a:r>
              <a:rPr lang="en-US" sz="3600" dirty="0" err="1"/>
              <a:t>raditi</a:t>
            </a:r>
            <a:r>
              <a:rPr lang="en-US" sz="3600" dirty="0"/>
              <a:t>, </a:t>
            </a:r>
            <a:r>
              <a:rPr lang="en-US" sz="3600" dirty="0" err="1"/>
              <a:t>samo</a:t>
            </a:r>
            <a:r>
              <a:rPr lang="en-US" sz="3600" dirty="0"/>
              <a:t> </a:t>
            </a:r>
            <a:r>
              <a:rPr lang="en-US" sz="3600" dirty="0" err="1"/>
              <a:t>zato</a:t>
            </a:r>
            <a:r>
              <a:rPr lang="en-US" sz="3600" dirty="0"/>
              <a:t> </a:t>
            </a:r>
            <a:r>
              <a:rPr lang="en-US" sz="3600" dirty="0" err="1"/>
              <a:t>što</a:t>
            </a:r>
            <a:r>
              <a:rPr lang="en-US" sz="3600" dirty="0"/>
              <a:t> </a:t>
            </a:r>
            <a:r>
              <a:rPr lang="en-US" sz="3600" dirty="0" err="1"/>
              <a:t>vam</a:t>
            </a:r>
            <a:r>
              <a:rPr lang="en-US" sz="3600" dirty="0"/>
              <a:t> to </a:t>
            </a:r>
            <a:r>
              <a:rPr lang="en-US" sz="3600" dirty="0" err="1"/>
              <a:t>odgovara</a:t>
            </a:r>
            <a:r>
              <a:rPr lang="en-US" sz="3600" dirty="0"/>
              <a:t>? </a:t>
            </a:r>
            <a:br>
              <a:rPr lang="en-US" b="1" dirty="0">
                <a:solidFill>
                  <a:schemeClr val="accent1"/>
                </a:solidFill>
              </a:rPr>
            </a:br>
            <a:br>
              <a:rPr lang="hr-HR" b="1" dirty="0">
                <a:solidFill>
                  <a:schemeClr val="accent1"/>
                </a:solidFill>
              </a:rPr>
            </a:br>
            <a:endParaRPr lang="en-US" dirty="0">
              <a:solidFill>
                <a:srgbClr val="FF0000"/>
              </a:solidFill>
            </a:endParaRPr>
          </a:p>
        </p:txBody>
      </p:sp>
      <p:sp>
        <p:nvSpPr>
          <p:cNvPr id="3" name="Oblačić: savijena crta s obrubom i crtom isticanja 2">
            <a:extLst>
              <a:ext uri="{FF2B5EF4-FFF2-40B4-BE49-F238E27FC236}">
                <a16:creationId xmlns:a16="http://schemas.microsoft.com/office/drawing/2014/main" id="{90DD506B-B7A1-4AE4-8786-AAF75AF1CEF8}"/>
              </a:ext>
            </a:extLst>
          </p:cNvPr>
          <p:cNvSpPr/>
          <p:nvPr/>
        </p:nvSpPr>
        <p:spPr>
          <a:xfrm>
            <a:off x="2555776" y="2564904"/>
            <a:ext cx="5544616" cy="2520280"/>
          </a:xfrm>
          <a:prstGeom prst="accentBorderCallout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accent1"/>
                </a:solidFill>
              </a:rPr>
              <a:t>Pokušajte</a:t>
            </a:r>
            <a:r>
              <a:rPr lang="en-US" b="1" dirty="0">
                <a:solidFill>
                  <a:schemeClr val="accent1"/>
                </a:solidFill>
              </a:rPr>
              <a:t> </a:t>
            </a:r>
            <a:r>
              <a:rPr lang="en-US" b="1" dirty="0" err="1">
                <a:solidFill>
                  <a:schemeClr val="accent1"/>
                </a:solidFill>
              </a:rPr>
              <a:t>osvijestiti</a:t>
            </a:r>
            <a:r>
              <a:rPr lang="en-US" b="1" dirty="0">
                <a:solidFill>
                  <a:schemeClr val="accent1"/>
                </a:solidFill>
              </a:rPr>
              <a:t> </a:t>
            </a:r>
            <a:r>
              <a:rPr lang="en-US" b="1" dirty="0" err="1">
                <a:solidFill>
                  <a:schemeClr val="accent1"/>
                </a:solidFill>
              </a:rPr>
              <a:t>razliku</a:t>
            </a:r>
            <a:r>
              <a:rPr lang="en-US" b="1" dirty="0">
                <a:solidFill>
                  <a:schemeClr val="accent1"/>
                </a:solidFill>
              </a:rPr>
              <a:t> </a:t>
            </a:r>
            <a:r>
              <a:rPr lang="en-US" b="1" dirty="0" err="1">
                <a:solidFill>
                  <a:schemeClr val="accent1"/>
                </a:solidFill>
              </a:rPr>
              <a:t>izme</a:t>
            </a:r>
            <a:r>
              <a:rPr lang="hr-HR" b="1" dirty="0">
                <a:solidFill>
                  <a:schemeClr val="accent1"/>
                </a:solidFill>
              </a:rPr>
              <a:t>đ</a:t>
            </a:r>
            <a:r>
              <a:rPr lang="en-US" b="1" dirty="0">
                <a:solidFill>
                  <a:schemeClr val="accent1"/>
                </a:solidFill>
              </a:rPr>
              <a:t>u t</a:t>
            </a:r>
            <a:r>
              <a:rPr lang="hr-HR" b="1" dirty="0">
                <a:solidFill>
                  <a:schemeClr val="accent1"/>
                </a:solidFill>
              </a:rPr>
              <a:t>ih</a:t>
            </a:r>
            <a:r>
              <a:rPr lang="en-US" b="1" dirty="0">
                <a:solidFill>
                  <a:schemeClr val="accent1"/>
                </a:solidFill>
              </a:rPr>
              <a:t> </a:t>
            </a:r>
            <a:r>
              <a:rPr lang="en-US" b="1" dirty="0" err="1">
                <a:solidFill>
                  <a:schemeClr val="accent1"/>
                </a:solidFill>
              </a:rPr>
              <a:t>aktivnosti</a:t>
            </a:r>
            <a:r>
              <a:rPr lang="en-US" b="1" dirty="0">
                <a:solidFill>
                  <a:schemeClr val="accent1"/>
                </a:solidFill>
              </a:rPr>
              <a:t> </a:t>
            </a:r>
            <a:r>
              <a:rPr lang="en-US" b="1" dirty="0" err="1">
                <a:solidFill>
                  <a:schemeClr val="accent1"/>
                </a:solidFill>
              </a:rPr>
              <a:t>i</a:t>
            </a:r>
            <a:r>
              <a:rPr lang="en-US" b="1" dirty="0">
                <a:solidFill>
                  <a:schemeClr val="accent1"/>
                </a:solidFill>
              </a:rPr>
              <a:t> </a:t>
            </a:r>
            <a:r>
              <a:rPr lang="en-US" b="1" dirty="0" err="1">
                <a:solidFill>
                  <a:schemeClr val="accent1"/>
                </a:solidFill>
              </a:rPr>
              <a:t>onih</a:t>
            </a:r>
            <a:r>
              <a:rPr lang="en-US" b="1" dirty="0">
                <a:solidFill>
                  <a:schemeClr val="accent1"/>
                </a:solidFill>
              </a:rPr>
              <a:t> </a:t>
            </a:r>
            <a:r>
              <a:rPr lang="en-US" b="1" dirty="0" err="1">
                <a:solidFill>
                  <a:schemeClr val="accent1"/>
                </a:solidFill>
              </a:rPr>
              <a:t>koje</a:t>
            </a:r>
            <a:r>
              <a:rPr lang="en-US" b="1" dirty="0">
                <a:solidFill>
                  <a:schemeClr val="accent1"/>
                </a:solidFill>
              </a:rPr>
              <a:t> </a:t>
            </a:r>
            <a:r>
              <a:rPr lang="en-US" b="1" dirty="0" err="1">
                <a:solidFill>
                  <a:schemeClr val="accent1"/>
                </a:solidFill>
              </a:rPr>
              <a:t>radite</a:t>
            </a:r>
            <a:r>
              <a:rPr lang="en-US" b="1" dirty="0">
                <a:solidFill>
                  <a:schemeClr val="accent1"/>
                </a:solidFill>
              </a:rPr>
              <a:t> </a:t>
            </a:r>
            <a:r>
              <a:rPr lang="en-US" b="1" dirty="0" err="1">
                <a:solidFill>
                  <a:schemeClr val="accent1"/>
                </a:solidFill>
              </a:rPr>
              <a:t>zbog</a:t>
            </a:r>
            <a:r>
              <a:rPr lang="en-US" b="1" dirty="0">
                <a:solidFill>
                  <a:schemeClr val="accent1"/>
                </a:solidFill>
              </a:rPr>
              <a:t> </a:t>
            </a:r>
            <a:r>
              <a:rPr lang="en-US" b="1" dirty="0" err="1">
                <a:solidFill>
                  <a:schemeClr val="accent1"/>
                </a:solidFill>
              </a:rPr>
              <a:t>nagrade</a:t>
            </a:r>
            <a:endParaRPr lang="hr-HR" b="1" dirty="0">
              <a:solidFill>
                <a:schemeClr val="accent1"/>
              </a:solidFill>
            </a:endParaRPr>
          </a:p>
          <a:p>
            <a:endParaRPr lang="hr-HR" b="1" dirty="0">
              <a:solidFill>
                <a:schemeClr val="accent1"/>
              </a:solidFill>
            </a:endParaRPr>
          </a:p>
          <a:p>
            <a:pPr marL="457200" indent="-457200">
              <a:buFont typeface="Wingdings" panose="05000000000000000000" pitchFamily="2" charset="2"/>
              <a:buChar char="ü"/>
            </a:pPr>
            <a:r>
              <a:rPr lang="en-US" b="1" dirty="0">
                <a:solidFill>
                  <a:srgbClr val="FF0000"/>
                </a:solidFill>
              </a:rPr>
              <a:t>U </a:t>
            </a:r>
            <a:r>
              <a:rPr lang="en-US" b="1" dirty="0" err="1">
                <a:solidFill>
                  <a:srgbClr val="FF0000"/>
                </a:solidFill>
              </a:rPr>
              <a:t>čemu</a:t>
            </a:r>
            <a:r>
              <a:rPr lang="en-US" b="1" dirty="0">
                <a:solidFill>
                  <a:srgbClr val="FF0000"/>
                </a:solidFill>
              </a:rPr>
              <a:t> je </a:t>
            </a:r>
            <a:r>
              <a:rPr lang="en-US" b="1" dirty="0" err="1">
                <a:solidFill>
                  <a:srgbClr val="FF0000"/>
                </a:solidFill>
              </a:rPr>
              <a:t>razlika</a:t>
            </a:r>
            <a:r>
              <a:rPr lang="en-US" b="1" dirty="0">
                <a:solidFill>
                  <a:srgbClr val="FF0000"/>
                </a:solidFill>
              </a:rPr>
              <a:t>?</a:t>
            </a:r>
            <a:endParaRPr lang="hr-HR" dirty="0"/>
          </a:p>
        </p:txBody>
      </p:sp>
    </p:spTree>
    <p:extLst>
      <p:ext uri="{BB962C8B-B14F-4D97-AF65-F5344CB8AC3E}">
        <p14:creationId xmlns:p14="http://schemas.microsoft.com/office/powerpoint/2010/main" val="11171012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a:extLst>
              <a:ext uri="{FF2B5EF4-FFF2-40B4-BE49-F238E27FC236}">
                <a16:creationId xmlns:a16="http://schemas.microsoft.com/office/drawing/2014/main" id="{0D6E1462-ECAA-4BEB-BE34-90BA41E5B556}"/>
              </a:ext>
            </a:extLst>
          </p:cNvPr>
          <p:cNvSpPr>
            <a:spLocks noGrp="1"/>
          </p:cNvSpPr>
          <p:nvPr>
            <p:ph type="title"/>
          </p:nvPr>
        </p:nvSpPr>
        <p:spPr>
          <a:xfrm>
            <a:off x="457200" y="457200"/>
            <a:ext cx="8229600" cy="1143000"/>
          </a:xfrm>
        </p:spPr>
        <p:txBody>
          <a:bodyPr>
            <a:normAutofit fontScale="90000"/>
          </a:bodyPr>
          <a:lstStyle/>
          <a:p>
            <a:r>
              <a:rPr lang="hr-HR" b="1" dirty="0">
                <a:solidFill>
                  <a:srgbClr val="C00000"/>
                </a:solidFill>
              </a:rPr>
              <a:t>Motivacija je u zdravstveno-odgojnom radu uvijek potrebna</a:t>
            </a:r>
            <a:br>
              <a:rPr lang="hr-HR" dirty="0"/>
            </a:br>
            <a:endParaRPr lang="hr-HR" dirty="0"/>
          </a:p>
        </p:txBody>
      </p:sp>
      <p:sp>
        <p:nvSpPr>
          <p:cNvPr id="4" name="Rezervirano mjesto sadržaja 3">
            <a:extLst>
              <a:ext uri="{FF2B5EF4-FFF2-40B4-BE49-F238E27FC236}">
                <a16:creationId xmlns:a16="http://schemas.microsoft.com/office/drawing/2014/main" id="{A96188B8-88E5-42F1-849A-22BEBD7695AE}"/>
              </a:ext>
            </a:extLst>
          </p:cNvPr>
          <p:cNvSpPr>
            <a:spLocks noGrp="1"/>
          </p:cNvSpPr>
          <p:nvPr>
            <p:ph idx="1"/>
          </p:nvPr>
        </p:nvSpPr>
        <p:spPr/>
        <p:txBody>
          <a:bodyPr/>
          <a:lstStyle/>
          <a:p>
            <a:r>
              <a:rPr lang="hr-HR" dirty="0">
                <a:solidFill>
                  <a:srgbClr val="002060"/>
                </a:solidFill>
              </a:rPr>
              <a:t>zdravstveni djelatnik motivira bolesnika da ozbiljno shvati liječenje, dijete da otvori usta, javnost da se drži određenih relevantnih mjera, radnike da dođu na preglede, suradnika da  uradi nešto, motivira svakog od koga nešto očekuje</a:t>
            </a:r>
          </a:p>
        </p:txBody>
      </p:sp>
      <p:pic>
        <p:nvPicPr>
          <p:cNvPr id="2" name="Slika 1">
            <a:extLst>
              <a:ext uri="{FF2B5EF4-FFF2-40B4-BE49-F238E27FC236}">
                <a16:creationId xmlns:a16="http://schemas.microsoft.com/office/drawing/2014/main" id="{A64AC619-DF67-4397-BDE9-C2F5DFA67EAE}"/>
              </a:ext>
            </a:extLst>
          </p:cNvPr>
          <p:cNvPicPr>
            <a:picLocks noChangeAspect="1"/>
          </p:cNvPicPr>
          <p:nvPr/>
        </p:nvPicPr>
        <p:blipFill>
          <a:blip r:embed="rId2"/>
          <a:stretch>
            <a:fillRect/>
          </a:stretch>
        </p:blipFill>
        <p:spPr>
          <a:xfrm>
            <a:off x="2771800" y="4187990"/>
            <a:ext cx="2980074" cy="2658226"/>
          </a:xfrm>
          <a:prstGeom prst="rect">
            <a:avLst/>
          </a:prstGeom>
        </p:spPr>
      </p:pic>
    </p:spTree>
    <p:extLst>
      <p:ext uri="{BB962C8B-B14F-4D97-AF65-F5344CB8AC3E}">
        <p14:creationId xmlns:p14="http://schemas.microsoft.com/office/powerpoint/2010/main" val="24977124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5191BEC-D852-4324-87FB-AF7BBBF09B30}"/>
              </a:ext>
            </a:extLst>
          </p:cNvPr>
          <p:cNvSpPr>
            <a:spLocks noGrp="1"/>
          </p:cNvSpPr>
          <p:nvPr>
            <p:ph type="title"/>
          </p:nvPr>
        </p:nvSpPr>
        <p:spPr>
          <a:xfrm>
            <a:off x="457200" y="332656"/>
            <a:ext cx="8229600" cy="1143000"/>
          </a:xfrm>
        </p:spPr>
        <p:txBody>
          <a:bodyPr>
            <a:normAutofit fontScale="90000"/>
          </a:bodyPr>
          <a:lstStyle/>
          <a:p>
            <a:br>
              <a:rPr lang="hr-HR" dirty="0"/>
            </a:br>
            <a:r>
              <a:rPr lang="hr-HR" b="1" dirty="0">
                <a:solidFill>
                  <a:srgbClr val="C00000"/>
                </a:solidFill>
              </a:rPr>
              <a:t>Više puta dobro zamišljena motivacija nema pravi učinak</a:t>
            </a:r>
            <a:br>
              <a:rPr lang="hr-HR" dirty="0"/>
            </a:br>
            <a:endParaRPr lang="hr-HR" dirty="0"/>
          </a:p>
        </p:txBody>
      </p:sp>
      <p:sp>
        <p:nvSpPr>
          <p:cNvPr id="3" name="Rezervirano mjesto sadržaja 2">
            <a:extLst>
              <a:ext uri="{FF2B5EF4-FFF2-40B4-BE49-F238E27FC236}">
                <a16:creationId xmlns:a16="http://schemas.microsoft.com/office/drawing/2014/main" id="{3C916620-9316-45E2-87A0-F45EFCF7C6B0}"/>
              </a:ext>
            </a:extLst>
          </p:cNvPr>
          <p:cNvSpPr>
            <a:spLocks noGrp="1"/>
          </p:cNvSpPr>
          <p:nvPr>
            <p:ph idx="1"/>
          </p:nvPr>
        </p:nvSpPr>
        <p:spPr/>
        <p:txBody>
          <a:bodyPr>
            <a:normAutofit fontScale="85000" lnSpcReduction="10000"/>
          </a:bodyPr>
          <a:lstStyle/>
          <a:p>
            <a:r>
              <a:rPr lang="hr-HR" dirty="0">
                <a:solidFill>
                  <a:srgbClr val="002060"/>
                </a:solidFill>
              </a:rPr>
              <a:t>to je znak da nije dobro osmišljena</a:t>
            </a:r>
          </a:p>
          <a:p>
            <a:r>
              <a:rPr lang="hr-HR" dirty="0">
                <a:solidFill>
                  <a:srgbClr val="002060"/>
                </a:solidFill>
              </a:rPr>
              <a:t>malo je ljudi koje se, na ovaj ili onaj način, ne bi mogli motivirati </a:t>
            </a:r>
          </a:p>
          <a:p>
            <a:r>
              <a:rPr lang="hr-HR" dirty="0">
                <a:solidFill>
                  <a:srgbClr val="002060"/>
                </a:solidFill>
              </a:rPr>
              <a:t>treba obratiti pozornost na interese grupe s kojom će raditi, na dob, spol, naobrazbu, te na društvene norme </a:t>
            </a:r>
          </a:p>
          <a:p>
            <a:r>
              <a:rPr lang="hr-HR" dirty="0">
                <a:solidFill>
                  <a:srgbClr val="002060"/>
                </a:solidFill>
              </a:rPr>
              <a:t>temeljno odgojno pravilo jeste obrazloženje činjenica tako da pojedinci i skupine osjete  kako će im one pomoći u zadovoljavanju njihovih najvažnijih potreba </a:t>
            </a:r>
          </a:p>
          <a:p>
            <a:r>
              <a:rPr lang="hr-HR" dirty="0">
                <a:solidFill>
                  <a:srgbClr val="002060"/>
                </a:solidFill>
              </a:rPr>
              <a:t>ako u tom uspijemo, znači da smo ih dobro motivirali</a:t>
            </a:r>
          </a:p>
          <a:p>
            <a:endParaRPr lang="hr-HR" dirty="0"/>
          </a:p>
        </p:txBody>
      </p:sp>
      <p:sp>
        <p:nvSpPr>
          <p:cNvPr id="4" name="Elipsa 3">
            <a:extLst>
              <a:ext uri="{FF2B5EF4-FFF2-40B4-BE49-F238E27FC236}">
                <a16:creationId xmlns:a16="http://schemas.microsoft.com/office/drawing/2014/main" id="{6BEE4700-8089-4585-AC09-AD1F1DCF1F72}"/>
              </a:ext>
            </a:extLst>
          </p:cNvPr>
          <p:cNvSpPr/>
          <p:nvPr/>
        </p:nvSpPr>
        <p:spPr>
          <a:xfrm>
            <a:off x="2627784" y="5586103"/>
            <a:ext cx="3384376" cy="1080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3200" b="1" dirty="0" err="1">
                <a:solidFill>
                  <a:srgbClr val="002060"/>
                </a:solidFill>
              </a:rPr>
              <a:t>covid</a:t>
            </a:r>
            <a:r>
              <a:rPr lang="hr-HR" sz="3200" b="1" dirty="0">
                <a:solidFill>
                  <a:srgbClr val="002060"/>
                </a:solidFill>
              </a:rPr>
              <a:t> 19</a:t>
            </a:r>
          </a:p>
        </p:txBody>
      </p:sp>
    </p:spTree>
    <p:extLst>
      <p:ext uri="{BB962C8B-B14F-4D97-AF65-F5344CB8AC3E}">
        <p14:creationId xmlns:p14="http://schemas.microsoft.com/office/powerpoint/2010/main" val="1658029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19256" cy="1052736"/>
          </a:xfrm>
          <a:ln>
            <a:solidFill>
              <a:schemeClr val="bg1"/>
            </a:solidFill>
          </a:ln>
        </p:spPr>
        <p:txBody>
          <a:bodyPr/>
          <a:lstStyle/>
          <a:p>
            <a:r>
              <a:rPr lang="hr-HR" b="1" dirty="0">
                <a:solidFill>
                  <a:srgbClr val="FF0000"/>
                </a:solidFill>
              </a:rPr>
              <a:t>Komponente motivacije za učenje </a:t>
            </a:r>
          </a:p>
        </p:txBody>
      </p:sp>
      <p:sp>
        <p:nvSpPr>
          <p:cNvPr id="3" name="Content Placeholder 2"/>
          <p:cNvSpPr>
            <a:spLocks noGrp="1"/>
          </p:cNvSpPr>
          <p:nvPr>
            <p:ph idx="1"/>
          </p:nvPr>
        </p:nvSpPr>
        <p:spPr>
          <a:xfrm>
            <a:off x="0" y="836712"/>
            <a:ext cx="9144000" cy="6021288"/>
          </a:xfrm>
        </p:spPr>
        <p:txBody>
          <a:bodyPr>
            <a:normAutofit/>
          </a:bodyPr>
          <a:lstStyle/>
          <a:p>
            <a:endParaRPr lang="hr-HR" sz="3600" dirty="0">
              <a:solidFill>
                <a:srgbClr val="002060"/>
              </a:solidFill>
            </a:endParaRPr>
          </a:p>
          <a:p>
            <a:endParaRPr lang="hr-HR" sz="3600" dirty="0">
              <a:solidFill>
                <a:srgbClr val="002060"/>
              </a:solidFill>
            </a:endParaRPr>
          </a:p>
        </p:txBody>
      </p:sp>
      <p:graphicFrame>
        <p:nvGraphicFramePr>
          <p:cNvPr id="4" name="Diagram 3"/>
          <p:cNvGraphicFramePr/>
          <p:nvPr>
            <p:extLst>
              <p:ext uri="{D42A27DB-BD31-4B8C-83A1-F6EECF244321}">
                <p14:modId xmlns:p14="http://schemas.microsoft.com/office/powerpoint/2010/main" val="4089114747"/>
              </p:ext>
            </p:extLst>
          </p:nvPr>
        </p:nvGraphicFramePr>
        <p:xfrm>
          <a:off x="0" y="1052736"/>
          <a:ext cx="9144000" cy="5805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716015" y="2809944"/>
            <a:ext cx="3634713" cy="584775"/>
          </a:xfrm>
          <a:prstGeom prst="rect">
            <a:avLst/>
          </a:prstGeom>
          <a:noFill/>
          <a:ln>
            <a:solidFill>
              <a:srgbClr val="0070C0"/>
            </a:solidFill>
          </a:ln>
        </p:spPr>
        <p:txBody>
          <a:bodyPr wrap="none" rtlCol="0">
            <a:spAutoFit/>
          </a:bodyPr>
          <a:lstStyle/>
          <a:p>
            <a:r>
              <a:rPr lang="hr-HR" sz="3200" dirty="0">
                <a:solidFill>
                  <a:srgbClr val="002060"/>
                </a:solidFill>
              </a:rPr>
              <a:t>Lako dostupni ciljevi </a:t>
            </a:r>
          </a:p>
        </p:txBody>
      </p:sp>
      <p:cxnSp>
        <p:nvCxnSpPr>
          <p:cNvPr id="7" name="Straight Arrow Connector 6"/>
          <p:cNvCxnSpPr>
            <a:endCxn id="5" idx="1"/>
          </p:cNvCxnSpPr>
          <p:nvPr/>
        </p:nvCxnSpPr>
        <p:spPr>
          <a:xfrm>
            <a:off x="4283968" y="3102331"/>
            <a:ext cx="432047"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16015" y="4149080"/>
            <a:ext cx="3726148" cy="1077218"/>
          </a:xfrm>
          <a:prstGeom prst="rect">
            <a:avLst/>
          </a:prstGeom>
          <a:noFill/>
          <a:ln>
            <a:solidFill>
              <a:srgbClr val="0070C0"/>
            </a:solidFill>
          </a:ln>
        </p:spPr>
        <p:txBody>
          <a:bodyPr wrap="none" rtlCol="0">
            <a:spAutoFit/>
          </a:bodyPr>
          <a:lstStyle/>
          <a:p>
            <a:r>
              <a:rPr lang="hr-HR" sz="3200" dirty="0">
                <a:solidFill>
                  <a:srgbClr val="002060"/>
                </a:solidFill>
              </a:rPr>
              <a:t>Pohvala</a:t>
            </a:r>
          </a:p>
          <a:p>
            <a:r>
              <a:rPr lang="hr-HR" sz="3200" dirty="0">
                <a:solidFill>
                  <a:srgbClr val="002060"/>
                </a:solidFill>
              </a:rPr>
              <a:t>Povratna  informacija</a:t>
            </a:r>
          </a:p>
        </p:txBody>
      </p:sp>
      <p:cxnSp>
        <p:nvCxnSpPr>
          <p:cNvPr id="10" name="Straight Arrow Connector 9"/>
          <p:cNvCxnSpPr/>
          <p:nvPr/>
        </p:nvCxnSpPr>
        <p:spPr>
          <a:xfrm>
            <a:off x="6228184" y="3394719"/>
            <a:ext cx="0" cy="7543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139952" y="1628800"/>
            <a:ext cx="72008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63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a:ln>
            <a:solidFill>
              <a:schemeClr val="bg1"/>
            </a:solidFill>
          </a:ln>
        </p:spPr>
        <p:txBody>
          <a:bodyPr/>
          <a:lstStyle/>
          <a:p>
            <a:r>
              <a:rPr lang="hr-HR" b="1" dirty="0">
                <a:solidFill>
                  <a:srgbClr val="FF0000"/>
                </a:solidFill>
              </a:rPr>
              <a:t>Motivacija za učenje </a:t>
            </a:r>
          </a:p>
        </p:txBody>
      </p:sp>
      <p:sp>
        <p:nvSpPr>
          <p:cNvPr id="3" name="Content Placeholder 2"/>
          <p:cNvSpPr>
            <a:spLocks noGrp="1"/>
          </p:cNvSpPr>
          <p:nvPr>
            <p:ph idx="1"/>
          </p:nvPr>
        </p:nvSpPr>
        <p:spPr>
          <a:xfrm>
            <a:off x="0" y="908720"/>
            <a:ext cx="9144000" cy="5949280"/>
          </a:xfrm>
        </p:spPr>
        <p:txBody>
          <a:bodyPr>
            <a:normAutofit/>
          </a:bodyPr>
          <a:lstStyle/>
          <a:p>
            <a:pPr marL="0" indent="0">
              <a:buNone/>
            </a:pPr>
            <a:endParaRPr lang="hr-HR" sz="3600" dirty="0">
              <a:solidFill>
                <a:srgbClr val="002060"/>
              </a:solidFill>
            </a:endParaRPr>
          </a:p>
          <a:p>
            <a:endParaRPr lang="hr-HR" sz="3600" dirty="0">
              <a:solidFill>
                <a:srgbClr val="002060"/>
              </a:solidFill>
            </a:endParaRPr>
          </a:p>
        </p:txBody>
      </p:sp>
      <p:graphicFrame>
        <p:nvGraphicFramePr>
          <p:cNvPr id="4" name="Diagram 3"/>
          <p:cNvGraphicFramePr/>
          <p:nvPr>
            <p:extLst>
              <p:ext uri="{D42A27DB-BD31-4B8C-83A1-F6EECF244321}">
                <p14:modId xmlns:p14="http://schemas.microsoft.com/office/powerpoint/2010/main" val="32373854"/>
              </p:ext>
            </p:extLst>
          </p:nvPr>
        </p:nvGraphicFramePr>
        <p:xfrm>
          <a:off x="0" y="148478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p:cNvGrpSpPr/>
          <p:nvPr/>
        </p:nvGrpSpPr>
        <p:grpSpPr>
          <a:xfrm>
            <a:off x="6430593" y="965630"/>
            <a:ext cx="2385765" cy="5855404"/>
            <a:chOff x="6430593" y="965630"/>
            <a:chExt cx="2385765" cy="5855404"/>
          </a:xfrm>
        </p:grpSpPr>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575016">
              <a:off x="4695774" y="2700449"/>
              <a:ext cx="5855404" cy="2385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rot="17119265">
              <a:off x="5282511" y="3430649"/>
              <a:ext cx="3835152" cy="1107996"/>
            </a:xfrm>
            <a:prstGeom prst="rect">
              <a:avLst/>
            </a:prstGeom>
            <a:noFill/>
          </p:spPr>
          <p:txBody>
            <a:bodyPr wrap="none" rtlCol="0">
              <a:spAutoFit/>
            </a:bodyPr>
            <a:lstStyle/>
            <a:p>
              <a:r>
                <a:rPr lang="hr-HR" sz="6600" b="1" dirty="0">
                  <a:solidFill>
                    <a:schemeClr val="tx1">
                      <a:lumMod val="95000"/>
                      <a:lumOff val="5000"/>
                    </a:schemeClr>
                  </a:solidFill>
                </a:rPr>
                <a:t>motivacija</a:t>
              </a:r>
            </a:p>
          </p:txBody>
        </p:sp>
      </p:grpSp>
    </p:spTree>
    <p:extLst>
      <p:ext uri="{BB962C8B-B14F-4D97-AF65-F5344CB8AC3E}">
        <p14:creationId xmlns:p14="http://schemas.microsoft.com/office/powerpoint/2010/main" val="230725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a:ln>
            <a:solidFill>
              <a:schemeClr val="bg1"/>
            </a:solidFill>
          </a:ln>
        </p:spPr>
        <p:txBody>
          <a:bodyPr/>
          <a:lstStyle/>
          <a:p>
            <a:r>
              <a:rPr lang="hr-HR" b="1" dirty="0">
                <a:solidFill>
                  <a:srgbClr val="FF0000"/>
                </a:solidFill>
              </a:rPr>
              <a:t>Motivacija za učenje </a:t>
            </a:r>
          </a:p>
        </p:txBody>
      </p:sp>
      <p:sp>
        <p:nvSpPr>
          <p:cNvPr id="3" name="Content Placeholder 2"/>
          <p:cNvSpPr>
            <a:spLocks noGrp="1"/>
          </p:cNvSpPr>
          <p:nvPr>
            <p:ph idx="1"/>
          </p:nvPr>
        </p:nvSpPr>
        <p:spPr>
          <a:xfrm>
            <a:off x="0" y="1124744"/>
            <a:ext cx="9144000" cy="5733256"/>
          </a:xfrm>
        </p:spPr>
        <p:txBody>
          <a:bodyPr>
            <a:normAutofit/>
          </a:bodyPr>
          <a:lstStyle/>
          <a:p>
            <a:r>
              <a:rPr lang="hr-HR" sz="3600" dirty="0">
                <a:solidFill>
                  <a:srgbClr val="002060"/>
                </a:solidFill>
              </a:rPr>
              <a:t>Predznanje važno za novo učenje</a:t>
            </a:r>
          </a:p>
          <a:p>
            <a:pPr marL="0" indent="0">
              <a:buNone/>
            </a:pPr>
            <a:r>
              <a:rPr lang="hr-HR" sz="3600" dirty="0">
                <a:solidFill>
                  <a:srgbClr val="002060"/>
                </a:solidFill>
                <a:latin typeface="Calibri"/>
              </a:rPr>
              <a:t>→ nastavak učenja</a:t>
            </a:r>
            <a:endParaRPr lang="hr-HR" sz="3600" dirty="0">
              <a:solidFill>
                <a:srgbClr val="002060"/>
              </a:solidFill>
            </a:endParaRPr>
          </a:p>
          <a:p>
            <a:r>
              <a:rPr lang="hr-HR" sz="3600" dirty="0">
                <a:solidFill>
                  <a:srgbClr val="002060"/>
                </a:solidFill>
              </a:rPr>
              <a:t>Iskustvo </a:t>
            </a:r>
            <a:r>
              <a:rPr lang="hr-HR" sz="3600" dirty="0">
                <a:solidFill>
                  <a:srgbClr val="002060"/>
                </a:solidFill>
                <a:latin typeface="Calibri"/>
              </a:rPr>
              <a:t>→ uvodni razgovor</a:t>
            </a:r>
          </a:p>
          <a:p>
            <a:pPr marL="0" indent="0">
              <a:buNone/>
            </a:pPr>
            <a:r>
              <a:rPr lang="hr-HR" sz="3600" dirty="0">
                <a:solidFill>
                  <a:srgbClr val="002060"/>
                </a:solidFill>
                <a:latin typeface="Calibri"/>
              </a:rPr>
              <a:t>→ pogrešne predodžbe</a:t>
            </a:r>
            <a:endParaRPr lang="hr-HR" sz="3600" dirty="0">
              <a:solidFill>
                <a:srgbClr val="002060"/>
              </a:solidFill>
            </a:endParaRPr>
          </a:p>
          <a:p>
            <a:endParaRPr lang="hr-HR" sz="3600" dirty="0">
              <a:solidFill>
                <a:srgbClr val="00206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284984"/>
            <a:ext cx="316835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725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a:ln>
            <a:solidFill>
              <a:schemeClr val="bg1"/>
            </a:solidFill>
          </a:ln>
        </p:spPr>
        <p:txBody>
          <a:bodyPr/>
          <a:lstStyle/>
          <a:p>
            <a:r>
              <a:rPr lang="hr-HR" b="1" dirty="0">
                <a:solidFill>
                  <a:srgbClr val="FF0000"/>
                </a:solidFill>
              </a:rPr>
              <a:t>Motivacija za učenje - djeca</a:t>
            </a:r>
          </a:p>
        </p:txBody>
      </p:sp>
      <p:sp>
        <p:nvSpPr>
          <p:cNvPr id="3" name="Content Placeholder 2"/>
          <p:cNvSpPr>
            <a:spLocks noGrp="1"/>
          </p:cNvSpPr>
          <p:nvPr>
            <p:ph idx="1"/>
          </p:nvPr>
        </p:nvSpPr>
        <p:spPr>
          <a:xfrm>
            <a:off x="0" y="1268760"/>
            <a:ext cx="9144000" cy="5589240"/>
          </a:xfrm>
        </p:spPr>
        <p:txBody>
          <a:bodyPr>
            <a:normAutofit/>
          </a:bodyPr>
          <a:lstStyle/>
          <a:p>
            <a:r>
              <a:rPr lang="hr-HR" sz="3600" dirty="0">
                <a:solidFill>
                  <a:srgbClr val="002060"/>
                </a:solidFill>
              </a:rPr>
              <a:t>Dijete to mora željeti činiti</a:t>
            </a:r>
          </a:p>
          <a:p>
            <a:r>
              <a:rPr lang="hr-HR" sz="3600" dirty="0">
                <a:solidFill>
                  <a:srgbClr val="002060"/>
                </a:solidFill>
              </a:rPr>
              <a:t>Kroz igru i zabavu</a:t>
            </a:r>
          </a:p>
          <a:p>
            <a:r>
              <a:rPr lang="hr-HR" sz="3600" dirty="0">
                <a:solidFill>
                  <a:srgbClr val="002060"/>
                </a:solidFill>
              </a:rPr>
              <a:t>Dokazivanje u referentnoj skupini</a:t>
            </a:r>
          </a:p>
          <a:p>
            <a:r>
              <a:rPr lang="hr-HR" sz="3600" b="1" dirty="0">
                <a:solidFill>
                  <a:srgbClr val="002060"/>
                </a:solidFill>
              </a:rPr>
              <a:t>Poistovjećivanje s vršnjacima </a:t>
            </a:r>
            <a:r>
              <a:rPr lang="hr-HR" sz="3600" b="1" dirty="0">
                <a:solidFill>
                  <a:srgbClr val="002060"/>
                </a:solidFill>
                <a:latin typeface="Calibri"/>
              </a:rPr>
              <a:t>→ treći razred</a:t>
            </a:r>
          </a:p>
          <a:p>
            <a:r>
              <a:rPr lang="hr-HR" sz="3600" dirty="0">
                <a:solidFill>
                  <a:srgbClr val="002060"/>
                </a:solidFill>
                <a:latin typeface="Calibri"/>
              </a:rPr>
              <a:t>Pazi → preveliko isticanje</a:t>
            </a:r>
          </a:p>
          <a:p>
            <a:r>
              <a:rPr lang="hr-HR" sz="3600" dirty="0" err="1">
                <a:solidFill>
                  <a:srgbClr val="002060"/>
                </a:solidFill>
                <a:latin typeface="Calibri"/>
              </a:rPr>
              <a:t>Predškolci</a:t>
            </a:r>
            <a:r>
              <a:rPr lang="hr-HR" sz="3600" dirty="0">
                <a:solidFill>
                  <a:srgbClr val="002060"/>
                </a:solidFill>
                <a:latin typeface="Calibri"/>
              </a:rPr>
              <a:t> i rani školarci </a:t>
            </a:r>
            <a:endParaRPr lang="hr-HR" sz="3600" dirty="0">
              <a:solidFill>
                <a:srgbClr val="002060"/>
              </a:solidFill>
            </a:endParaRPr>
          </a:p>
          <a:p>
            <a:endParaRPr lang="hr-HR" sz="3600" dirty="0">
              <a:solidFill>
                <a:srgbClr val="002060"/>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1428" y="3813608"/>
            <a:ext cx="3453035" cy="304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725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a:ln>
            <a:solidFill>
              <a:schemeClr val="bg1"/>
            </a:solidFill>
          </a:ln>
        </p:spPr>
        <p:txBody>
          <a:bodyPr/>
          <a:lstStyle/>
          <a:p>
            <a:r>
              <a:rPr lang="hr-HR" b="1" dirty="0">
                <a:solidFill>
                  <a:srgbClr val="FF0000"/>
                </a:solidFill>
              </a:rPr>
              <a:t>Motivacija za učenje - adolescenti</a:t>
            </a:r>
          </a:p>
        </p:txBody>
      </p:sp>
      <p:sp>
        <p:nvSpPr>
          <p:cNvPr id="3" name="Content Placeholder 2"/>
          <p:cNvSpPr>
            <a:spLocks noGrp="1"/>
          </p:cNvSpPr>
          <p:nvPr>
            <p:ph idx="1"/>
          </p:nvPr>
        </p:nvSpPr>
        <p:spPr>
          <a:xfrm>
            <a:off x="0" y="1628800"/>
            <a:ext cx="9144000" cy="5229200"/>
          </a:xfrm>
        </p:spPr>
        <p:txBody>
          <a:bodyPr>
            <a:normAutofit/>
          </a:bodyPr>
          <a:lstStyle/>
          <a:p>
            <a:r>
              <a:rPr lang="hr-HR" sz="3600" dirty="0">
                <a:solidFill>
                  <a:srgbClr val="002060"/>
                </a:solidFill>
              </a:rPr>
              <a:t>Apstraktno razmišljanje</a:t>
            </a:r>
          </a:p>
          <a:p>
            <a:r>
              <a:rPr lang="hr-HR" sz="3600" dirty="0">
                <a:solidFill>
                  <a:srgbClr val="002060"/>
                </a:solidFill>
              </a:rPr>
              <a:t>Dulja pozornost</a:t>
            </a:r>
          </a:p>
          <a:p>
            <a:r>
              <a:rPr lang="hr-HR" sz="3600" dirty="0">
                <a:solidFill>
                  <a:srgbClr val="002060"/>
                </a:solidFill>
              </a:rPr>
              <a:t>Veće znanje i iskustvo</a:t>
            </a:r>
          </a:p>
          <a:p>
            <a:r>
              <a:rPr lang="hr-HR" sz="3600" dirty="0">
                <a:solidFill>
                  <a:srgbClr val="002060"/>
                </a:solidFill>
              </a:rPr>
              <a:t>Argumentacija</a:t>
            </a:r>
          </a:p>
          <a:p>
            <a:endParaRPr lang="hr-HR" sz="3600" dirty="0">
              <a:solidFill>
                <a:srgbClr val="002060"/>
              </a:solidFill>
            </a:endParaRPr>
          </a:p>
          <a:p>
            <a:endParaRPr lang="hr-HR" sz="3600" dirty="0">
              <a:solidFill>
                <a:srgbClr val="00206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124744"/>
            <a:ext cx="2902080" cy="553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725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551A232-0B48-48C1-8182-C87EF8C9C562}"/>
              </a:ext>
            </a:extLst>
          </p:cNvPr>
          <p:cNvSpPr>
            <a:spLocks noGrp="1"/>
          </p:cNvSpPr>
          <p:nvPr>
            <p:ph type="title"/>
          </p:nvPr>
        </p:nvSpPr>
        <p:spPr/>
        <p:txBody>
          <a:bodyPr/>
          <a:lstStyle/>
          <a:p>
            <a:r>
              <a:rPr lang="hr-HR" b="1" dirty="0">
                <a:solidFill>
                  <a:srgbClr val="FF0000"/>
                </a:solidFill>
              </a:rPr>
              <a:t>Navika</a:t>
            </a:r>
            <a:endParaRPr lang="hr-HR" dirty="0"/>
          </a:p>
        </p:txBody>
      </p:sp>
      <p:sp>
        <p:nvSpPr>
          <p:cNvPr id="3" name="Rezervirano mjesto sadržaja 2">
            <a:extLst>
              <a:ext uri="{FF2B5EF4-FFF2-40B4-BE49-F238E27FC236}">
                <a16:creationId xmlns:a16="http://schemas.microsoft.com/office/drawing/2014/main" id="{1E30A698-4DDB-483F-9D84-E736F2A7AEE8}"/>
              </a:ext>
            </a:extLst>
          </p:cNvPr>
          <p:cNvSpPr>
            <a:spLocks noGrp="1"/>
          </p:cNvSpPr>
          <p:nvPr>
            <p:ph idx="1"/>
          </p:nvPr>
        </p:nvSpPr>
        <p:spPr>
          <a:xfrm>
            <a:off x="443060" y="1268760"/>
            <a:ext cx="8229600" cy="4525963"/>
          </a:xfrm>
        </p:spPr>
        <p:txBody>
          <a:bodyPr/>
          <a:lstStyle/>
          <a:p>
            <a:r>
              <a:rPr lang="hr-HR" b="1" dirty="0"/>
              <a:t>ustaljen način ponašanja u određenim situacijama</a:t>
            </a:r>
            <a:r>
              <a:rPr lang="hr-HR" dirty="0"/>
              <a:t>, naučen procesom uvjetovanja i ponavljanja</a:t>
            </a:r>
            <a:endParaRPr lang="hr-HR" b="1" i="1" dirty="0"/>
          </a:p>
          <a:p>
            <a:r>
              <a:rPr lang="hr-HR" dirty="0"/>
              <a:t>treba određeno vrijeme da bi neka aktivnost postala vještina koju osoba ponavlja</a:t>
            </a:r>
          </a:p>
          <a:p>
            <a:endParaRPr lang="hr-HR" dirty="0"/>
          </a:p>
        </p:txBody>
      </p:sp>
      <p:pic>
        <p:nvPicPr>
          <p:cNvPr id="7" name="Slika 6">
            <a:extLst>
              <a:ext uri="{FF2B5EF4-FFF2-40B4-BE49-F238E27FC236}">
                <a16:creationId xmlns:a16="http://schemas.microsoft.com/office/drawing/2014/main" id="{A431D9A5-0D93-4ED3-936C-611603FAB1CA}"/>
              </a:ext>
            </a:extLst>
          </p:cNvPr>
          <p:cNvPicPr>
            <a:picLocks noChangeAspect="1"/>
          </p:cNvPicPr>
          <p:nvPr/>
        </p:nvPicPr>
        <p:blipFill>
          <a:blip r:embed="rId2"/>
          <a:stretch>
            <a:fillRect/>
          </a:stretch>
        </p:blipFill>
        <p:spPr>
          <a:xfrm>
            <a:off x="1979712" y="4149079"/>
            <a:ext cx="4608512" cy="2592289"/>
          </a:xfrm>
          <a:prstGeom prst="rect">
            <a:avLst/>
          </a:prstGeom>
        </p:spPr>
      </p:pic>
    </p:spTree>
    <p:extLst>
      <p:ext uri="{BB962C8B-B14F-4D97-AF65-F5344CB8AC3E}">
        <p14:creationId xmlns:p14="http://schemas.microsoft.com/office/powerpoint/2010/main" val="37766112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a:ln>
            <a:solidFill>
              <a:schemeClr val="bg1"/>
            </a:solidFill>
          </a:ln>
        </p:spPr>
        <p:txBody>
          <a:bodyPr/>
          <a:lstStyle/>
          <a:p>
            <a:r>
              <a:rPr lang="hr-HR" b="1" dirty="0">
                <a:solidFill>
                  <a:srgbClr val="FF0000"/>
                </a:solidFill>
              </a:rPr>
              <a:t>Motivacija za učenje - adolescenti</a:t>
            </a:r>
          </a:p>
        </p:txBody>
      </p:sp>
      <p:sp>
        <p:nvSpPr>
          <p:cNvPr id="3" name="Content Placeholder 2"/>
          <p:cNvSpPr>
            <a:spLocks noGrp="1"/>
          </p:cNvSpPr>
          <p:nvPr>
            <p:ph idx="1"/>
          </p:nvPr>
        </p:nvSpPr>
        <p:spPr>
          <a:xfrm>
            <a:off x="0" y="1196752"/>
            <a:ext cx="9144000" cy="5661248"/>
          </a:xfrm>
        </p:spPr>
        <p:txBody>
          <a:bodyPr>
            <a:normAutofit/>
          </a:bodyPr>
          <a:lstStyle/>
          <a:p>
            <a:r>
              <a:rPr lang="hr-HR" sz="3600" b="1" dirty="0">
                <a:solidFill>
                  <a:srgbClr val="002060"/>
                </a:solidFill>
              </a:rPr>
              <a:t>Želje</a:t>
            </a:r>
          </a:p>
          <a:p>
            <a:pPr marL="0" indent="0">
              <a:buNone/>
            </a:pPr>
            <a:r>
              <a:rPr lang="hr-HR" sz="3600" dirty="0">
                <a:solidFill>
                  <a:srgbClr val="002060"/>
                </a:solidFill>
                <a:latin typeface="Calibri"/>
              </a:rPr>
              <a:t>→ zrelost, odraslost</a:t>
            </a:r>
          </a:p>
          <a:p>
            <a:pPr marL="0" indent="0">
              <a:buNone/>
            </a:pPr>
            <a:r>
              <a:rPr lang="hr-HR" sz="3600" dirty="0">
                <a:solidFill>
                  <a:srgbClr val="002060"/>
                </a:solidFill>
                <a:latin typeface="Calibri"/>
              </a:rPr>
              <a:t>→ biti privlačan</a:t>
            </a:r>
          </a:p>
          <a:p>
            <a:pPr marL="0" indent="0">
              <a:buNone/>
            </a:pPr>
            <a:r>
              <a:rPr lang="hr-HR" sz="3600" dirty="0">
                <a:solidFill>
                  <a:srgbClr val="002060"/>
                </a:solidFill>
                <a:latin typeface="Calibri"/>
              </a:rPr>
              <a:t>→ steći prijatelje</a:t>
            </a:r>
          </a:p>
          <a:p>
            <a:pPr marL="0" indent="0">
              <a:buNone/>
            </a:pPr>
            <a:r>
              <a:rPr lang="hr-HR" sz="3600" dirty="0">
                <a:solidFill>
                  <a:srgbClr val="002060"/>
                </a:solidFill>
                <a:latin typeface="Calibri"/>
              </a:rPr>
              <a:t>→ biti ugodan u društvu</a:t>
            </a:r>
          </a:p>
          <a:p>
            <a:pPr marL="0" indent="0">
              <a:buNone/>
            </a:pPr>
            <a:r>
              <a:rPr lang="hr-HR" sz="3600" dirty="0">
                <a:solidFill>
                  <a:srgbClr val="002060"/>
                </a:solidFill>
                <a:latin typeface="Calibri"/>
              </a:rPr>
              <a:t>→ društveni ugled</a:t>
            </a:r>
          </a:p>
          <a:p>
            <a:pPr marL="0" indent="0">
              <a:buNone/>
            </a:pPr>
            <a:r>
              <a:rPr lang="hr-HR" sz="3600" dirty="0">
                <a:solidFill>
                  <a:srgbClr val="002060"/>
                </a:solidFill>
                <a:latin typeface="Calibri"/>
              </a:rPr>
              <a:t>→ izabrati poziv</a:t>
            </a:r>
          </a:p>
          <a:p>
            <a:pPr marL="0" indent="0">
              <a:buNone/>
            </a:pPr>
            <a:r>
              <a:rPr lang="hr-HR" sz="3600" dirty="0">
                <a:solidFill>
                  <a:srgbClr val="002060"/>
                </a:solidFill>
                <a:latin typeface="Calibri"/>
              </a:rPr>
              <a:t>→ uspjeh</a:t>
            </a:r>
            <a:endParaRPr lang="hr-HR" sz="3600" dirty="0">
              <a:solidFill>
                <a:srgbClr val="002060"/>
              </a:solidFill>
            </a:endParaRPr>
          </a:p>
          <a:p>
            <a:endParaRPr lang="hr-HR" sz="3600" dirty="0">
              <a:solidFill>
                <a:srgbClr val="002060"/>
              </a:solidFill>
            </a:endParaRPr>
          </a:p>
          <a:p>
            <a:endParaRPr lang="hr-HR" sz="3600" dirty="0">
              <a:solidFill>
                <a:srgbClr val="00206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173" y="1340768"/>
            <a:ext cx="4371418"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555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a:ln>
            <a:solidFill>
              <a:schemeClr val="bg1"/>
            </a:solidFill>
          </a:ln>
        </p:spPr>
        <p:txBody>
          <a:bodyPr/>
          <a:lstStyle/>
          <a:p>
            <a:r>
              <a:rPr lang="hr-HR" b="1" dirty="0">
                <a:solidFill>
                  <a:srgbClr val="FF0000"/>
                </a:solidFill>
              </a:rPr>
              <a:t>Motivacija – pogreške u edukaciji</a:t>
            </a:r>
          </a:p>
        </p:txBody>
      </p:sp>
      <p:sp>
        <p:nvSpPr>
          <p:cNvPr id="3" name="Content Placeholder 2"/>
          <p:cNvSpPr>
            <a:spLocks noGrp="1"/>
          </p:cNvSpPr>
          <p:nvPr>
            <p:ph idx="1"/>
          </p:nvPr>
        </p:nvSpPr>
        <p:spPr>
          <a:xfrm>
            <a:off x="0" y="1196752"/>
            <a:ext cx="9144000" cy="5661248"/>
          </a:xfrm>
        </p:spPr>
        <p:txBody>
          <a:bodyPr>
            <a:normAutofit/>
          </a:bodyPr>
          <a:lstStyle/>
          <a:p>
            <a:pPr marL="0" indent="0">
              <a:buNone/>
            </a:pPr>
            <a:r>
              <a:rPr lang="hr-HR" sz="3600" b="1" dirty="0">
                <a:solidFill>
                  <a:srgbClr val="002060"/>
                </a:solidFill>
              </a:rPr>
              <a:t>1.</a:t>
            </a:r>
            <a:r>
              <a:rPr lang="hr-HR" sz="3600" dirty="0">
                <a:solidFill>
                  <a:srgbClr val="002060"/>
                </a:solidFill>
              </a:rPr>
              <a:t> </a:t>
            </a:r>
            <a:r>
              <a:rPr lang="hr-HR" sz="3600" b="1" dirty="0">
                <a:solidFill>
                  <a:srgbClr val="002060"/>
                </a:solidFill>
              </a:rPr>
              <a:t>Motiviranje putem zdravlja </a:t>
            </a:r>
          </a:p>
          <a:p>
            <a:r>
              <a:rPr lang="hr-HR" sz="3600" dirty="0">
                <a:solidFill>
                  <a:srgbClr val="002060"/>
                </a:solidFill>
              </a:rPr>
              <a:t>Ugoda!!!</a:t>
            </a:r>
          </a:p>
          <a:p>
            <a:endParaRPr lang="hr-HR" sz="3600" dirty="0">
              <a:solidFill>
                <a:srgbClr val="002060"/>
              </a:solidFill>
            </a:endParaRPr>
          </a:p>
          <a:p>
            <a:pPr marL="0" indent="0">
              <a:buNone/>
            </a:pPr>
            <a:r>
              <a:rPr lang="hr-HR" sz="3600" b="1" dirty="0">
                <a:solidFill>
                  <a:srgbClr val="002060"/>
                </a:solidFill>
              </a:rPr>
              <a:t>2. Motivacija na dugi rok</a:t>
            </a:r>
          </a:p>
          <a:p>
            <a:r>
              <a:rPr lang="hr-HR" sz="3600" dirty="0">
                <a:solidFill>
                  <a:srgbClr val="002060"/>
                </a:solidFill>
              </a:rPr>
              <a:t>Rezultati </a:t>
            </a:r>
            <a:r>
              <a:rPr lang="hr-HR" sz="3600" dirty="0">
                <a:solidFill>
                  <a:srgbClr val="002060"/>
                </a:solidFill>
                <a:latin typeface="Calibri"/>
              </a:rPr>
              <a:t>→ odmah!!!</a:t>
            </a:r>
          </a:p>
          <a:p>
            <a:endParaRPr lang="hr-HR" sz="3600" dirty="0">
              <a:solidFill>
                <a:srgbClr val="002060"/>
              </a:solidFill>
              <a:latin typeface="Calibri"/>
            </a:endParaRPr>
          </a:p>
          <a:p>
            <a:pPr marL="0" indent="0">
              <a:buNone/>
            </a:pPr>
            <a:r>
              <a:rPr lang="hr-HR" sz="3600" b="1" dirty="0">
                <a:solidFill>
                  <a:srgbClr val="002060"/>
                </a:solidFill>
                <a:latin typeface="Calibri"/>
              </a:rPr>
              <a:t>3. Motiviranje plašenjem</a:t>
            </a:r>
          </a:p>
          <a:p>
            <a:pPr marL="0" indent="0">
              <a:buNone/>
            </a:pPr>
            <a:endParaRPr lang="hr-HR" sz="3600" b="1" dirty="0">
              <a:solidFill>
                <a:srgbClr val="002060"/>
              </a:solidFill>
            </a:endParaRPr>
          </a:p>
          <a:p>
            <a:endParaRPr lang="hr-HR" sz="3600" dirty="0">
              <a:solidFill>
                <a:srgbClr val="00206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988840"/>
            <a:ext cx="4211499" cy="3080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725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0768"/>
          </a:xfrm>
          <a:ln>
            <a:solidFill>
              <a:schemeClr val="bg1"/>
            </a:solidFill>
          </a:ln>
        </p:spPr>
        <p:txBody>
          <a:bodyPr>
            <a:normAutofit/>
          </a:bodyPr>
          <a:lstStyle/>
          <a:p>
            <a:r>
              <a:rPr lang="hr-HR" b="1" dirty="0">
                <a:solidFill>
                  <a:srgbClr val="FF0000"/>
                </a:solidFill>
              </a:rPr>
              <a:t>Komunikacija u zdravstvenom odgoju</a:t>
            </a:r>
          </a:p>
        </p:txBody>
      </p:sp>
      <p:sp>
        <p:nvSpPr>
          <p:cNvPr id="3" name="Content Placeholder 2"/>
          <p:cNvSpPr>
            <a:spLocks noGrp="1"/>
          </p:cNvSpPr>
          <p:nvPr>
            <p:ph idx="1"/>
          </p:nvPr>
        </p:nvSpPr>
        <p:spPr>
          <a:xfrm>
            <a:off x="0" y="1412776"/>
            <a:ext cx="9144000" cy="5445224"/>
          </a:xfrm>
        </p:spPr>
        <p:txBody>
          <a:bodyPr>
            <a:normAutofit/>
          </a:bodyPr>
          <a:lstStyle/>
          <a:p>
            <a:r>
              <a:rPr lang="hr-HR" sz="3600" dirty="0">
                <a:solidFill>
                  <a:srgbClr val="002060"/>
                </a:solidFill>
              </a:rPr>
              <a:t>Razvoj inteligencije</a:t>
            </a:r>
          </a:p>
          <a:p>
            <a:r>
              <a:rPr lang="hr-HR" sz="3600" dirty="0">
                <a:solidFill>
                  <a:srgbClr val="002060"/>
                </a:solidFill>
              </a:rPr>
              <a:t>Većina problema – loša komunikacija</a:t>
            </a:r>
          </a:p>
          <a:p>
            <a:r>
              <a:rPr lang="hr-HR" sz="3600" dirty="0">
                <a:solidFill>
                  <a:srgbClr val="002060"/>
                </a:solidFill>
              </a:rPr>
              <a:t>Komunikacija određuje</a:t>
            </a:r>
          </a:p>
          <a:p>
            <a:pPr marL="0" indent="0">
              <a:buNone/>
            </a:pPr>
            <a:r>
              <a:rPr lang="hr-HR" sz="3600" dirty="0">
                <a:solidFill>
                  <a:srgbClr val="002060"/>
                </a:solidFill>
                <a:latin typeface="Calibri"/>
              </a:rPr>
              <a:t>→ odnose</a:t>
            </a:r>
          </a:p>
          <a:p>
            <a:pPr marL="0" indent="0">
              <a:buNone/>
            </a:pPr>
            <a:r>
              <a:rPr lang="hr-HR" sz="3600" dirty="0">
                <a:solidFill>
                  <a:srgbClr val="002060"/>
                </a:solidFill>
                <a:latin typeface="Calibri"/>
              </a:rPr>
              <a:t>→ </a:t>
            </a:r>
            <a:r>
              <a:rPr lang="hr-HR" sz="3600" dirty="0" err="1">
                <a:solidFill>
                  <a:srgbClr val="002060"/>
                </a:solidFill>
                <a:latin typeface="Calibri"/>
              </a:rPr>
              <a:t>precepciju</a:t>
            </a:r>
            <a:r>
              <a:rPr lang="hr-HR" sz="3600" dirty="0">
                <a:solidFill>
                  <a:srgbClr val="002060"/>
                </a:solidFill>
                <a:latin typeface="Calibri"/>
              </a:rPr>
              <a:t> zadovoljstva</a:t>
            </a:r>
            <a:endParaRPr lang="hr-HR" sz="3600" dirty="0">
              <a:solidFill>
                <a:srgbClr val="002060"/>
              </a:solidFill>
            </a:endParaRPr>
          </a:p>
          <a:p>
            <a:endParaRPr lang="hr-HR" sz="3600" dirty="0">
              <a:solidFill>
                <a:srgbClr val="00206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4602709"/>
            <a:ext cx="4985792" cy="222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725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0768"/>
          </a:xfrm>
          <a:ln>
            <a:solidFill>
              <a:schemeClr val="bg1"/>
            </a:solidFill>
          </a:ln>
        </p:spPr>
        <p:txBody>
          <a:bodyPr>
            <a:normAutofit fontScale="90000"/>
          </a:bodyPr>
          <a:lstStyle/>
          <a:p>
            <a:r>
              <a:rPr lang="hr-HR" b="1" dirty="0">
                <a:solidFill>
                  <a:srgbClr val="FF0000"/>
                </a:solidFill>
              </a:rPr>
              <a:t>Uloge komunikacija u zdravstvenom odgoju</a:t>
            </a:r>
          </a:p>
        </p:txBody>
      </p:sp>
      <p:sp>
        <p:nvSpPr>
          <p:cNvPr id="3" name="Content Placeholder 2"/>
          <p:cNvSpPr>
            <a:spLocks noGrp="1"/>
          </p:cNvSpPr>
          <p:nvPr>
            <p:ph idx="1"/>
          </p:nvPr>
        </p:nvSpPr>
        <p:spPr>
          <a:xfrm>
            <a:off x="0" y="1196752"/>
            <a:ext cx="9144000" cy="5678224"/>
          </a:xfrm>
        </p:spPr>
        <p:txBody>
          <a:bodyPr>
            <a:normAutofit/>
          </a:bodyPr>
          <a:lstStyle/>
          <a:p>
            <a:pPr marL="0" indent="0">
              <a:buNone/>
            </a:pPr>
            <a:endParaRPr lang="hr-HR" sz="3600" dirty="0">
              <a:solidFill>
                <a:srgbClr val="002060"/>
              </a:solidFill>
            </a:endParaRPr>
          </a:p>
          <a:p>
            <a:endParaRPr lang="hr-HR" sz="3600" dirty="0">
              <a:solidFill>
                <a:srgbClr val="002060"/>
              </a:solidFill>
            </a:endParaRPr>
          </a:p>
        </p:txBody>
      </p:sp>
      <p:graphicFrame>
        <p:nvGraphicFramePr>
          <p:cNvPr id="4" name="Diagram 3"/>
          <p:cNvGraphicFramePr/>
          <p:nvPr>
            <p:extLst>
              <p:ext uri="{D42A27DB-BD31-4B8C-83A1-F6EECF244321}">
                <p14:modId xmlns:p14="http://schemas.microsoft.com/office/powerpoint/2010/main" val="854283792"/>
              </p:ext>
            </p:extLst>
          </p:nvPr>
        </p:nvGraphicFramePr>
        <p:xfrm>
          <a:off x="0" y="1412776"/>
          <a:ext cx="9144000" cy="5445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725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a:ln>
            <a:solidFill>
              <a:schemeClr val="bg1"/>
            </a:solidFill>
          </a:ln>
        </p:spPr>
        <p:txBody>
          <a:bodyPr>
            <a:normAutofit/>
          </a:bodyPr>
          <a:lstStyle/>
          <a:p>
            <a:r>
              <a:rPr lang="hr-HR" b="1" dirty="0">
                <a:solidFill>
                  <a:srgbClr val="FF0000"/>
                </a:solidFill>
              </a:rPr>
              <a:t>Komunikacija</a:t>
            </a:r>
          </a:p>
        </p:txBody>
      </p:sp>
      <p:sp>
        <p:nvSpPr>
          <p:cNvPr id="3" name="Content Placeholder 2"/>
          <p:cNvSpPr>
            <a:spLocks noGrp="1"/>
          </p:cNvSpPr>
          <p:nvPr>
            <p:ph idx="1"/>
          </p:nvPr>
        </p:nvSpPr>
        <p:spPr>
          <a:xfrm>
            <a:off x="0" y="1340768"/>
            <a:ext cx="9144000" cy="5517232"/>
          </a:xfrm>
        </p:spPr>
        <p:txBody>
          <a:bodyPr>
            <a:normAutofit/>
          </a:bodyPr>
          <a:lstStyle/>
          <a:p>
            <a:r>
              <a:rPr lang="hr-HR" sz="3600" dirty="0">
                <a:solidFill>
                  <a:srgbClr val="FF0000"/>
                </a:solidFill>
              </a:rPr>
              <a:t>Proces razmjene poruka putem sustava verbalnih i neverbalnih znakova</a:t>
            </a:r>
          </a:p>
          <a:p>
            <a:r>
              <a:rPr lang="hr-HR" sz="3600" b="1" dirty="0">
                <a:solidFill>
                  <a:srgbClr val="002060"/>
                </a:solidFill>
              </a:rPr>
              <a:t>Načela komunikacije</a:t>
            </a:r>
          </a:p>
          <a:p>
            <a:pPr marL="0" indent="0">
              <a:buNone/>
            </a:pPr>
            <a:r>
              <a:rPr lang="hr-HR" sz="3600" dirty="0">
                <a:solidFill>
                  <a:srgbClr val="002060"/>
                </a:solidFill>
                <a:latin typeface="Calibri"/>
              </a:rPr>
              <a:t>→ nije moguće ne komunicirati</a:t>
            </a:r>
          </a:p>
          <a:p>
            <a:pPr marL="0" indent="0">
              <a:buNone/>
            </a:pPr>
            <a:r>
              <a:rPr lang="hr-HR" sz="3600" dirty="0">
                <a:solidFill>
                  <a:srgbClr val="002060"/>
                </a:solidFill>
              </a:rPr>
              <a:t>→ o sebi i drugima učimo kroz komunikaciju</a:t>
            </a:r>
          </a:p>
          <a:p>
            <a:pPr marL="0" indent="0">
              <a:buNone/>
            </a:pPr>
            <a:r>
              <a:rPr lang="hr-HR" sz="3600" dirty="0">
                <a:solidFill>
                  <a:srgbClr val="002060"/>
                </a:solidFill>
              </a:rPr>
              <a:t>→ površna komunikacija –poteškoće u osjećajima i djelovanju</a:t>
            </a:r>
          </a:p>
          <a:p>
            <a:pPr marL="0" indent="0">
              <a:buNone/>
            </a:pPr>
            <a:r>
              <a:rPr lang="hr-HR" sz="3600" dirty="0">
                <a:solidFill>
                  <a:srgbClr val="002060"/>
                </a:solidFill>
              </a:rPr>
              <a:t>→ povratne informacije – provjera procjene</a:t>
            </a:r>
            <a:endParaRPr lang="hr-HR" sz="3600" dirty="0">
              <a:solidFill>
                <a:srgbClr val="002060"/>
              </a:solidFill>
              <a:latin typeface="Calibri"/>
            </a:endParaRPr>
          </a:p>
          <a:p>
            <a:endParaRPr lang="hr-HR" sz="3600" dirty="0">
              <a:solidFill>
                <a:srgbClr val="002060"/>
              </a:solidFill>
            </a:endParaRPr>
          </a:p>
          <a:p>
            <a:endParaRPr lang="hr-HR" sz="3600" dirty="0">
              <a:solidFill>
                <a:srgbClr val="002060"/>
              </a:solidFill>
            </a:endParaRPr>
          </a:p>
        </p:txBody>
      </p:sp>
    </p:spTree>
    <p:extLst>
      <p:ext uri="{BB962C8B-B14F-4D97-AF65-F5344CB8AC3E}">
        <p14:creationId xmlns:p14="http://schemas.microsoft.com/office/powerpoint/2010/main" val="230725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783"/>
            <a:ext cx="8229600" cy="1124744"/>
          </a:xfrm>
          <a:ln>
            <a:solidFill>
              <a:schemeClr val="bg1"/>
            </a:solidFill>
          </a:ln>
        </p:spPr>
        <p:txBody>
          <a:bodyPr>
            <a:normAutofit fontScale="90000"/>
          </a:bodyPr>
          <a:lstStyle/>
          <a:p>
            <a:r>
              <a:rPr lang="hr-HR" b="1" dirty="0">
                <a:solidFill>
                  <a:srgbClr val="FF0000"/>
                </a:solidFill>
              </a:rPr>
              <a:t>Komunikacija u zdravstvenom odgoju</a:t>
            </a:r>
          </a:p>
        </p:txBody>
      </p:sp>
      <p:sp>
        <p:nvSpPr>
          <p:cNvPr id="3" name="Content Placeholder 2"/>
          <p:cNvSpPr>
            <a:spLocks noGrp="1"/>
          </p:cNvSpPr>
          <p:nvPr>
            <p:ph idx="1"/>
          </p:nvPr>
        </p:nvSpPr>
        <p:spPr>
          <a:xfrm>
            <a:off x="0" y="1268760"/>
            <a:ext cx="9144000" cy="5589240"/>
          </a:xfrm>
        </p:spPr>
        <p:txBody>
          <a:bodyPr>
            <a:normAutofit/>
          </a:bodyPr>
          <a:lstStyle/>
          <a:p>
            <a:r>
              <a:rPr lang="hr-HR" sz="3600" dirty="0">
                <a:solidFill>
                  <a:srgbClr val="002060"/>
                </a:solidFill>
              </a:rPr>
              <a:t>Verbalna komunikacija</a:t>
            </a:r>
          </a:p>
          <a:p>
            <a:r>
              <a:rPr lang="hr-HR" sz="3600" dirty="0">
                <a:solidFill>
                  <a:srgbClr val="002060"/>
                </a:solidFill>
              </a:rPr>
              <a:t>Neverbalna komunikacija</a:t>
            </a:r>
          </a:p>
          <a:p>
            <a:r>
              <a:rPr lang="hr-HR" sz="3600" dirty="0">
                <a:solidFill>
                  <a:srgbClr val="002060"/>
                </a:solidFill>
              </a:rPr>
              <a:t>Empatija</a:t>
            </a:r>
          </a:p>
          <a:p>
            <a:r>
              <a:rPr lang="hr-HR" sz="3600" dirty="0">
                <a:solidFill>
                  <a:srgbClr val="002060"/>
                </a:solidFill>
              </a:rPr>
              <a:t>Asertivnost </a:t>
            </a:r>
          </a:p>
          <a:p>
            <a:endParaRPr lang="hr-HR" sz="3600" dirty="0">
              <a:solidFill>
                <a:srgbClr val="002060"/>
              </a:solidFill>
            </a:endParaRPr>
          </a:p>
        </p:txBody>
      </p:sp>
      <p:pic>
        <p:nvPicPr>
          <p:cNvPr id="4" name="Slika 3">
            <a:extLst>
              <a:ext uri="{FF2B5EF4-FFF2-40B4-BE49-F238E27FC236}">
                <a16:creationId xmlns:a16="http://schemas.microsoft.com/office/drawing/2014/main" id="{AC1C7B1D-EA96-4ADA-A5E7-53E2EF056D14}"/>
              </a:ext>
            </a:extLst>
          </p:cNvPr>
          <p:cNvPicPr>
            <a:picLocks noChangeAspect="1"/>
          </p:cNvPicPr>
          <p:nvPr/>
        </p:nvPicPr>
        <p:blipFill>
          <a:blip r:embed="rId2"/>
          <a:stretch>
            <a:fillRect/>
          </a:stretch>
        </p:blipFill>
        <p:spPr>
          <a:xfrm>
            <a:off x="3226015" y="2924944"/>
            <a:ext cx="5467834" cy="3076568"/>
          </a:xfrm>
          <a:prstGeom prst="rect">
            <a:avLst/>
          </a:prstGeom>
        </p:spPr>
      </p:pic>
    </p:spTree>
    <p:extLst>
      <p:ext uri="{BB962C8B-B14F-4D97-AF65-F5344CB8AC3E}">
        <p14:creationId xmlns:p14="http://schemas.microsoft.com/office/powerpoint/2010/main" val="230725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a:ln>
            <a:solidFill>
              <a:schemeClr val="bg1"/>
            </a:solidFill>
          </a:ln>
        </p:spPr>
        <p:txBody>
          <a:bodyPr/>
          <a:lstStyle/>
          <a:p>
            <a:r>
              <a:rPr lang="hr-HR" b="1" dirty="0">
                <a:solidFill>
                  <a:srgbClr val="FF0000"/>
                </a:solidFill>
              </a:rPr>
              <a:t>Verbalna komunikacija</a:t>
            </a:r>
          </a:p>
        </p:txBody>
      </p:sp>
      <p:sp>
        <p:nvSpPr>
          <p:cNvPr id="3" name="Content Placeholder 2"/>
          <p:cNvSpPr>
            <a:spLocks noGrp="1"/>
          </p:cNvSpPr>
          <p:nvPr>
            <p:ph idx="1"/>
          </p:nvPr>
        </p:nvSpPr>
        <p:spPr>
          <a:xfrm>
            <a:off x="0" y="1340768"/>
            <a:ext cx="9144000" cy="5517232"/>
          </a:xfrm>
        </p:spPr>
        <p:txBody>
          <a:bodyPr>
            <a:normAutofit/>
          </a:bodyPr>
          <a:lstStyle/>
          <a:p>
            <a:r>
              <a:rPr lang="hr-HR" sz="3600" dirty="0">
                <a:solidFill>
                  <a:srgbClr val="002060"/>
                </a:solidFill>
              </a:rPr>
              <a:t>Govor i pismo</a:t>
            </a:r>
          </a:p>
          <a:p>
            <a:r>
              <a:rPr lang="hr-HR" sz="3600" dirty="0">
                <a:solidFill>
                  <a:srgbClr val="002060"/>
                </a:solidFill>
              </a:rPr>
              <a:t>Struktura</a:t>
            </a:r>
          </a:p>
          <a:p>
            <a:r>
              <a:rPr lang="hr-HR" sz="3600" dirty="0">
                <a:solidFill>
                  <a:srgbClr val="002060"/>
                </a:solidFill>
              </a:rPr>
              <a:t>Pod kontrolom svijesti</a:t>
            </a:r>
          </a:p>
          <a:p>
            <a:r>
              <a:rPr lang="hr-HR" sz="3600" dirty="0">
                <a:solidFill>
                  <a:srgbClr val="002060"/>
                </a:solidFill>
              </a:rPr>
              <a:t>Kulturološki određena</a:t>
            </a:r>
          </a:p>
          <a:p>
            <a:r>
              <a:rPr lang="hr-HR" sz="3600" dirty="0">
                <a:solidFill>
                  <a:srgbClr val="002060"/>
                </a:solidFill>
              </a:rPr>
              <a:t>„ti”</a:t>
            </a:r>
          </a:p>
          <a:p>
            <a:endParaRPr lang="hr-HR" sz="3600" dirty="0">
              <a:solidFill>
                <a:srgbClr val="002060"/>
              </a:solidFill>
            </a:endParaRPr>
          </a:p>
        </p:txBody>
      </p:sp>
      <p:pic>
        <p:nvPicPr>
          <p:cNvPr id="4" name="Slika 3">
            <a:extLst>
              <a:ext uri="{FF2B5EF4-FFF2-40B4-BE49-F238E27FC236}">
                <a16:creationId xmlns:a16="http://schemas.microsoft.com/office/drawing/2014/main" id="{0DFA6460-7BF7-4511-9F80-F2CDF49C6E7B}"/>
              </a:ext>
            </a:extLst>
          </p:cNvPr>
          <p:cNvPicPr>
            <a:picLocks noChangeAspect="1"/>
          </p:cNvPicPr>
          <p:nvPr/>
        </p:nvPicPr>
        <p:blipFill>
          <a:blip r:embed="rId3"/>
          <a:stretch>
            <a:fillRect/>
          </a:stretch>
        </p:blipFill>
        <p:spPr>
          <a:xfrm>
            <a:off x="2339752" y="4149080"/>
            <a:ext cx="4338836" cy="2488945"/>
          </a:xfrm>
          <a:prstGeom prst="rect">
            <a:avLst/>
          </a:prstGeom>
        </p:spPr>
      </p:pic>
    </p:spTree>
    <p:extLst>
      <p:ext uri="{BB962C8B-B14F-4D97-AF65-F5344CB8AC3E}">
        <p14:creationId xmlns:p14="http://schemas.microsoft.com/office/powerpoint/2010/main" val="230725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a:ln>
            <a:solidFill>
              <a:schemeClr val="bg1"/>
            </a:solidFill>
          </a:ln>
        </p:spPr>
        <p:txBody>
          <a:bodyPr/>
          <a:lstStyle/>
          <a:p>
            <a:r>
              <a:rPr lang="hr-HR" b="1" dirty="0">
                <a:solidFill>
                  <a:srgbClr val="FF0000"/>
                </a:solidFill>
              </a:rPr>
              <a:t>Neverbalna komunikacija</a:t>
            </a:r>
          </a:p>
        </p:txBody>
      </p:sp>
      <p:sp>
        <p:nvSpPr>
          <p:cNvPr id="3" name="Content Placeholder 2"/>
          <p:cNvSpPr>
            <a:spLocks noGrp="1"/>
          </p:cNvSpPr>
          <p:nvPr>
            <p:ph idx="1"/>
          </p:nvPr>
        </p:nvSpPr>
        <p:spPr>
          <a:xfrm>
            <a:off x="0" y="1340768"/>
            <a:ext cx="9144000" cy="5517232"/>
          </a:xfrm>
        </p:spPr>
        <p:txBody>
          <a:bodyPr>
            <a:normAutofit lnSpcReduction="10000"/>
          </a:bodyPr>
          <a:lstStyle/>
          <a:p>
            <a:r>
              <a:rPr lang="hr-HR" sz="3600" dirty="0">
                <a:solidFill>
                  <a:srgbClr val="002060"/>
                </a:solidFill>
              </a:rPr>
              <a:t>Kako reći</a:t>
            </a:r>
          </a:p>
          <a:p>
            <a:endParaRPr lang="hr-HR" sz="3600" dirty="0">
              <a:solidFill>
                <a:srgbClr val="002060"/>
              </a:solidFill>
            </a:endParaRPr>
          </a:p>
          <a:p>
            <a:r>
              <a:rPr lang="hr-HR" sz="3600" dirty="0">
                <a:solidFill>
                  <a:srgbClr val="002060"/>
                </a:solidFill>
              </a:rPr>
              <a:t>Manje pod kontrolom</a:t>
            </a:r>
          </a:p>
          <a:p>
            <a:pPr marL="0" indent="0">
              <a:buNone/>
            </a:pPr>
            <a:r>
              <a:rPr lang="hr-HR" sz="3600" dirty="0">
                <a:solidFill>
                  <a:srgbClr val="002060"/>
                </a:solidFill>
              </a:rPr>
              <a:t>    svijesti</a:t>
            </a:r>
          </a:p>
          <a:p>
            <a:pPr marL="0" indent="0">
              <a:buNone/>
            </a:pPr>
            <a:endParaRPr lang="hr-HR" sz="3600" dirty="0">
              <a:solidFill>
                <a:srgbClr val="002060"/>
              </a:solidFill>
            </a:endParaRPr>
          </a:p>
          <a:p>
            <a:r>
              <a:rPr lang="hr-HR" sz="3600" b="1" dirty="0">
                <a:solidFill>
                  <a:srgbClr val="002060"/>
                </a:solidFill>
              </a:rPr>
              <a:t>Emocije, odnos, stajalište</a:t>
            </a:r>
          </a:p>
          <a:p>
            <a:pPr marL="0" indent="0">
              <a:buNone/>
            </a:pPr>
            <a:r>
              <a:rPr lang="hr-HR" sz="3600" b="1" dirty="0">
                <a:solidFill>
                  <a:srgbClr val="002060"/>
                </a:solidFill>
              </a:rPr>
              <a:t>    </a:t>
            </a:r>
            <a:r>
              <a:rPr lang="hr-HR" sz="3600" dirty="0">
                <a:solidFill>
                  <a:srgbClr val="002060"/>
                </a:solidFill>
              </a:rPr>
              <a:t>prema sugovorniku</a:t>
            </a:r>
          </a:p>
          <a:p>
            <a:endParaRPr lang="hr-HR" sz="3600" dirty="0">
              <a:solidFill>
                <a:srgbClr val="002060"/>
              </a:solidFill>
            </a:endParaRPr>
          </a:p>
          <a:p>
            <a:r>
              <a:rPr lang="hr-HR" sz="3600" dirty="0">
                <a:solidFill>
                  <a:srgbClr val="002060"/>
                </a:solidFill>
              </a:rPr>
              <a:t>70% poruke</a:t>
            </a:r>
          </a:p>
          <a:p>
            <a:endParaRPr lang="hr-HR" sz="3600" dirty="0">
              <a:solidFill>
                <a:srgbClr val="00206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1781" y="1340768"/>
            <a:ext cx="3744715" cy="5136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844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91264" cy="1556792"/>
          </a:xfrm>
          <a:ln>
            <a:solidFill>
              <a:schemeClr val="bg1"/>
            </a:solidFill>
          </a:ln>
        </p:spPr>
        <p:txBody>
          <a:bodyPr>
            <a:normAutofit fontScale="90000"/>
          </a:bodyPr>
          <a:lstStyle/>
          <a:p>
            <a:r>
              <a:rPr lang="hr-HR" b="1" dirty="0">
                <a:solidFill>
                  <a:srgbClr val="FF0000"/>
                </a:solidFill>
              </a:rPr>
              <a:t>Neverbalna komunikacija</a:t>
            </a:r>
            <a:br>
              <a:rPr lang="hr-HR" b="1" dirty="0">
                <a:solidFill>
                  <a:srgbClr val="FF0000"/>
                </a:solidFill>
              </a:rPr>
            </a:br>
            <a:r>
              <a:rPr lang="hr-HR" u="sng" dirty="0" err="1">
                <a:solidFill>
                  <a:srgbClr val="FF0000"/>
                </a:solidFill>
              </a:rPr>
              <a:t>Paralinvistički</a:t>
            </a:r>
            <a:r>
              <a:rPr lang="hr-HR" u="sng" dirty="0">
                <a:solidFill>
                  <a:srgbClr val="FF0000"/>
                </a:solidFill>
              </a:rPr>
              <a:t>- odnosi se na govor</a:t>
            </a:r>
            <a:br>
              <a:rPr lang="hr-HR" dirty="0">
                <a:solidFill>
                  <a:srgbClr val="FF0000"/>
                </a:solidFill>
              </a:rPr>
            </a:br>
            <a:endParaRPr lang="hr-HR" b="1" dirty="0">
              <a:solidFill>
                <a:srgbClr val="FF0000"/>
              </a:solidFill>
            </a:endParaRPr>
          </a:p>
        </p:txBody>
      </p:sp>
      <p:sp>
        <p:nvSpPr>
          <p:cNvPr id="3" name="Content Placeholder 2"/>
          <p:cNvSpPr>
            <a:spLocks noGrp="1"/>
          </p:cNvSpPr>
          <p:nvPr>
            <p:ph idx="1"/>
          </p:nvPr>
        </p:nvSpPr>
        <p:spPr>
          <a:xfrm>
            <a:off x="0" y="1340768"/>
            <a:ext cx="9144000" cy="5517232"/>
          </a:xfrm>
        </p:spPr>
        <p:txBody>
          <a:bodyPr>
            <a:normAutofit/>
          </a:bodyPr>
          <a:lstStyle/>
          <a:p>
            <a:endParaRPr lang="hr-HR" sz="3600" u="sng" dirty="0">
              <a:solidFill>
                <a:srgbClr val="FF0000"/>
              </a:solidFill>
            </a:endParaRPr>
          </a:p>
          <a:p>
            <a:pPr>
              <a:buFont typeface="Wingdings" panose="05000000000000000000" pitchFamily="2" charset="2"/>
              <a:buChar char="ü"/>
            </a:pPr>
            <a:r>
              <a:rPr lang="hr-HR" sz="3600" dirty="0">
                <a:solidFill>
                  <a:schemeClr val="accent1">
                    <a:lumMod val="50000"/>
                  </a:schemeClr>
                </a:solidFill>
              </a:rPr>
              <a:t>Glasnoća</a:t>
            </a:r>
          </a:p>
          <a:p>
            <a:pPr>
              <a:buFont typeface="Wingdings" panose="05000000000000000000" pitchFamily="2" charset="2"/>
              <a:buChar char="ü"/>
            </a:pPr>
            <a:r>
              <a:rPr lang="hr-HR" sz="3600" dirty="0">
                <a:solidFill>
                  <a:schemeClr val="accent1">
                    <a:lumMod val="50000"/>
                  </a:schemeClr>
                </a:solidFill>
              </a:rPr>
              <a:t>Ton glasa</a:t>
            </a:r>
          </a:p>
          <a:p>
            <a:pPr>
              <a:buFont typeface="Wingdings" panose="05000000000000000000" pitchFamily="2" charset="2"/>
              <a:buChar char="ü"/>
            </a:pPr>
            <a:r>
              <a:rPr lang="hr-HR" sz="3600" dirty="0">
                <a:solidFill>
                  <a:schemeClr val="accent1">
                    <a:lumMod val="50000"/>
                  </a:schemeClr>
                </a:solidFill>
              </a:rPr>
              <a:t>Intonacija</a:t>
            </a:r>
          </a:p>
          <a:p>
            <a:pPr>
              <a:buFont typeface="Wingdings" panose="05000000000000000000" pitchFamily="2" charset="2"/>
              <a:buChar char="ü"/>
            </a:pPr>
            <a:r>
              <a:rPr lang="hr-HR" sz="3600" dirty="0">
                <a:solidFill>
                  <a:schemeClr val="accent1">
                    <a:lumMod val="50000"/>
                  </a:schemeClr>
                </a:solidFill>
              </a:rPr>
              <a:t>Stanke tijekom govora</a:t>
            </a:r>
          </a:p>
          <a:p>
            <a:pPr>
              <a:buFont typeface="Wingdings" panose="05000000000000000000" pitchFamily="2" charset="2"/>
              <a:buChar char="ü"/>
            </a:pPr>
            <a:r>
              <a:rPr lang="hr-HR" sz="3600" dirty="0">
                <a:solidFill>
                  <a:schemeClr val="accent1">
                    <a:lumMod val="50000"/>
                  </a:schemeClr>
                </a:solidFill>
              </a:rPr>
              <a:t>Šutnja</a:t>
            </a:r>
          </a:p>
          <a:p>
            <a:pPr>
              <a:buFont typeface="Wingdings" panose="05000000000000000000" pitchFamily="2" charset="2"/>
              <a:buChar char="ü"/>
            </a:pPr>
            <a:r>
              <a:rPr lang="hr-HR" sz="3600" dirty="0">
                <a:solidFill>
                  <a:schemeClr val="accent1">
                    <a:lumMod val="50000"/>
                  </a:schemeClr>
                </a:solidFill>
              </a:rPr>
              <a:t>Tečnost </a:t>
            </a:r>
          </a:p>
          <a:p>
            <a:endParaRPr lang="hr-HR" sz="3600" dirty="0">
              <a:solidFill>
                <a:srgbClr val="002060"/>
              </a:solidFill>
            </a:endParaRPr>
          </a:p>
        </p:txBody>
      </p:sp>
      <p:pic>
        <p:nvPicPr>
          <p:cNvPr id="4" name="Slika 3">
            <a:extLst>
              <a:ext uri="{FF2B5EF4-FFF2-40B4-BE49-F238E27FC236}">
                <a16:creationId xmlns:a16="http://schemas.microsoft.com/office/drawing/2014/main" id="{231C2883-9ADE-4AB3-973C-036BE702C8A6}"/>
              </a:ext>
            </a:extLst>
          </p:cNvPr>
          <p:cNvPicPr>
            <a:picLocks noChangeAspect="1"/>
          </p:cNvPicPr>
          <p:nvPr/>
        </p:nvPicPr>
        <p:blipFill>
          <a:blip r:embed="rId2"/>
          <a:stretch>
            <a:fillRect/>
          </a:stretch>
        </p:blipFill>
        <p:spPr>
          <a:xfrm>
            <a:off x="3752478" y="1894012"/>
            <a:ext cx="4934322" cy="2193032"/>
          </a:xfrm>
          <a:prstGeom prst="rect">
            <a:avLst/>
          </a:prstGeom>
        </p:spPr>
      </p:pic>
    </p:spTree>
    <p:extLst>
      <p:ext uri="{BB962C8B-B14F-4D97-AF65-F5344CB8AC3E}">
        <p14:creationId xmlns:p14="http://schemas.microsoft.com/office/powerpoint/2010/main" val="175844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364" y="144016"/>
            <a:ext cx="8363272" cy="1440160"/>
          </a:xfrm>
          <a:ln>
            <a:solidFill>
              <a:schemeClr val="bg1"/>
            </a:solidFill>
          </a:ln>
        </p:spPr>
        <p:txBody>
          <a:bodyPr>
            <a:normAutofit fontScale="90000"/>
          </a:bodyPr>
          <a:lstStyle/>
          <a:p>
            <a:br>
              <a:rPr lang="hr-HR" b="1" dirty="0">
                <a:solidFill>
                  <a:srgbClr val="FF0000"/>
                </a:solidFill>
              </a:rPr>
            </a:br>
            <a:r>
              <a:rPr lang="hr-HR" b="1" dirty="0">
                <a:solidFill>
                  <a:srgbClr val="FF0000"/>
                </a:solidFill>
              </a:rPr>
              <a:t>Neverbalna komunikacija</a:t>
            </a:r>
            <a:br>
              <a:rPr lang="hr-HR" b="1" dirty="0">
                <a:solidFill>
                  <a:srgbClr val="FF0000"/>
                </a:solidFill>
              </a:rPr>
            </a:br>
            <a:r>
              <a:rPr lang="hr-HR" u="sng" dirty="0">
                <a:solidFill>
                  <a:srgbClr val="FF0000"/>
                </a:solidFill>
              </a:rPr>
              <a:t>Ekstra lingvistički</a:t>
            </a:r>
            <a:br>
              <a:rPr lang="hr-HR" u="sng" dirty="0">
                <a:solidFill>
                  <a:srgbClr val="FF0000"/>
                </a:solidFill>
              </a:rPr>
            </a:br>
            <a:endParaRPr lang="hr-HR" b="1" dirty="0">
              <a:solidFill>
                <a:srgbClr val="FF0000"/>
              </a:solidFill>
            </a:endParaRPr>
          </a:p>
        </p:txBody>
      </p:sp>
      <p:sp>
        <p:nvSpPr>
          <p:cNvPr id="3" name="Content Placeholder 2"/>
          <p:cNvSpPr>
            <a:spLocks noGrp="1"/>
          </p:cNvSpPr>
          <p:nvPr>
            <p:ph idx="1"/>
          </p:nvPr>
        </p:nvSpPr>
        <p:spPr>
          <a:xfrm>
            <a:off x="37707" y="1916832"/>
            <a:ext cx="9144000" cy="5517232"/>
          </a:xfrm>
        </p:spPr>
        <p:txBody>
          <a:bodyPr>
            <a:normAutofit/>
          </a:bodyPr>
          <a:lstStyle/>
          <a:p>
            <a:pPr marL="0" indent="0">
              <a:buNone/>
            </a:pPr>
            <a:r>
              <a:rPr lang="hr-HR" sz="3600" dirty="0">
                <a:solidFill>
                  <a:srgbClr val="002060"/>
                </a:solidFill>
                <a:latin typeface="Calibri"/>
              </a:rPr>
              <a:t>→ položaj tijela</a:t>
            </a:r>
          </a:p>
          <a:p>
            <a:pPr marL="0" indent="0">
              <a:buNone/>
            </a:pPr>
            <a:r>
              <a:rPr lang="hr-HR" sz="3600" dirty="0">
                <a:solidFill>
                  <a:srgbClr val="002060"/>
                </a:solidFill>
              </a:rPr>
              <a:t>→ geste</a:t>
            </a:r>
          </a:p>
          <a:p>
            <a:pPr marL="0" indent="0">
              <a:buNone/>
            </a:pPr>
            <a:r>
              <a:rPr lang="hr-HR" sz="3600" dirty="0">
                <a:solidFill>
                  <a:srgbClr val="002060"/>
                </a:solidFill>
              </a:rPr>
              <a:t>→udaljenost</a:t>
            </a:r>
          </a:p>
          <a:p>
            <a:pPr marL="0" indent="0">
              <a:buNone/>
            </a:pPr>
            <a:r>
              <a:rPr lang="hr-HR" sz="3600" dirty="0">
                <a:solidFill>
                  <a:srgbClr val="002060"/>
                </a:solidFill>
              </a:rPr>
              <a:t>→ izraz lica</a:t>
            </a:r>
          </a:p>
          <a:p>
            <a:pPr marL="0" indent="0">
              <a:buNone/>
            </a:pPr>
            <a:r>
              <a:rPr lang="hr-HR" sz="3600" dirty="0">
                <a:solidFill>
                  <a:srgbClr val="002060"/>
                </a:solidFill>
              </a:rPr>
              <a:t>→ kontakt očima</a:t>
            </a:r>
          </a:p>
          <a:p>
            <a:pPr marL="0" indent="0">
              <a:buNone/>
            </a:pPr>
            <a:r>
              <a:rPr lang="hr-HR" sz="3600" dirty="0">
                <a:solidFill>
                  <a:srgbClr val="002060"/>
                </a:solidFill>
              </a:rPr>
              <a:t>→ dodir</a:t>
            </a:r>
          </a:p>
          <a:p>
            <a:pPr marL="0" indent="0">
              <a:buNone/>
            </a:pPr>
            <a:r>
              <a:rPr lang="hr-HR" sz="3600" dirty="0">
                <a:solidFill>
                  <a:srgbClr val="002060"/>
                </a:solidFill>
              </a:rPr>
              <a:t>→ vanjski izgled</a:t>
            </a:r>
          </a:p>
          <a:p>
            <a:pPr marL="0" indent="0">
              <a:buNone/>
            </a:pPr>
            <a:endParaRPr lang="hr-HR" sz="3600" dirty="0">
              <a:solidFill>
                <a:srgbClr val="002060"/>
              </a:solidFill>
            </a:endParaRPr>
          </a:p>
          <a:p>
            <a:pPr marL="0" indent="0">
              <a:buNone/>
            </a:pPr>
            <a:endParaRPr lang="hr-HR" sz="3600" dirty="0">
              <a:solidFill>
                <a:srgbClr val="002060"/>
              </a:solidFill>
            </a:endParaRPr>
          </a:p>
          <a:p>
            <a:pPr marL="0" indent="0">
              <a:buNone/>
            </a:pPr>
            <a:endParaRPr lang="hr-HR" sz="3600" dirty="0">
              <a:solidFill>
                <a:srgbClr val="002060"/>
              </a:solidFill>
            </a:endParaRPr>
          </a:p>
          <a:p>
            <a:pPr marL="0" indent="0">
              <a:buNone/>
            </a:pPr>
            <a:endParaRPr lang="hr-HR" sz="3600" dirty="0">
              <a:solidFill>
                <a:srgbClr val="002060"/>
              </a:solidFill>
            </a:endParaRPr>
          </a:p>
          <a:p>
            <a:pPr marL="0" indent="0">
              <a:buNone/>
            </a:pPr>
            <a:endParaRPr lang="hr-HR" sz="3600" dirty="0">
              <a:solidFill>
                <a:srgbClr val="002060"/>
              </a:solidFill>
            </a:endParaRPr>
          </a:p>
          <a:p>
            <a:pPr marL="0" indent="0">
              <a:buNone/>
            </a:pPr>
            <a:endParaRPr lang="hr-HR" sz="3600" dirty="0">
              <a:solidFill>
                <a:srgbClr val="002060"/>
              </a:solidFill>
            </a:endParaRPr>
          </a:p>
          <a:p>
            <a:endParaRPr lang="hr-HR" sz="3600" dirty="0">
              <a:solidFill>
                <a:srgbClr val="002060"/>
              </a:solidFill>
            </a:endParaRPr>
          </a:p>
          <a:p>
            <a:endParaRPr lang="hr-HR" sz="3600" dirty="0">
              <a:solidFill>
                <a:srgbClr val="00206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5470" y="2060848"/>
            <a:ext cx="5230311"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844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Rezervirano mjesto sadržaja 3">
            <a:extLst>
              <a:ext uri="{FF2B5EF4-FFF2-40B4-BE49-F238E27FC236}">
                <a16:creationId xmlns:a16="http://schemas.microsoft.com/office/drawing/2014/main" id="{3CD082B7-8635-426C-B21D-6CABC5370A51}"/>
              </a:ext>
            </a:extLst>
          </p:cNvPr>
          <p:cNvGraphicFramePr>
            <a:graphicFrameLocks noGrp="1"/>
          </p:cNvGraphicFramePr>
          <p:nvPr>
            <p:ph idx="4294967295"/>
            <p:extLst>
              <p:ext uri="{D42A27DB-BD31-4B8C-83A1-F6EECF244321}">
                <p14:modId xmlns:p14="http://schemas.microsoft.com/office/powerpoint/2010/main" val="2345480393"/>
              </p:ext>
            </p:extLst>
          </p:nvPr>
        </p:nvGraphicFramePr>
        <p:xfrm>
          <a:off x="179512" y="116632"/>
          <a:ext cx="7884368" cy="5289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Slika 4">
            <a:extLst>
              <a:ext uri="{FF2B5EF4-FFF2-40B4-BE49-F238E27FC236}">
                <a16:creationId xmlns:a16="http://schemas.microsoft.com/office/drawing/2014/main" id="{AE9D224D-F1E2-434C-ABB6-E3146FA2163A}"/>
              </a:ext>
            </a:extLst>
          </p:cNvPr>
          <p:cNvPicPr>
            <a:picLocks noChangeAspect="1"/>
          </p:cNvPicPr>
          <p:nvPr/>
        </p:nvPicPr>
        <p:blipFill>
          <a:blip r:embed="rId7"/>
          <a:stretch>
            <a:fillRect/>
          </a:stretch>
        </p:blipFill>
        <p:spPr>
          <a:xfrm>
            <a:off x="7485744" y="5523339"/>
            <a:ext cx="1658256" cy="1310754"/>
          </a:xfrm>
          <a:prstGeom prst="rect">
            <a:avLst/>
          </a:prstGeom>
        </p:spPr>
      </p:pic>
    </p:spTree>
    <p:extLst>
      <p:ext uri="{BB962C8B-B14F-4D97-AF65-F5344CB8AC3E}">
        <p14:creationId xmlns:p14="http://schemas.microsoft.com/office/powerpoint/2010/main" val="39888063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24744"/>
          </a:xfrm>
          <a:ln>
            <a:solidFill>
              <a:schemeClr val="bg1"/>
            </a:solidFill>
          </a:ln>
        </p:spPr>
        <p:txBody>
          <a:bodyPr>
            <a:normAutofit fontScale="90000"/>
          </a:bodyPr>
          <a:lstStyle/>
          <a:p>
            <a:r>
              <a:rPr lang="hr-HR" b="1" dirty="0">
                <a:solidFill>
                  <a:srgbClr val="FF0000"/>
                </a:solidFill>
              </a:rPr>
              <a:t>Neverbalna komunikacija - preporuke</a:t>
            </a:r>
          </a:p>
        </p:txBody>
      </p:sp>
      <p:sp>
        <p:nvSpPr>
          <p:cNvPr id="3" name="Content Placeholder 2"/>
          <p:cNvSpPr>
            <a:spLocks noGrp="1"/>
          </p:cNvSpPr>
          <p:nvPr>
            <p:ph idx="1"/>
          </p:nvPr>
        </p:nvSpPr>
        <p:spPr>
          <a:xfrm>
            <a:off x="0" y="1340768"/>
            <a:ext cx="9144000" cy="5517232"/>
          </a:xfrm>
        </p:spPr>
        <p:txBody>
          <a:bodyPr>
            <a:normAutofit/>
          </a:bodyPr>
          <a:lstStyle/>
          <a:p>
            <a:r>
              <a:rPr lang="hr-HR" sz="3600" dirty="0">
                <a:solidFill>
                  <a:srgbClr val="002060"/>
                </a:solidFill>
              </a:rPr>
              <a:t>Mirno jasno razgovijetno</a:t>
            </a:r>
          </a:p>
          <a:p>
            <a:r>
              <a:rPr lang="hr-HR" sz="3600" dirty="0">
                <a:solidFill>
                  <a:srgbClr val="002060"/>
                </a:solidFill>
              </a:rPr>
              <a:t>Kontakt očima</a:t>
            </a:r>
          </a:p>
          <a:p>
            <a:r>
              <a:rPr lang="hr-HR" sz="3600" dirty="0">
                <a:solidFill>
                  <a:srgbClr val="002060"/>
                </a:solidFill>
              </a:rPr>
              <a:t>Položaj tijela</a:t>
            </a:r>
          </a:p>
          <a:p>
            <a:r>
              <a:rPr lang="hr-HR" sz="3600" dirty="0">
                <a:solidFill>
                  <a:srgbClr val="002060"/>
                </a:solidFill>
              </a:rPr>
              <a:t>Približavanje</a:t>
            </a:r>
          </a:p>
          <a:p>
            <a:r>
              <a:rPr lang="hr-HR" sz="3600" dirty="0">
                <a:solidFill>
                  <a:srgbClr val="002060"/>
                </a:solidFill>
              </a:rPr>
              <a:t>Položaj ruku i nogu</a:t>
            </a:r>
          </a:p>
          <a:p>
            <a:r>
              <a:rPr lang="hr-HR" sz="3600" dirty="0">
                <a:solidFill>
                  <a:srgbClr val="002060"/>
                </a:solidFill>
              </a:rPr>
              <a:t>Stajanje nad bolesnikom</a:t>
            </a:r>
          </a:p>
          <a:p>
            <a:r>
              <a:rPr lang="hr-HR" sz="3600" dirty="0">
                <a:solidFill>
                  <a:srgbClr val="002060"/>
                </a:solidFill>
              </a:rPr>
              <a:t>Blagi dodir</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5366" y="1916832"/>
            <a:ext cx="4268634"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844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024"/>
            <a:ext cx="8229600" cy="1124744"/>
          </a:xfrm>
          <a:ln>
            <a:solidFill>
              <a:schemeClr val="bg1"/>
            </a:solidFill>
          </a:ln>
        </p:spPr>
        <p:txBody>
          <a:bodyPr/>
          <a:lstStyle/>
          <a:p>
            <a:r>
              <a:rPr lang="hr-HR" b="1" dirty="0">
                <a:solidFill>
                  <a:srgbClr val="FF0000"/>
                </a:solidFill>
              </a:rPr>
              <a:t>Empatija</a:t>
            </a:r>
          </a:p>
        </p:txBody>
      </p:sp>
      <p:sp>
        <p:nvSpPr>
          <p:cNvPr id="3" name="Content Placeholder 2"/>
          <p:cNvSpPr>
            <a:spLocks noGrp="1"/>
          </p:cNvSpPr>
          <p:nvPr>
            <p:ph idx="1"/>
          </p:nvPr>
        </p:nvSpPr>
        <p:spPr>
          <a:xfrm>
            <a:off x="0" y="1340768"/>
            <a:ext cx="9144000" cy="5517232"/>
          </a:xfrm>
        </p:spPr>
        <p:txBody>
          <a:bodyPr>
            <a:normAutofit/>
          </a:bodyPr>
          <a:lstStyle/>
          <a:p>
            <a:r>
              <a:rPr lang="hr-HR" sz="3600" dirty="0">
                <a:solidFill>
                  <a:srgbClr val="FF0000"/>
                </a:solidFill>
              </a:rPr>
              <a:t>Razumijevanje tuđeg iskustva, emocionalnog stanja, razmišljanja i ponašanja</a:t>
            </a:r>
          </a:p>
          <a:p>
            <a:endParaRPr lang="hr-HR" sz="3600" dirty="0">
              <a:solidFill>
                <a:srgbClr val="FF0000"/>
              </a:solidFill>
            </a:endParaRPr>
          </a:p>
          <a:p>
            <a:r>
              <a:rPr lang="hr-HR" sz="3600" dirty="0">
                <a:solidFill>
                  <a:srgbClr val="002060"/>
                </a:solidFill>
              </a:rPr>
              <a:t>RAZUMJETI </a:t>
            </a:r>
            <a:r>
              <a:rPr lang="hr-HR" sz="3600" dirty="0">
                <a:solidFill>
                  <a:srgbClr val="002060"/>
                </a:solidFill>
                <a:latin typeface="Calibri"/>
              </a:rPr>
              <a:t>≠ proživjeti</a:t>
            </a:r>
          </a:p>
          <a:p>
            <a:r>
              <a:rPr lang="hr-HR" sz="3600" dirty="0">
                <a:solidFill>
                  <a:srgbClr val="002060"/>
                </a:solidFill>
                <a:latin typeface="Calibri"/>
              </a:rPr>
              <a:t>Ne </a:t>
            </a:r>
            <a:r>
              <a:rPr lang="hr-HR" sz="3600" dirty="0" err="1">
                <a:solidFill>
                  <a:srgbClr val="002060"/>
                </a:solidFill>
                <a:latin typeface="Calibri"/>
              </a:rPr>
              <a:t>sažaljevati</a:t>
            </a:r>
            <a:r>
              <a:rPr lang="hr-HR" sz="3600" dirty="0">
                <a:solidFill>
                  <a:srgbClr val="002060"/>
                </a:solidFill>
                <a:latin typeface="Calibri"/>
              </a:rPr>
              <a:t>!!!</a:t>
            </a:r>
          </a:p>
          <a:p>
            <a:r>
              <a:rPr lang="hr-HR" sz="3600" dirty="0">
                <a:solidFill>
                  <a:srgbClr val="002060"/>
                </a:solidFill>
                <a:latin typeface="Calibri"/>
              </a:rPr>
              <a:t>Znakovi pažnje i interesa</a:t>
            </a:r>
            <a:endParaRPr lang="hr-HR" sz="3600" dirty="0">
              <a:solidFill>
                <a:srgbClr val="002060"/>
              </a:solidFill>
            </a:endParaRPr>
          </a:p>
          <a:p>
            <a:endParaRPr lang="hr-HR" sz="3600" dirty="0">
              <a:solidFill>
                <a:srgbClr val="002060"/>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9896" y="3284984"/>
            <a:ext cx="4104104" cy="2345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844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024"/>
            <a:ext cx="8229600" cy="1124744"/>
          </a:xfrm>
          <a:ln>
            <a:solidFill>
              <a:schemeClr val="bg1"/>
            </a:solidFill>
          </a:ln>
        </p:spPr>
        <p:txBody>
          <a:bodyPr/>
          <a:lstStyle/>
          <a:p>
            <a:r>
              <a:rPr lang="hr-HR" b="1" dirty="0">
                <a:solidFill>
                  <a:srgbClr val="FF0000"/>
                </a:solidFill>
              </a:rPr>
              <a:t>Empatija</a:t>
            </a:r>
          </a:p>
        </p:txBody>
      </p:sp>
      <p:sp>
        <p:nvSpPr>
          <p:cNvPr id="3" name="Content Placeholder 2"/>
          <p:cNvSpPr>
            <a:spLocks noGrp="1"/>
          </p:cNvSpPr>
          <p:nvPr>
            <p:ph idx="1"/>
          </p:nvPr>
        </p:nvSpPr>
        <p:spPr>
          <a:xfrm>
            <a:off x="0" y="1340768"/>
            <a:ext cx="9144000" cy="5517232"/>
          </a:xfrm>
        </p:spPr>
        <p:txBody>
          <a:bodyPr>
            <a:normAutofit/>
          </a:bodyPr>
          <a:lstStyle/>
          <a:p>
            <a:r>
              <a:rPr lang="hr-HR" sz="3600" dirty="0">
                <a:solidFill>
                  <a:srgbClr val="002060"/>
                </a:solidFill>
              </a:rPr>
              <a:t>Komunikacijski legitimitet</a:t>
            </a:r>
          </a:p>
          <a:p>
            <a:r>
              <a:rPr lang="hr-HR" sz="3600" dirty="0">
                <a:solidFill>
                  <a:srgbClr val="002060"/>
                </a:solidFill>
              </a:rPr>
              <a:t>Razumijevanje bez obzira na odobravanje</a:t>
            </a:r>
          </a:p>
          <a:p>
            <a:endParaRPr lang="hr-HR" sz="3600" dirty="0">
              <a:solidFill>
                <a:srgbClr val="002060"/>
              </a:solidFill>
            </a:endParaRPr>
          </a:p>
        </p:txBody>
      </p:sp>
      <p:pic>
        <p:nvPicPr>
          <p:cNvPr id="5" name="Slika 4">
            <a:extLst>
              <a:ext uri="{FF2B5EF4-FFF2-40B4-BE49-F238E27FC236}">
                <a16:creationId xmlns:a16="http://schemas.microsoft.com/office/drawing/2014/main" id="{5BB10FC2-4ACA-4F25-ACCD-0EAD6E777BD5}"/>
              </a:ext>
            </a:extLst>
          </p:cNvPr>
          <p:cNvPicPr>
            <a:picLocks noChangeAspect="1"/>
          </p:cNvPicPr>
          <p:nvPr/>
        </p:nvPicPr>
        <p:blipFill>
          <a:blip r:embed="rId2"/>
          <a:stretch>
            <a:fillRect/>
          </a:stretch>
        </p:blipFill>
        <p:spPr>
          <a:xfrm>
            <a:off x="1547664" y="2996952"/>
            <a:ext cx="5652120" cy="3035807"/>
          </a:xfrm>
          <a:prstGeom prst="rect">
            <a:avLst/>
          </a:prstGeom>
        </p:spPr>
      </p:pic>
    </p:spTree>
    <p:extLst>
      <p:ext uri="{BB962C8B-B14F-4D97-AF65-F5344CB8AC3E}">
        <p14:creationId xmlns:p14="http://schemas.microsoft.com/office/powerpoint/2010/main" val="175844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897"/>
            <a:ext cx="8229600" cy="1124744"/>
          </a:xfrm>
          <a:ln>
            <a:solidFill>
              <a:schemeClr val="bg1"/>
            </a:solidFill>
          </a:ln>
        </p:spPr>
        <p:txBody>
          <a:bodyPr/>
          <a:lstStyle/>
          <a:p>
            <a:r>
              <a:rPr lang="hr-HR" b="1" dirty="0">
                <a:solidFill>
                  <a:srgbClr val="FF0000"/>
                </a:solidFill>
              </a:rPr>
              <a:t>Asertivnost</a:t>
            </a:r>
          </a:p>
        </p:txBody>
      </p:sp>
      <p:sp>
        <p:nvSpPr>
          <p:cNvPr id="3" name="Content Placeholder 2"/>
          <p:cNvSpPr>
            <a:spLocks noGrp="1"/>
          </p:cNvSpPr>
          <p:nvPr>
            <p:ph idx="1"/>
          </p:nvPr>
        </p:nvSpPr>
        <p:spPr>
          <a:xfrm>
            <a:off x="0" y="1340768"/>
            <a:ext cx="9144000" cy="5517232"/>
          </a:xfrm>
        </p:spPr>
        <p:txBody>
          <a:bodyPr>
            <a:normAutofit/>
          </a:bodyPr>
          <a:lstStyle/>
          <a:p>
            <a:pPr algn="just"/>
            <a:r>
              <a:rPr lang="hr-HR" sz="3600" dirty="0">
                <a:solidFill>
                  <a:schemeClr val="accent1">
                    <a:lumMod val="50000"/>
                  </a:schemeClr>
                </a:solidFill>
              </a:rPr>
              <a:t>Način ophođenja i ponašanja koji uključuje jasno iskazivanje vlastitih osjećaja, potreba i ideja bez ugrožavanja drugih osoba</a:t>
            </a:r>
          </a:p>
          <a:p>
            <a:pPr algn="just"/>
            <a:r>
              <a:rPr lang="hr-HR" sz="3600" dirty="0">
                <a:solidFill>
                  <a:srgbClr val="002060"/>
                </a:solidFill>
              </a:rPr>
              <a:t>Poučavati pacijente</a:t>
            </a:r>
          </a:p>
          <a:p>
            <a:pPr algn="just"/>
            <a:r>
              <a:rPr lang="hr-HR" sz="3600" dirty="0">
                <a:solidFill>
                  <a:srgbClr val="002060"/>
                </a:solidFill>
              </a:rPr>
              <a:t>Otvoreno i pošteno</a:t>
            </a:r>
          </a:p>
          <a:p>
            <a:endParaRPr lang="hr-HR" sz="3600" dirty="0">
              <a:solidFill>
                <a:srgbClr val="002060"/>
              </a:solidFill>
            </a:endParaRP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545" y="4581127"/>
            <a:ext cx="6070799" cy="210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844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8844" y="260648"/>
            <a:ext cx="8229600" cy="1125538"/>
          </a:xfrm>
          <a:ln>
            <a:solidFill>
              <a:schemeClr val="bg1"/>
            </a:solidFill>
          </a:ln>
        </p:spPr>
        <p:txBody>
          <a:bodyPr>
            <a:normAutofit fontScale="90000"/>
          </a:bodyPr>
          <a:lstStyle/>
          <a:p>
            <a:br>
              <a:rPr lang="hr-HR" b="1" dirty="0">
                <a:solidFill>
                  <a:srgbClr val="FF0000"/>
                </a:solidFill>
              </a:rPr>
            </a:br>
            <a:r>
              <a:rPr lang="hr-HR" b="1" dirty="0">
                <a:solidFill>
                  <a:srgbClr val="FF0000"/>
                </a:solidFill>
              </a:rPr>
              <a:t>Asertivnost</a:t>
            </a:r>
            <a:br>
              <a:rPr lang="hr-HR" b="1" dirty="0">
                <a:solidFill>
                  <a:srgbClr val="FF0000"/>
                </a:solidFill>
              </a:rPr>
            </a:br>
            <a:r>
              <a:rPr lang="hr-HR" dirty="0">
                <a:solidFill>
                  <a:srgbClr val="FF0000"/>
                </a:solidFill>
              </a:rPr>
              <a:t>Ja poruke</a:t>
            </a:r>
            <a:br>
              <a:rPr lang="hr-HR" dirty="0">
                <a:solidFill>
                  <a:srgbClr val="FF0000"/>
                </a:solidFill>
              </a:rPr>
            </a:br>
            <a:endParaRPr lang="hr-HR" b="1" dirty="0">
              <a:solidFill>
                <a:srgbClr val="FF0000"/>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833" y="1700808"/>
            <a:ext cx="8465623" cy="517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84477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sp>
        <p:nvSpPr>
          <p:cNvPr id="3" name="Content Placeholder 2"/>
          <p:cNvSpPr>
            <a:spLocks noGrp="1"/>
          </p:cNvSpPr>
          <p:nvPr>
            <p:ph idx="1"/>
          </p:nvPr>
        </p:nvSpPr>
        <p:spPr/>
        <p:txBody>
          <a:bodyPr/>
          <a:lstStyle/>
          <a:p>
            <a:endParaRPr lang="hr-H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9144000" cy="648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88382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0" y="188640"/>
            <a:ext cx="9138880"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81598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sp>
        <p:nvSpPr>
          <p:cNvPr id="3" name="Content Placeholder 2"/>
          <p:cNvSpPr>
            <a:spLocks noGrp="1"/>
          </p:cNvSpPr>
          <p:nvPr>
            <p:ph idx="1"/>
          </p:nvPr>
        </p:nvSpPr>
        <p:spPr/>
        <p:txBody>
          <a:bodyPr/>
          <a:lstStyle/>
          <a:p>
            <a:endParaRPr lang="hr-HR"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6" y="-3"/>
            <a:ext cx="8892480" cy="6222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3568" y="5960454"/>
            <a:ext cx="971292" cy="523220"/>
          </a:xfrm>
          <a:prstGeom prst="rect">
            <a:avLst/>
          </a:prstGeom>
          <a:noFill/>
        </p:spPr>
        <p:txBody>
          <a:bodyPr wrap="none" rtlCol="0">
            <a:spAutoFit/>
          </a:bodyPr>
          <a:lstStyle/>
          <a:p>
            <a:r>
              <a:rPr lang="hr-HR" sz="2800" dirty="0"/>
              <a:t>ŽELJE</a:t>
            </a:r>
          </a:p>
        </p:txBody>
      </p:sp>
      <p:sp>
        <p:nvSpPr>
          <p:cNvPr id="5" name="Rectangle 4"/>
          <p:cNvSpPr/>
          <p:nvPr/>
        </p:nvSpPr>
        <p:spPr>
          <a:xfrm>
            <a:off x="2518804" y="5718008"/>
            <a:ext cx="6229660" cy="10081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800" b="1" dirty="0">
                <a:solidFill>
                  <a:schemeClr val="tx1"/>
                </a:solidFill>
              </a:rPr>
              <a:t>Želio bih da ubuduće poštujete dogovor</a:t>
            </a:r>
          </a:p>
        </p:txBody>
      </p:sp>
      <p:sp>
        <p:nvSpPr>
          <p:cNvPr id="6" name="TextBox 5"/>
          <p:cNvSpPr txBox="1"/>
          <p:nvPr/>
        </p:nvSpPr>
        <p:spPr>
          <a:xfrm>
            <a:off x="1271682" y="5266468"/>
            <a:ext cx="338554" cy="461665"/>
          </a:xfrm>
          <a:prstGeom prst="rect">
            <a:avLst/>
          </a:prstGeom>
          <a:noFill/>
        </p:spPr>
        <p:txBody>
          <a:bodyPr wrap="none" rtlCol="0">
            <a:spAutoFit/>
          </a:bodyPr>
          <a:lstStyle/>
          <a:p>
            <a:r>
              <a:rPr lang="hr-HR" sz="2400" b="1" dirty="0"/>
              <a:t>+</a:t>
            </a:r>
          </a:p>
        </p:txBody>
      </p:sp>
    </p:spTree>
    <p:extLst>
      <p:ext uri="{BB962C8B-B14F-4D97-AF65-F5344CB8AC3E}">
        <p14:creationId xmlns:p14="http://schemas.microsoft.com/office/powerpoint/2010/main" val="955635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sp>
        <p:nvSpPr>
          <p:cNvPr id="3" name="Content Placeholder 2"/>
          <p:cNvSpPr>
            <a:spLocks noGrp="1"/>
          </p:cNvSpPr>
          <p:nvPr>
            <p:ph idx="1"/>
          </p:nvPr>
        </p:nvSpPr>
        <p:spPr/>
        <p:txBody>
          <a:bodyPr/>
          <a:lstStyle/>
          <a:p>
            <a:endParaRPr lang="hr-H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47" y="19373"/>
            <a:ext cx="9058201" cy="6577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8938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36496" cy="1124744"/>
          </a:xfrm>
          <a:ln>
            <a:solidFill>
              <a:schemeClr val="bg1"/>
            </a:solidFill>
          </a:ln>
        </p:spPr>
        <p:txBody>
          <a:bodyPr>
            <a:normAutofit fontScale="90000"/>
          </a:bodyPr>
          <a:lstStyle/>
          <a:p>
            <a:r>
              <a:rPr lang="hr-HR" b="1" dirty="0">
                <a:solidFill>
                  <a:srgbClr val="FF0000"/>
                </a:solidFill>
              </a:rPr>
              <a:t>Komunikacija s osobama s invalidnošću </a:t>
            </a:r>
          </a:p>
        </p:txBody>
      </p:sp>
      <p:sp>
        <p:nvSpPr>
          <p:cNvPr id="3" name="Content Placeholder 2"/>
          <p:cNvSpPr>
            <a:spLocks noGrp="1"/>
          </p:cNvSpPr>
          <p:nvPr>
            <p:ph idx="1"/>
          </p:nvPr>
        </p:nvSpPr>
        <p:spPr>
          <a:xfrm>
            <a:off x="0" y="1340768"/>
            <a:ext cx="9144000" cy="5517232"/>
          </a:xfrm>
        </p:spPr>
        <p:txBody>
          <a:bodyPr>
            <a:normAutofit/>
          </a:bodyPr>
          <a:lstStyle/>
          <a:p>
            <a:r>
              <a:rPr lang="hr-HR" sz="3600" dirty="0">
                <a:solidFill>
                  <a:srgbClr val="002060"/>
                </a:solidFill>
              </a:rPr>
              <a:t>Problemi zbog nepoznavanja pravila</a:t>
            </a:r>
          </a:p>
          <a:p>
            <a:r>
              <a:rPr lang="hr-HR" sz="3600" dirty="0">
                <a:solidFill>
                  <a:srgbClr val="002060"/>
                </a:solidFill>
              </a:rPr>
              <a:t>Žaljenje???</a:t>
            </a:r>
          </a:p>
          <a:p>
            <a:r>
              <a:rPr lang="hr-HR" sz="3600" dirty="0">
                <a:solidFill>
                  <a:srgbClr val="002060"/>
                </a:solidFill>
              </a:rPr>
              <a:t>PRIHVAĆANJE!!!</a:t>
            </a:r>
          </a:p>
          <a:p>
            <a:endParaRPr lang="hr-HR" sz="3600" dirty="0">
              <a:solidFill>
                <a:srgbClr val="002060"/>
              </a:solidFill>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284984"/>
            <a:ext cx="5459760" cy="335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844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5BFBF67-7658-4B85-A3E7-DF5104A57321}"/>
              </a:ext>
            </a:extLst>
          </p:cNvPr>
          <p:cNvSpPr>
            <a:spLocks noGrp="1"/>
          </p:cNvSpPr>
          <p:nvPr>
            <p:ph type="title"/>
          </p:nvPr>
        </p:nvSpPr>
        <p:spPr/>
        <p:txBody>
          <a:bodyPr>
            <a:normAutofit fontScale="90000"/>
          </a:bodyPr>
          <a:lstStyle/>
          <a:p>
            <a:pPr algn="l"/>
            <a:r>
              <a:rPr lang="en-US" b="1" i="1" dirty="0" err="1">
                <a:solidFill>
                  <a:srgbClr val="FF2D2D"/>
                </a:solidFill>
              </a:rPr>
              <a:t>Kada</a:t>
            </a:r>
            <a:r>
              <a:rPr lang="en-US" b="1" i="1" dirty="0">
                <a:solidFill>
                  <a:srgbClr val="FF2D2D"/>
                </a:solidFill>
              </a:rPr>
              <a:t> </a:t>
            </a:r>
            <a:r>
              <a:rPr lang="en-US" b="1" i="1" dirty="0" err="1">
                <a:solidFill>
                  <a:srgbClr val="FF2D2D"/>
                </a:solidFill>
              </a:rPr>
              <a:t>ste</a:t>
            </a:r>
            <a:r>
              <a:rPr lang="en-US" b="1" i="1" dirty="0">
                <a:solidFill>
                  <a:srgbClr val="FF2D2D"/>
                </a:solidFill>
              </a:rPr>
              <a:t> </a:t>
            </a:r>
            <a:r>
              <a:rPr lang="en-US" b="1" i="1" dirty="0" err="1">
                <a:solidFill>
                  <a:srgbClr val="FF2D2D"/>
                </a:solidFill>
              </a:rPr>
              <a:t>prvi</a:t>
            </a:r>
            <a:r>
              <a:rPr lang="en-US" b="1" i="1" dirty="0">
                <a:solidFill>
                  <a:srgbClr val="FF2D2D"/>
                </a:solidFill>
              </a:rPr>
              <a:t> puta </a:t>
            </a:r>
            <a:r>
              <a:rPr lang="en-US" b="1" i="1" dirty="0" err="1">
                <a:solidFill>
                  <a:srgbClr val="FF2D2D"/>
                </a:solidFill>
              </a:rPr>
              <a:t>sjeli</a:t>
            </a:r>
            <a:r>
              <a:rPr lang="en-US" b="1" i="1" dirty="0">
                <a:solidFill>
                  <a:srgbClr val="FF2D2D"/>
                </a:solidFill>
              </a:rPr>
              <a:t> u auto</a:t>
            </a:r>
            <a:r>
              <a:rPr lang="en-US" i="1" dirty="0">
                <a:solidFill>
                  <a:srgbClr val="FF2D2D"/>
                </a:solidFill>
              </a:rPr>
              <a:t>, </a:t>
            </a:r>
            <a:br>
              <a:rPr lang="hr-HR" i="1" dirty="0">
                <a:solidFill>
                  <a:srgbClr val="FF2D2D"/>
                </a:solidFill>
              </a:rPr>
            </a:br>
            <a:r>
              <a:rPr lang="en-US" b="1" i="1" dirty="0" err="1">
                <a:solidFill>
                  <a:srgbClr val="FF2D2D"/>
                </a:solidFill>
              </a:rPr>
              <a:t>vožnja</a:t>
            </a:r>
            <a:r>
              <a:rPr lang="en-US" b="1" i="1" dirty="0">
                <a:solidFill>
                  <a:srgbClr val="FF2D2D"/>
                </a:solidFill>
              </a:rPr>
              <a:t> je </a:t>
            </a:r>
            <a:r>
              <a:rPr lang="en-US" b="1" i="1" dirty="0" err="1">
                <a:solidFill>
                  <a:srgbClr val="FF2D2D"/>
                </a:solidFill>
              </a:rPr>
              <a:t>izgledala</a:t>
            </a:r>
            <a:r>
              <a:rPr lang="en-US" b="1" i="1" dirty="0">
                <a:solidFill>
                  <a:srgbClr val="FF2D2D"/>
                </a:solidFill>
              </a:rPr>
              <a:t> </a:t>
            </a:r>
            <a:r>
              <a:rPr lang="en-US" b="1" i="1" dirty="0" err="1">
                <a:solidFill>
                  <a:srgbClr val="FF2D2D"/>
                </a:solidFill>
              </a:rPr>
              <a:t>ovako</a:t>
            </a:r>
            <a:r>
              <a:rPr lang="en-US" b="1" i="1" dirty="0">
                <a:solidFill>
                  <a:srgbClr val="FF2D2D"/>
                </a:solidFill>
              </a:rPr>
              <a:t>:</a:t>
            </a:r>
            <a:endParaRPr lang="hr-HR" dirty="0"/>
          </a:p>
        </p:txBody>
      </p:sp>
      <p:graphicFrame>
        <p:nvGraphicFramePr>
          <p:cNvPr id="7" name="Rezervirano mjesto sadržaja 6">
            <a:extLst>
              <a:ext uri="{FF2B5EF4-FFF2-40B4-BE49-F238E27FC236}">
                <a16:creationId xmlns:a16="http://schemas.microsoft.com/office/drawing/2014/main" id="{A5B05016-241C-4B6D-951F-54FA7C9BEDDC}"/>
              </a:ext>
            </a:extLst>
          </p:cNvPr>
          <p:cNvGraphicFramePr>
            <a:graphicFrameLocks noGrp="1"/>
          </p:cNvGraphicFramePr>
          <p:nvPr>
            <p:ph idx="1"/>
            <p:extLst>
              <p:ext uri="{D42A27DB-BD31-4B8C-83A1-F6EECF244321}">
                <p14:modId xmlns:p14="http://schemas.microsoft.com/office/powerpoint/2010/main" val="72104413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Slika 7">
            <a:extLst>
              <a:ext uri="{FF2B5EF4-FFF2-40B4-BE49-F238E27FC236}">
                <a16:creationId xmlns:a16="http://schemas.microsoft.com/office/drawing/2014/main" id="{8FC5F5AC-4A69-4729-A099-E18B85C9AB99}"/>
              </a:ext>
            </a:extLst>
          </p:cNvPr>
          <p:cNvPicPr>
            <a:picLocks noChangeAspect="1"/>
          </p:cNvPicPr>
          <p:nvPr/>
        </p:nvPicPr>
        <p:blipFill>
          <a:blip r:embed="rId7"/>
          <a:stretch>
            <a:fillRect/>
          </a:stretch>
        </p:blipFill>
        <p:spPr>
          <a:xfrm>
            <a:off x="7211144" y="73956"/>
            <a:ext cx="1475656" cy="1475656"/>
          </a:xfrm>
          <a:prstGeom prst="rect">
            <a:avLst/>
          </a:prstGeom>
        </p:spPr>
      </p:pic>
    </p:spTree>
    <p:extLst>
      <p:ext uri="{BB962C8B-B14F-4D97-AF65-F5344CB8AC3E}">
        <p14:creationId xmlns:p14="http://schemas.microsoft.com/office/powerpoint/2010/main" val="34956838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2" y="188640"/>
            <a:ext cx="9144000" cy="1124744"/>
          </a:xfrm>
          <a:ln>
            <a:solidFill>
              <a:schemeClr val="bg1"/>
            </a:solidFill>
          </a:ln>
        </p:spPr>
        <p:txBody>
          <a:bodyPr>
            <a:normAutofit fontScale="90000"/>
          </a:bodyPr>
          <a:lstStyle/>
          <a:p>
            <a:r>
              <a:rPr lang="hr-HR" sz="4000" b="1" dirty="0">
                <a:solidFill>
                  <a:srgbClr val="FF0000"/>
                </a:solidFill>
              </a:rPr>
              <a:t>Komunikacija s osobama s invalidnošću - pravila </a:t>
            </a:r>
            <a:endParaRPr lang="hr-HR" b="1" dirty="0">
              <a:solidFill>
                <a:srgbClr val="FF0000"/>
              </a:solidFill>
            </a:endParaRPr>
          </a:p>
        </p:txBody>
      </p:sp>
      <p:sp>
        <p:nvSpPr>
          <p:cNvPr id="3" name="Content Placeholder 2"/>
          <p:cNvSpPr>
            <a:spLocks noGrp="1"/>
          </p:cNvSpPr>
          <p:nvPr>
            <p:ph idx="1"/>
          </p:nvPr>
        </p:nvSpPr>
        <p:spPr>
          <a:xfrm>
            <a:off x="0" y="1340768"/>
            <a:ext cx="9144000" cy="5517232"/>
          </a:xfrm>
        </p:spPr>
        <p:txBody>
          <a:bodyPr>
            <a:normAutofit/>
          </a:bodyPr>
          <a:lstStyle/>
          <a:p>
            <a:r>
              <a:rPr lang="hr-HR" sz="3600" dirty="0">
                <a:solidFill>
                  <a:srgbClr val="002060"/>
                </a:solidFill>
              </a:rPr>
              <a:t>Jednostavno pitajte kako pomoći</a:t>
            </a:r>
          </a:p>
          <a:p>
            <a:r>
              <a:rPr lang="hr-HR" sz="3600" dirty="0">
                <a:solidFill>
                  <a:srgbClr val="002060"/>
                </a:solidFill>
              </a:rPr>
              <a:t>Izravno obraćanje</a:t>
            </a:r>
          </a:p>
          <a:p>
            <a:r>
              <a:rPr lang="hr-HR" sz="3600" dirty="0">
                <a:solidFill>
                  <a:srgbClr val="002060"/>
                </a:solidFill>
              </a:rPr>
              <a:t>Svakodnevni izrazi</a:t>
            </a:r>
          </a:p>
          <a:p>
            <a:r>
              <a:rPr lang="hr-HR" sz="3600" dirty="0">
                <a:solidFill>
                  <a:srgbClr val="002060"/>
                </a:solidFill>
              </a:rPr>
              <a:t>Strpljivost </a:t>
            </a:r>
          </a:p>
          <a:p>
            <a:r>
              <a:rPr lang="hr-HR" sz="3600" dirty="0">
                <a:solidFill>
                  <a:srgbClr val="002060"/>
                </a:solidFill>
              </a:rPr>
              <a:t>Ne bespotrebno hvaliti</a:t>
            </a:r>
          </a:p>
          <a:p>
            <a:endParaRPr lang="hr-HR" sz="3600" dirty="0">
              <a:solidFill>
                <a:srgbClr val="002060"/>
              </a:solidFill>
            </a:endParaRP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5589" y="1883836"/>
            <a:ext cx="4206999" cy="4849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844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016"/>
            <a:ext cx="8229600" cy="1124744"/>
          </a:xfrm>
          <a:ln>
            <a:solidFill>
              <a:schemeClr val="bg1"/>
            </a:solidFill>
          </a:ln>
        </p:spPr>
        <p:txBody>
          <a:bodyPr/>
          <a:lstStyle/>
          <a:p>
            <a:r>
              <a:rPr lang="hr-HR" b="1" dirty="0">
                <a:solidFill>
                  <a:srgbClr val="FF0000"/>
                </a:solidFill>
              </a:rPr>
              <a:t>Komunikacija – gluhi/nagluhi</a:t>
            </a:r>
          </a:p>
        </p:txBody>
      </p:sp>
      <p:sp>
        <p:nvSpPr>
          <p:cNvPr id="3" name="Content Placeholder 2"/>
          <p:cNvSpPr>
            <a:spLocks noGrp="1"/>
          </p:cNvSpPr>
          <p:nvPr>
            <p:ph idx="1"/>
          </p:nvPr>
        </p:nvSpPr>
        <p:spPr>
          <a:xfrm>
            <a:off x="0" y="1340768"/>
            <a:ext cx="9144000" cy="5517232"/>
          </a:xfrm>
        </p:spPr>
        <p:txBody>
          <a:bodyPr>
            <a:normAutofit/>
          </a:bodyPr>
          <a:lstStyle/>
          <a:p>
            <a:endParaRPr lang="hr-HR" sz="3600" dirty="0">
              <a:solidFill>
                <a:srgbClr val="002060"/>
              </a:solidFill>
            </a:endParaRPr>
          </a:p>
          <a:p>
            <a:endParaRPr lang="hr-HR" sz="3600" dirty="0">
              <a:solidFill>
                <a:srgbClr val="002060"/>
              </a:solidFill>
            </a:endParaRPr>
          </a:p>
          <a:p>
            <a:endParaRPr lang="hr-HR" sz="3600" dirty="0">
              <a:solidFill>
                <a:srgbClr val="002060"/>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2479154"/>
            <a:ext cx="4567183" cy="4378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ravokutnik 3">
            <a:extLst>
              <a:ext uri="{FF2B5EF4-FFF2-40B4-BE49-F238E27FC236}">
                <a16:creationId xmlns:a16="http://schemas.microsoft.com/office/drawing/2014/main" id="{71446758-7295-4630-93D1-030CF33AE2CA}"/>
              </a:ext>
            </a:extLst>
          </p:cNvPr>
          <p:cNvSpPr/>
          <p:nvPr/>
        </p:nvSpPr>
        <p:spPr>
          <a:xfrm>
            <a:off x="190586" y="2636912"/>
            <a:ext cx="3733342" cy="2677656"/>
          </a:xfrm>
          <a:prstGeom prst="rect">
            <a:avLst/>
          </a:prstGeom>
        </p:spPr>
        <p:txBody>
          <a:bodyPr wrap="square">
            <a:spAutoFit/>
          </a:bodyPr>
          <a:lstStyle/>
          <a:p>
            <a:pPr marL="342900" indent="-342900">
              <a:buFontTx/>
              <a:buChar char="-"/>
            </a:pPr>
            <a:r>
              <a:rPr lang="hr-HR" sz="2400" dirty="0">
                <a:solidFill>
                  <a:srgbClr val="002060"/>
                </a:solidFill>
              </a:rPr>
              <a:t>Privucite pažnju druge osobe prije nego što pokušate komunicirati</a:t>
            </a:r>
          </a:p>
          <a:p>
            <a:endParaRPr lang="hr-HR" sz="2400" dirty="0">
              <a:solidFill>
                <a:srgbClr val="002060"/>
              </a:solidFill>
            </a:endParaRPr>
          </a:p>
          <a:p>
            <a:pPr marL="342900" indent="-342900">
              <a:buFontTx/>
              <a:buChar char="-"/>
            </a:pPr>
            <a:r>
              <a:rPr lang="hr-HR" sz="2400" dirty="0">
                <a:solidFill>
                  <a:srgbClr val="002060"/>
                </a:solidFill>
              </a:rPr>
              <a:t>Gluhe osobe ne mogu u</a:t>
            </a:r>
          </a:p>
          <a:p>
            <a:r>
              <a:rPr lang="hr-HR" sz="2400" dirty="0">
                <a:solidFill>
                  <a:srgbClr val="002060"/>
                </a:solidFill>
              </a:rPr>
              <a:t>     isto vrijeme pratiti više</a:t>
            </a:r>
          </a:p>
          <a:p>
            <a:r>
              <a:rPr lang="hr-HR" sz="2400" dirty="0">
                <a:solidFill>
                  <a:srgbClr val="002060"/>
                </a:solidFill>
              </a:rPr>
              <a:t>     osoba</a:t>
            </a:r>
          </a:p>
        </p:txBody>
      </p:sp>
    </p:spTree>
    <p:extLst>
      <p:ext uri="{BB962C8B-B14F-4D97-AF65-F5344CB8AC3E}">
        <p14:creationId xmlns:p14="http://schemas.microsoft.com/office/powerpoint/2010/main" val="17584477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a:ln>
            <a:solidFill>
              <a:schemeClr val="bg1"/>
            </a:solidFill>
          </a:ln>
        </p:spPr>
        <p:txBody>
          <a:bodyPr/>
          <a:lstStyle/>
          <a:p>
            <a:r>
              <a:rPr lang="hr-HR" b="1" dirty="0">
                <a:solidFill>
                  <a:srgbClr val="FF0000"/>
                </a:solidFill>
              </a:rPr>
              <a:t>Komunikacija – gluhi/nagluhi</a:t>
            </a:r>
          </a:p>
        </p:txBody>
      </p:sp>
      <p:sp>
        <p:nvSpPr>
          <p:cNvPr id="3" name="Content Placeholder 2"/>
          <p:cNvSpPr>
            <a:spLocks noGrp="1"/>
          </p:cNvSpPr>
          <p:nvPr>
            <p:ph idx="1"/>
          </p:nvPr>
        </p:nvSpPr>
        <p:spPr>
          <a:xfrm>
            <a:off x="0" y="1340768"/>
            <a:ext cx="9144000" cy="5517232"/>
          </a:xfrm>
        </p:spPr>
        <p:txBody>
          <a:bodyPr>
            <a:normAutofit/>
          </a:bodyPr>
          <a:lstStyle/>
          <a:p>
            <a:pPr lvl="0"/>
            <a:r>
              <a:rPr lang="hr-HR" sz="3600" dirty="0">
                <a:solidFill>
                  <a:srgbClr val="002060"/>
                </a:solidFill>
              </a:rPr>
              <a:t>Ne govorite punim ustima  </a:t>
            </a:r>
          </a:p>
          <a:p>
            <a:pPr lvl="0"/>
            <a:r>
              <a:rPr lang="hr-HR" sz="3600" dirty="0">
                <a:solidFill>
                  <a:srgbClr val="002060"/>
                </a:solidFill>
              </a:rPr>
              <a:t>Najbolja udaljenost za razgovor je oko 1,5 m</a:t>
            </a:r>
          </a:p>
          <a:p>
            <a:pPr lvl="0"/>
            <a:r>
              <a:rPr lang="hr-HR" sz="3600" dirty="0">
                <a:solidFill>
                  <a:srgbClr val="002060"/>
                </a:solidFill>
              </a:rPr>
              <a:t>Smanjite pozadinsku buku - slušni aparat</a:t>
            </a:r>
          </a:p>
          <a:p>
            <a:r>
              <a:rPr lang="hr-HR" sz="3600" dirty="0">
                <a:solidFill>
                  <a:srgbClr val="002060"/>
                </a:solidFill>
              </a:rPr>
              <a:t>Govorite normalnim glasom i tonom, ne vičite i ne gestikulirajte pretjerano - gluhe i nagluhe osobe osjećaju  se nelagodno</a:t>
            </a:r>
          </a:p>
          <a:p>
            <a:pPr lvl="0"/>
            <a:endParaRPr lang="hr-HR" sz="3600" dirty="0"/>
          </a:p>
          <a:p>
            <a:endParaRPr lang="hr-HR" sz="3600" dirty="0">
              <a:solidFill>
                <a:srgbClr val="002060"/>
              </a:solidFill>
            </a:endParaRPr>
          </a:p>
        </p:txBody>
      </p:sp>
    </p:spTree>
    <p:extLst>
      <p:ext uri="{BB962C8B-B14F-4D97-AF65-F5344CB8AC3E}">
        <p14:creationId xmlns:p14="http://schemas.microsoft.com/office/powerpoint/2010/main" val="336501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24744"/>
          </a:xfrm>
          <a:ln>
            <a:solidFill>
              <a:schemeClr val="bg1"/>
            </a:solidFill>
          </a:ln>
        </p:spPr>
        <p:txBody>
          <a:bodyPr/>
          <a:lstStyle/>
          <a:p>
            <a:r>
              <a:rPr lang="hr-HR" b="1" dirty="0">
                <a:solidFill>
                  <a:srgbClr val="FF0000"/>
                </a:solidFill>
              </a:rPr>
              <a:t>Komunikacija – gluhi/nagluhi</a:t>
            </a:r>
          </a:p>
        </p:txBody>
      </p:sp>
      <p:sp>
        <p:nvSpPr>
          <p:cNvPr id="3" name="Content Placeholder 2"/>
          <p:cNvSpPr>
            <a:spLocks noGrp="1"/>
          </p:cNvSpPr>
          <p:nvPr>
            <p:ph idx="1"/>
          </p:nvPr>
        </p:nvSpPr>
        <p:spPr>
          <a:xfrm>
            <a:off x="0" y="1340768"/>
            <a:ext cx="9144000" cy="5517232"/>
          </a:xfrm>
        </p:spPr>
        <p:txBody>
          <a:bodyPr>
            <a:normAutofit/>
          </a:bodyPr>
          <a:lstStyle/>
          <a:p>
            <a:r>
              <a:rPr lang="hr-HR" sz="3600" dirty="0">
                <a:solidFill>
                  <a:srgbClr val="002060"/>
                </a:solidFill>
              </a:rPr>
              <a:t>Brada i brkovi mogu otežati čitanje s usana</a:t>
            </a:r>
          </a:p>
          <a:p>
            <a:pPr lvl="0"/>
            <a:r>
              <a:rPr lang="hr-HR" sz="3600" dirty="0">
                <a:solidFill>
                  <a:srgbClr val="002060"/>
                </a:solidFill>
              </a:rPr>
              <a:t>Ruke držite dalje od usana</a:t>
            </a:r>
          </a:p>
          <a:p>
            <a:pPr lvl="0"/>
            <a:r>
              <a:rPr lang="hr-HR" sz="3600" dirty="0">
                <a:solidFill>
                  <a:srgbClr val="002060"/>
                </a:solidFill>
              </a:rPr>
              <a:t>Pazite da ste okrenuti licem prema osobi s kojom komunicirate</a:t>
            </a:r>
          </a:p>
          <a:p>
            <a:pPr lvl="0"/>
            <a:r>
              <a:rPr lang="hr-HR" sz="3600" dirty="0">
                <a:solidFill>
                  <a:srgbClr val="002060"/>
                </a:solidFill>
              </a:rPr>
              <a:t>Iskoristite ostatke sluha - ako osoba bolje čuje na jedno uho smjestite se tako da je vaš glas usmjeren na uho s većim ostatkom sluha</a:t>
            </a:r>
          </a:p>
          <a:p>
            <a:endParaRPr lang="hr-HR" sz="3600" dirty="0">
              <a:solidFill>
                <a:srgbClr val="002060"/>
              </a:solidFill>
            </a:endParaRPr>
          </a:p>
        </p:txBody>
      </p:sp>
    </p:spTree>
    <p:extLst>
      <p:ext uri="{BB962C8B-B14F-4D97-AF65-F5344CB8AC3E}">
        <p14:creationId xmlns:p14="http://schemas.microsoft.com/office/powerpoint/2010/main" val="169586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a:ln>
            <a:solidFill>
              <a:schemeClr val="bg1"/>
            </a:solidFill>
          </a:ln>
        </p:spPr>
        <p:txBody>
          <a:bodyPr/>
          <a:lstStyle/>
          <a:p>
            <a:r>
              <a:rPr lang="hr-HR" b="1" dirty="0">
                <a:solidFill>
                  <a:srgbClr val="FF0000"/>
                </a:solidFill>
              </a:rPr>
              <a:t>Komunikacija – gluhi/nagluhi</a:t>
            </a:r>
          </a:p>
        </p:txBody>
      </p:sp>
      <p:sp>
        <p:nvSpPr>
          <p:cNvPr id="3" name="Content Placeholder 2"/>
          <p:cNvSpPr>
            <a:spLocks noGrp="1"/>
          </p:cNvSpPr>
          <p:nvPr>
            <p:ph idx="1"/>
          </p:nvPr>
        </p:nvSpPr>
        <p:spPr>
          <a:xfrm>
            <a:off x="0" y="1340768"/>
            <a:ext cx="9144000" cy="5517232"/>
          </a:xfrm>
        </p:spPr>
        <p:txBody>
          <a:bodyPr>
            <a:normAutofit/>
          </a:bodyPr>
          <a:lstStyle/>
          <a:p>
            <a:pPr lvl="0"/>
            <a:r>
              <a:rPr lang="hr-HR" sz="3600" dirty="0">
                <a:solidFill>
                  <a:srgbClr val="002060"/>
                </a:solidFill>
              </a:rPr>
              <a:t>Ako niste razumjeli, ne pravite se da jeste</a:t>
            </a:r>
          </a:p>
          <a:p>
            <a:pPr lvl="0"/>
            <a:r>
              <a:rPr lang="hr-HR" sz="3600" dirty="0">
                <a:solidFill>
                  <a:srgbClr val="002060"/>
                </a:solidFill>
              </a:rPr>
              <a:t>Koristite ručnu abecedu</a:t>
            </a:r>
          </a:p>
          <a:p>
            <a:pPr lvl="0"/>
            <a:r>
              <a:rPr lang="hr-HR" sz="3600" dirty="0">
                <a:solidFill>
                  <a:srgbClr val="002060"/>
                </a:solidFill>
              </a:rPr>
              <a:t>Koristite papir i olovku, </a:t>
            </a:r>
            <a:r>
              <a:rPr lang="hr-HR" sz="3600" dirty="0" err="1">
                <a:solidFill>
                  <a:srgbClr val="002060"/>
                </a:solidFill>
              </a:rPr>
              <a:t>sms</a:t>
            </a:r>
            <a:r>
              <a:rPr lang="hr-HR" sz="3600" dirty="0">
                <a:solidFill>
                  <a:srgbClr val="002060"/>
                </a:solidFill>
              </a:rPr>
              <a:t> poruke ili mail</a:t>
            </a:r>
          </a:p>
          <a:p>
            <a:pPr lvl="0"/>
            <a:r>
              <a:rPr lang="hr-HR" sz="3600" dirty="0">
                <a:solidFill>
                  <a:srgbClr val="002060"/>
                </a:solidFill>
              </a:rPr>
              <a:t>Nemoj gluhoj osobi prilaziti s leđa ili sa strane </a:t>
            </a:r>
          </a:p>
          <a:p>
            <a:endParaRPr lang="hr-HR" sz="3600" dirty="0">
              <a:solidFill>
                <a:srgbClr val="002060"/>
              </a:solidFill>
            </a:endParaRPr>
          </a:p>
        </p:txBody>
      </p:sp>
    </p:spTree>
    <p:extLst>
      <p:ext uri="{BB962C8B-B14F-4D97-AF65-F5344CB8AC3E}">
        <p14:creationId xmlns:p14="http://schemas.microsoft.com/office/powerpoint/2010/main" val="412189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60" y="332656"/>
            <a:ext cx="8892480" cy="1124744"/>
          </a:xfrm>
          <a:ln>
            <a:solidFill>
              <a:schemeClr val="bg1"/>
            </a:solidFill>
          </a:ln>
        </p:spPr>
        <p:txBody>
          <a:bodyPr>
            <a:noAutofit/>
          </a:bodyPr>
          <a:lstStyle/>
          <a:p>
            <a:r>
              <a:rPr lang="hr-HR" b="1" dirty="0">
                <a:solidFill>
                  <a:srgbClr val="FF0000"/>
                </a:solidFill>
              </a:rPr>
              <a:t>Komunikacija sa slijepim/</a:t>
            </a:r>
            <a:br>
              <a:rPr lang="hr-HR" b="1" dirty="0">
                <a:solidFill>
                  <a:srgbClr val="FF0000"/>
                </a:solidFill>
              </a:rPr>
            </a:br>
            <a:r>
              <a:rPr lang="hr-HR" b="1" dirty="0">
                <a:solidFill>
                  <a:srgbClr val="FF0000"/>
                </a:solidFill>
              </a:rPr>
              <a:t>slabovidnim osobama</a:t>
            </a:r>
          </a:p>
        </p:txBody>
      </p:sp>
      <p:sp>
        <p:nvSpPr>
          <p:cNvPr id="3" name="Content Placeholder 2"/>
          <p:cNvSpPr>
            <a:spLocks noGrp="1"/>
          </p:cNvSpPr>
          <p:nvPr>
            <p:ph idx="1"/>
          </p:nvPr>
        </p:nvSpPr>
        <p:spPr>
          <a:xfrm>
            <a:off x="0" y="1628800"/>
            <a:ext cx="9144000" cy="5229200"/>
          </a:xfrm>
        </p:spPr>
        <p:txBody>
          <a:bodyPr>
            <a:normAutofit/>
          </a:bodyPr>
          <a:lstStyle/>
          <a:p>
            <a:r>
              <a:rPr lang="hr-HR" sz="3600" dirty="0">
                <a:solidFill>
                  <a:srgbClr val="002060"/>
                </a:solidFill>
              </a:rPr>
              <a:t>Mirni glas</a:t>
            </a:r>
          </a:p>
          <a:p>
            <a:r>
              <a:rPr lang="hr-HR" sz="3600" dirty="0">
                <a:solidFill>
                  <a:srgbClr val="002060"/>
                </a:solidFill>
              </a:rPr>
              <a:t>Lagano dotaknuti</a:t>
            </a:r>
          </a:p>
          <a:p>
            <a:r>
              <a:rPr lang="hr-HR" sz="3600" dirty="0">
                <a:solidFill>
                  <a:srgbClr val="002060"/>
                </a:solidFill>
              </a:rPr>
              <a:t>Najaviti odlazak</a:t>
            </a:r>
          </a:p>
          <a:p>
            <a:r>
              <a:rPr lang="hr-HR" sz="3600" dirty="0" err="1">
                <a:solidFill>
                  <a:srgbClr val="002060"/>
                </a:solidFill>
              </a:rPr>
              <a:t>Brailleovo</a:t>
            </a:r>
            <a:r>
              <a:rPr lang="hr-HR" sz="3600" dirty="0">
                <a:solidFill>
                  <a:srgbClr val="002060"/>
                </a:solidFill>
              </a:rPr>
              <a:t> pismo</a:t>
            </a:r>
          </a:p>
          <a:p>
            <a:endParaRPr lang="hr-HR" sz="3600" dirty="0">
              <a:solidFill>
                <a:srgbClr val="002060"/>
              </a:solidFill>
            </a:endParaRPr>
          </a:p>
        </p:txBody>
      </p:sp>
      <p:pic>
        <p:nvPicPr>
          <p:cNvPr id="4" name="Slika 3">
            <a:extLst>
              <a:ext uri="{FF2B5EF4-FFF2-40B4-BE49-F238E27FC236}">
                <a16:creationId xmlns:a16="http://schemas.microsoft.com/office/drawing/2014/main" id="{7AF90758-3228-4974-850F-169113644509}"/>
              </a:ext>
            </a:extLst>
          </p:cNvPr>
          <p:cNvPicPr>
            <a:picLocks noChangeAspect="1"/>
          </p:cNvPicPr>
          <p:nvPr/>
        </p:nvPicPr>
        <p:blipFill>
          <a:blip r:embed="rId2"/>
          <a:stretch>
            <a:fillRect/>
          </a:stretch>
        </p:blipFill>
        <p:spPr>
          <a:xfrm>
            <a:off x="3833664" y="2132856"/>
            <a:ext cx="5184576" cy="3888432"/>
          </a:xfrm>
          <a:prstGeom prst="rect">
            <a:avLst/>
          </a:prstGeom>
        </p:spPr>
      </p:pic>
    </p:spTree>
    <p:extLst>
      <p:ext uri="{BB962C8B-B14F-4D97-AF65-F5344CB8AC3E}">
        <p14:creationId xmlns:p14="http://schemas.microsoft.com/office/powerpoint/2010/main" val="14058030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332656"/>
            <a:ext cx="9252520" cy="1124744"/>
          </a:xfrm>
          <a:ln>
            <a:solidFill>
              <a:schemeClr val="bg1"/>
            </a:solidFill>
          </a:ln>
        </p:spPr>
        <p:txBody>
          <a:bodyPr>
            <a:noAutofit/>
          </a:bodyPr>
          <a:lstStyle/>
          <a:p>
            <a:r>
              <a:rPr lang="hr-HR" b="1" dirty="0">
                <a:solidFill>
                  <a:srgbClr val="FF0000"/>
                </a:solidFill>
              </a:rPr>
              <a:t>Komunikacija sa slijepim/slabovidnim osobama</a:t>
            </a:r>
          </a:p>
        </p:txBody>
      </p:sp>
      <p:sp>
        <p:nvSpPr>
          <p:cNvPr id="3" name="Content Placeholder 2"/>
          <p:cNvSpPr>
            <a:spLocks noGrp="1"/>
          </p:cNvSpPr>
          <p:nvPr>
            <p:ph idx="1"/>
          </p:nvPr>
        </p:nvSpPr>
        <p:spPr>
          <a:xfrm>
            <a:off x="0" y="1628800"/>
            <a:ext cx="9144000" cy="5229200"/>
          </a:xfrm>
        </p:spPr>
        <p:txBody>
          <a:bodyPr>
            <a:normAutofit fontScale="92500" lnSpcReduction="20000"/>
          </a:bodyPr>
          <a:lstStyle/>
          <a:p>
            <a:r>
              <a:rPr lang="vi-VN" sz="3600" dirty="0">
                <a:solidFill>
                  <a:srgbClr val="002060"/>
                </a:solidFill>
              </a:rPr>
              <a:t>Kada pristupamo slijepoj osobi </a:t>
            </a:r>
            <a:r>
              <a:rPr lang="hr-HR" sz="3600" dirty="0">
                <a:solidFill>
                  <a:srgbClr val="002060"/>
                </a:solidFill>
              </a:rPr>
              <a:t>- </a:t>
            </a:r>
            <a:r>
              <a:rPr lang="vi-VN" sz="3600" dirty="0">
                <a:solidFill>
                  <a:srgbClr val="002060"/>
                </a:solidFill>
              </a:rPr>
              <a:t>smirenim glasom "Mogu li vam pomoći?" </a:t>
            </a:r>
            <a:endParaRPr lang="hr-HR" sz="3600" dirty="0">
              <a:solidFill>
                <a:srgbClr val="002060"/>
              </a:solidFill>
            </a:endParaRPr>
          </a:p>
          <a:p>
            <a:r>
              <a:rPr lang="vi-VN" sz="3600" dirty="0">
                <a:solidFill>
                  <a:srgbClr val="002060"/>
                </a:solidFill>
              </a:rPr>
              <a:t>Ukoliko slijepa osoba odbije našu ponuđenu pomoć ne trebamo se uvrijediti</a:t>
            </a:r>
          </a:p>
          <a:p>
            <a:r>
              <a:rPr lang="vi-VN" sz="3600" b="1" dirty="0">
                <a:solidFill>
                  <a:srgbClr val="002060"/>
                </a:solidFill>
              </a:rPr>
              <a:t>Ako slijepa osoba prihvati ponuđenu pomoć, stanemo pokraj njene slobodne ruke</a:t>
            </a:r>
            <a:endParaRPr lang="hr-HR" sz="3600" b="1" dirty="0">
              <a:solidFill>
                <a:srgbClr val="002060"/>
              </a:solidFill>
            </a:endParaRPr>
          </a:p>
          <a:p>
            <a:r>
              <a:rPr lang="vi-VN" sz="3600" dirty="0">
                <a:solidFill>
                  <a:srgbClr val="002060"/>
                </a:solidFill>
              </a:rPr>
              <a:t>Slijepa osoba će vodičevu ruku uhvatiti odmah iznad lakta. Na taj način je slijepa osoba pola koraka iza vodiča. Takav položaj joj omogućava da preko vodičeve ruke osjeti sve važne informacije o kretanju</a:t>
            </a:r>
            <a:endParaRPr lang="hr-HR" sz="3600" dirty="0">
              <a:solidFill>
                <a:srgbClr val="002060"/>
              </a:solidFill>
            </a:endParaRPr>
          </a:p>
          <a:p>
            <a:endParaRPr lang="hr-HR" sz="3600" dirty="0">
              <a:solidFill>
                <a:srgbClr val="002060"/>
              </a:solidFill>
            </a:endParaRPr>
          </a:p>
        </p:txBody>
      </p:sp>
    </p:spTree>
    <p:extLst>
      <p:ext uri="{BB962C8B-B14F-4D97-AF65-F5344CB8AC3E}">
        <p14:creationId xmlns:p14="http://schemas.microsoft.com/office/powerpoint/2010/main" val="419780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www.guidedogs.org.uk/media/3327456/girl-guiding-blind-boy.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6207"/>
            <a:ext cx="7020272" cy="684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3605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ln>
            <a:solidFill>
              <a:schemeClr val="bg1"/>
            </a:solidFill>
          </a:ln>
        </p:spPr>
        <p:txBody>
          <a:bodyPr>
            <a:normAutofit fontScale="90000"/>
          </a:bodyPr>
          <a:lstStyle/>
          <a:p>
            <a:r>
              <a:rPr lang="hr-HR" b="1" dirty="0">
                <a:solidFill>
                  <a:srgbClr val="FF0000"/>
                </a:solidFill>
              </a:rPr>
              <a:t>Komunikacija sa slijepim/slabovidnim osobama</a:t>
            </a:r>
            <a:endParaRPr lang="hr-HR" dirty="0"/>
          </a:p>
        </p:txBody>
      </p:sp>
      <p:sp>
        <p:nvSpPr>
          <p:cNvPr id="3" name="Content Placeholder 2"/>
          <p:cNvSpPr>
            <a:spLocks noGrp="1"/>
          </p:cNvSpPr>
          <p:nvPr>
            <p:ph idx="1"/>
          </p:nvPr>
        </p:nvSpPr>
        <p:spPr>
          <a:xfrm>
            <a:off x="0" y="1556792"/>
            <a:ext cx="9036496" cy="5301208"/>
          </a:xfrm>
        </p:spPr>
        <p:txBody>
          <a:bodyPr>
            <a:normAutofit/>
          </a:bodyPr>
          <a:lstStyle/>
          <a:p>
            <a:pPr algn="just"/>
            <a:r>
              <a:rPr lang="vi-VN" sz="3600" b="1" dirty="0">
                <a:solidFill>
                  <a:srgbClr val="002060"/>
                </a:solidFill>
              </a:rPr>
              <a:t>NIKADA</a:t>
            </a:r>
            <a:r>
              <a:rPr lang="vi-VN" sz="3600" dirty="0">
                <a:solidFill>
                  <a:srgbClr val="002060"/>
                </a:solidFill>
              </a:rPr>
              <a:t> nemojte slijepu osobu uhvatiti za ruku ili rame i gurati ju ispred sebe</a:t>
            </a:r>
            <a:endParaRPr lang="hr-HR" sz="3600" dirty="0">
              <a:solidFill>
                <a:srgbClr val="002060"/>
              </a:solidFill>
            </a:endParaRPr>
          </a:p>
          <a:p>
            <a:pPr lvl="0" algn="just"/>
            <a:r>
              <a:rPr lang="vi-VN" sz="3600" dirty="0">
                <a:solidFill>
                  <a:srgbClr val="002060"/>
                </a:solidFill>
              </a:rPr>
              <a:t>Kod ulaska i izlaska iz prijevoznih sredstava važno je da je vodič uvijek ispred slijepe osobe</a:t>
            </a:r>
          </a:p>
          <a:p>
            <a:endParaRPr lang="hr-HR" dirty="0"/>
          </a:p>
        </p:txBody>
      </p:sp>
    </p:spTree>
    <p:extLst>
      <p:ext uri="{BB962C8B-B14F-4D97-AF65-F5344CB8AC3E}">
        <p14:creationId xmlns:p14="http://schemas.microsoft.com/office/powerpoint/2010/main" val="126791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guidedogs.org.uk/media/3327461/guiding-up-stairs.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99393"/>
            <a:ext cx="6516216" cy="7084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7977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4378</TotalTime>
  <Words>3498</Words>
  <Application>Microsoft Office PowerPoint</Application>
  <PresentationFormat>Prikaz na zaslonu (4:3)</PresentationFormat>
  <Paragraphs>680</Paragraphs>
  <Slides>127</Slides>
  <Notes>6</Notes>
  <HiddenSlides>0</HiddenSlides>
  <MMClips>0</MMClips>
  <ScaleCrop>false</ScaleCrop>
  <HeadingPairs>
    <vt:vector size="6" baseType="variant">
      <vt:variant>
        <vt:lpstr>Korišteni fontovi</vt:lpstr>
      </vt:variant>
      <vt:variant>
        <vt:i4>3</vt:i4>
      </vt:variant>
      <vt:variant>
        <vt:lpstr>Tema</vt:lpstr>
      </vt:variant>
      <vt:variant>
        <vt:i4>1</vt:i4>
      </vt:variant>
      <vt:variant>
        <vt:lpstr>Naslovi slajdova</vt:lpstr>
      </vt:variant>
      <vt:variant>
        <vt:i4>127</vt:i4>
      </vt:variant>
    </vt:vector>
  </HeadingPairs>
  <TitlesOfParts>
    <vt:vector size="131" baseType="lpstr">
      <vt:lpstr>Arial</vt:lpstr>
      <vt:lpstr>Calibri</vt:lpstr>
      <vt:lpstr>Wingdings</vt:lpstr>
      <vt:lpstr>Office Theme</vt:lpstr>
      <vt:lpstr>Stajališta</vt:lpstr>
      <vt:lpstr>     Stajališta </vt:lpstr>
      <vt:lpstr>Konačni cilj zdravstvenog odgoja je →  promjena ponašanja</vt:lpstr>
      <vt:lpstr>Stajališta </vt:lpstr>
      <vt:lpstr>Stajališta </vt:lpstr>
      <vt:lpstr>Vrijednosti  </vt:lpstr>
      <vt:lpstr>Navika</vt:lpstr>
      <vt:lpstr>PowerPoint prezentacija</vt:lpstr>
      <vt:lpstr>Kada ste prvi puta sjeli u auto,  vožnja je izgledala ovako:</vt:lpstr>
      <vt:lpstr>PowerPoint prezentacija</vt:lpstr>
      <vt:lpstr>PowerPoint prezentacija</vt:lpstr>
      <vt:lpstr>Vlastita iskustva su važna za oblikovanje stavova</vt:lpstr>
      <vt:lpstr> Stajališta formirana prema uzoru  </vt:lpstr>
      <vt:lpstr>Takvim stajalištem moguće je razviti  strah prema medicinskim sestrama</vt:lpstr>
      <vt:lpstr>Stajališta i nerealni ciljevi </vt:lpstr>
      <vt:lpstr>Stajališta </vt:lpstr>
      <vt:lpstr>Stajališta i situacije</vt:lpstr>
      <vt:lpstr>Stajališta i znanje </vt:lpstr>
      <vt:lpstr>Stajališta – ima 3 komponente </vt:lpstr>
      <vt:lpstr> STAJALIŠTA/ZADATAK 1.  </vt:lpstr>
      <vt:lpstr> STAJALIŠTA/ZADATAK 2.  </vt:lpstr>
      <vt:lpstr>Stajališta – uloga obitelji</vt:lpstr>
      <vt:lpstr>Obitelj je osnovna jedinica društva</vt:lpstr>
      <vt:lpstr>Stajališta – uloga referentnih skupina</vt:lpstr>
      <vt:lpstr> Stajališta /društvene norme   </vt:lpstr>
      <vt:lpstr>Stereotipi i predrasude</vt:lpstr>
      <vt:lpstr>Stereotipi </vt:lpstr>
      <vt:lpstr>PREDRASUDE / negativni stereotipi</vt:lpstr>
      <vt:lpstr>Najčešće predrasude su? Tko sam ja? Tko smo mi?  Tko su ONI – DRUGI? </vt:lpstr>
      <vt:lpstr>PowerPoint prezentacija</vt:lpstr>
      <vt:lpstr>Potrebe </vt:lpstr>
      <vt:lpstr>Potrebe – Virginija Henderson</vt:lpstr>
      <vt:lpstr>Potrebe – Abraham Maslow  teorija motivacije </vt:lpstr>
      <vt:lpstr>William Glasser </vt:lpstr>
      <vt:lpstr>Cjelokupno ponašanje posljedica je izbora  a sastavljeno je od 4 komponente </vt:lpstr>
      <vt:lpstr>Potrebe </vt:lpstr>
      <vt:lpstr>Potrebe</vt:lpstr>
      <vt:lpstr>Frustracije  i obrambene reakcije</vt:lpstr>
      <vt:lpstr>Obrambene reakcije </vt:lpstr>
      <vt:lpstr>PowerPoint prezentacija</vt:lpstr>
      <vt:lpstr>PowerPoint prezentacija</vt:lpstr>
      <vt:lpstr>Psihotične obrambene reakcije - najprimitivnije </vt:lpstr>
      <vt:lpstr>Nezrele obrambene reakcije –  viša razina</vt:lpstr>
      <vt:lpstr>Nezrele obrambene reakcije  </vt:lpstr>
      <vt:lpstr>Neurotski mehanizmi obrane   3. stupanj  </vt:lpstr>
      <vt:lpstr>Zdravi mehanizmi obrane </vt:lpstr>
      <vt:lpstr>Zdravi mehanizmi obrane  </vt:lpstr>
      <vt:lpstr>Agresija </vt:lpstr>
      <vt:lpstr>Regresija </vt:lpstr>
      <vt:lpstr> Koje od sljedećih slika prikazuju  motivirano ponašanje, a koje ne motivirano? </vt:lpstr>
      <vt:lpstr>PowerPoint prezentacija</vt:lpstr>
      <vt:lpstr>PowerPoint prezentacija</vt:lpstr>
      <vt:lpstr> ŠTO JE MOTIVACIJA ? </vt:lpstr>
      <vt:lpstr>PowerPoint prezentacija</vt:lpstr>
      <vt:lpstr>Koji su vaši motivi?</vt:lpstr>
      <vt:lpstr>PowerPoint prezentacija</vt:lpstr>
      <vt:lpstr>Intrinzična motivacija (unutarnja)</vt:lpstr>
      <vt:lpstr>Ekstrinzična motivacija ( vanjska) </vt:lpstr>
      <vt:lpstr> Ekstrinzična motivacija  ako nema nagrade nema ni aktivnosti </vt:lpstr>
      <vt:lpstr>Ekstrinzična motivacija </vt:lpstr>
      <vt:lpstr>PowerPoint prezentacija</vt:lpstr>
      <vt:lpstr>Koji su vaši internalni motivi? Što volite raditi, samo zato što vam to odgovara?   </vt:lpstr>
      <vt:lpstr>Motivacija je u zdravstveno-odgojnom radu uvijek potrebna </vt:lpstr>
      <vt:lpstr> Više puta dobro zamišljena motivacija nema pravi učinak </vt:lpstr>
      <vt:lpstr>Komponente motivacije za učenje </vt:lpstr>
      <vt:lpstr>Motivacija za učenje </vt:lpstr>
      <vt:lpstr>Motivacija za učenje </vt:lpstr>
      <vt:lpstr>Motivacija za učenje - djeca</vt:lpstr>
      <vt:lpstr>Motivacija za učenje - adolescenti</vt:lpstr>
      <vt:lpstr>Motivacija za učenje - adolescenti</vt:lpstr>
      <vt:lpstr>Motivacija – pogreške u edukaciji</vt:lpstr>
      <vt:lpstr>Komunikacija u zdravstvenom odgoju</vt:lpstr>
      <vt:lpstr>Uloge komunikacija u zdravstvenom odgoju</vt:lpstr>
      <vt:lpstr>Komunikacija</vt:lpstr>
      <vt:lpstr>Komunikacija u zdravstvenom odgoju</vt:lpstr>
      <vt:lpstr>Verbalna komunikacija</vt:lpstr>
      <vt:lpstr>Neverbalna komunikacija</vt:lpstr>
      <vt:lpstr>Neverbalna komunikacija Paralinvistički- odnosi se na govor </vt:lpstr>
      <vt:lpstr> Neverbalna komunikacija Ekstra lingvistički </vt:lpstr>
      <vt:lpstr>Neverbalna komunikacija - preporuke</vt:lpstr>
      <vt:lpstr>Empatija</vt:lpstr>
      <vt:lpstr>Empatija</vt:lpstr>
      <vt:lpstr>Asertivnost</vt:lpstr>
      <vt:lpstr> Asertivnost Ja poruke </vt:lpstr>
      <vt:lpstr>PowerPoint prezentacija</vt:lpstr>
      <vt:lpstr>PowerPoint prezentacija</vt:lpstr>
      <vt:lpstr>PowerPoint prezentacija</vt:lpstr>
      <vt:lpstr>PowerPoint prezentacija</vt:lpstr>
      <vt:lpstr>Komunikacija s osobama s invalidnošću </vt:lpstr>
      <vt:lpstr>Komunikacija s osobama s invalidnošću - pravila </vt:lpstr>
      <vt:lpstr>Komunikacija – gluhi/nagluhi</vt:lpstr>
      <vt:lpstr>Komunikacija – gluhi/nagluhi</vt:lpstr>
      <vt:lpstr>Komunikacija – gluhi/nagluhi</vt:lpstr>
      <vt:lpstr>Komunikacija – gluhi/nagluhi</vt:lpstr>
      <vt:lpstr>Komunikacija sa slijepim/ slabovidnim osobama</vt:lpstr>
      <vt:lpstr>Komunikacija sa slijepim/slabovidnim osobama</vt:lpstr>
      <vt:lpstr>PowerPoint prezentacija</vt:lpstr>
      <vt:lpstr>Komunikacija sa slijepim/slabovidnim osobama</vt:lpstr>
      <vt:lpstr>PowerPoint prezentacija</vt:lpstr>
      <vt:lpstr>PowerPoint prezentacija</vt:lpstr>
      <vt:lpstr>PowerPoint prezentacija</vt:lpstr>
      <vt:lpstr>Komunikacija s osobama oštećena govora</vt:lpstr>
      <vt:lpstr>Komunikacija s osobama oštećena govora</vt:lpstr>
      <vt:lpstr>Komunikacija s osobama oštećena govora</vt:lpstr>
      <vt:lpstr>Ponašanje i zdravlje</vt:lpstr>
      <vt:lpstr>Ponašanje i zdravlje</vt:lpstr>
      <vt:lpstr>Ponašanje i zdravlje</vt:lpstr>
      <vt:lpstr>7 zdravih navika</vt:lpstr>
      <vt:lpstr>Ponašanje i zdravlje</vt:lpstr>
      <vt:lpstr>Interalni i eksteralni lokus kontrole</vt:lpstr>
      <vt:lpstr>Ljudi s internalnim lokusom</vt:lpstr>
      <vt:lpstr>Ljudi s eksternalnim lokusom</vt:lpstr>
      <vt:lpstr>Ponašanje i zdravlje</vt:lpstr>
      <vt:lpstr>Ponašanje i zdravlje</vt:lpstr>
      <vt:lpstr>Ponašanje i zdravlje</vt:lpstr>
      <vt:lpstr>Pamćenje </vt:lpstr>
      <vt:lpstr>Ponašanje i zdravlje</vt:lpstr>
      <vt:lpstr>Faze promjene ponašanja</vt:lpstr>
      <vt:lpstr>Slika o sebi</vt:lpstr>
      <vt:lpstr>Slika o sebi</vt:lpstr>
      <vt:lpstr>Očekivanja od sebe/ slika o sebi</vt:lpstr>
      <vt:lpstr>   Slika o sebi </vt:lpstr>
      <vt:lpstr>Samopoštovanje </vt:lpstr>
      <vt:lpstr>Koliko vrijedim?</vt:lpstr>
      <vt:lpstr>Posljedice niskog samopoštovanja</vt:lpstr>
      <vt:lpstr>Samopoštovanje </vt:lpstr>
      <vt:lpstr>Odgovornost za zdravlje</vt:lpstr>
    </vt:vector>
  </TitlesOfParts>
  <Company>HAC d.o.o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Metodika zdravstvenog odgoja</dc:title>
  <dc:creator>Windows User</dc:creator>
  <cp:lastModifiedBy>Korisnik</cp:lastModifiedBy>
  <cp:revision>438</cp:revision>
  <dcterms:created xsi:type="dcterms:W3CDTF">2015-08-26T11:55:38Z</dcterms:created>
  <dcterms:modified xsi:type="dcterms:W3CDTF">2020-05-29T09:09:11Z</dcterms:modified>
</cp:coreProperties>
</file>