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1" r:id="rId1"/>
  </p:sldMasterIdLst>
  <p:sldIdLst>
    <p:sldId id="269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7772400" cy="100584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A5AD838-3FF2-4BE6-A00D-85FC7D31571C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F5F7369A-B348-4DB0-B69E-E4602874AAB1}">
      <dgm:prSet/>
      <dgm:spPr/>
      <dgm:t>
        <a:bodyPr/>
        <a:lstStyle/>
        <a:p>
          <a:r>
            <a:rPr lang="hr-HR" b="0" i="0" dirty="0">
              <a:latin typeface="Calibri Light" panose="020F0302020204030204" pitchFamily="34" charset="0"/>
              <a:cs typeface="Calibri Light" panose="020F0302020204030204" pitchFamily="34" charset="0"/>
            </a:rPr>
            <a:t>Početak ljudskog života</a:t>
          </a:r>
          <a:endParaRPr lang="en-US" b="0" i="0" dirty="0"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EC89272C-C739-4C71-9AB8-85FC3A4B20F7}" type="parTrans" cxnId="{2F5D3B56-A527-43C2-A50B-94F1FD7ADD90}">
      <dgm:prSet/>
      <dgm:spPr/>
      <dgm:t>
        <a:bodyPr/>
        <a:lstStyle/>
        <a:p>
          <a:endParaRPr lang="en-US" b="0" i="0"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5D7F88D7-B459-4E47-B5B2-79C9C69B22A5}" type="sibTrans" cxnId="{2F5D3B56-A527-43C2-A50B-94F1FD7ADD90}">
      <dgm:prSet/>
      <dgm:spPr/>
      <dgm:t>
        <a:bodyPr/>
        <a:lstStyle/>
        <a:p>
          <a:endParaRPr lang="en-US" b="0" i="0"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3D80DEC3-1987-421A-9F3E-A87EAC7ACC60}">
      <dgm:prSet/>
      <dgm:spPr/>
      <dgm:t>
        <a:bodyPr/>
        <a:lstStyle/>
        <a:p>
          <a:r>
            <a:rPr lang="hr-HR" b="0" i="0" dirty="0">
              <a:latin typeface="Calibri Light" panose="020F0302020204030204" pitchFamily="34" charset="0"/>
              <a:cs typeface="Calibri Light" panose="020F0302020204030204" pitchFamily="34" charset="0"/>
            </a:rPr>
            <a:t>Znanstveno – filozofsko – religijsko razmišljanje o početku života</a:t>
          </a:r>
          <a:endParaRPr lang="en-US" b="0" i="0" dirty="0"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219E3CE8-6BB8-4139-9712-84D462F15CA2}" type="parTrans" cxnId="{0B6C1D3B-39CF-4D84-8607-067B0951BC6E}">
      <dgm:prSet/>
      <dgm:spPr/>
      <dgm:t>
        <a:bodyPr/>
        <a:lstStyle/>
        <a:p>
          <a:endParaRPr lang="en-US" b="0" i="0"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493FF558-95CF-46EA-A461-F10B49333D7A}" type="sibTrans" cxnId="{0B6C1D3B-39CF-4D84-8607-067B0951BC6E}">
      <dgm:prSet/>
      <dgm:spPr/>
      <dgm:t>
        <a:bodyPr/>
        <a:lstStyle/>
        <a:p>
          <a:endParaRPr lang="en-US" b="0" i="0"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3C24BEED-7252-4FDD-8942-240CB6C41D55}">
      <dgm:prSet/>
      <dgm:spPr/>
      <dgm:t>
        <a:bodyPr/>
        <a:lstStyle/>
        <a:p>
          <a:r>
            <a:rPr lang="hr-HR" b="0" i="0" dirty="0">
              <a:latin typeface="Calibri Light" panose="020F0302020204030204" pitchFamily="34" charset="0"/>
              <a:cs typeface="Calibri Light" panose="020F0302020204030204" pitchFamily="34" charset="0"/>
            </a:rPr>
            <a:t>Začeće kao početak ljudskog života</a:t>
          </a:r>
          <a:endParaRPr lang="en-US" b="0" i="0" dirty="0"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F56DACEB-0F4B-4354-A296-7F2FDA8BD86B}" type="parTrans" cxnId="{0435C8F4-04BB-41E6-8D1F-7A9688E6B875}">
      <dgm:prSet/>
      <dgm:spPr/>
      <dgm:t>
        <a:bodyPr/>
        <a:lstStyle/>
        <a:p>
          <a:endParaRPr lang="en-US" b="0" i="0"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ED7C1790-ABDE-45D2-B9B1-4DBF526BB402}" type="sibTrans" cxnId="{0435C8F4-04BB-41E6-8D1F-7A9688E6B875}">
      <dgm:prSet/>
      <dgm:spPr/>
      <dgm:t>
        <a:bodyPr/>
        <a:lstStyle/>
        <a:p>
          <a:endParaRPr lang="en-US" b="0" i="0"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6560B463-F88A-4DDC-B24F-200C805E53AD}">
      <dgm:prSet/>
      <dgm:spPr/>
      <dgm:t>
        <a:bodyPr/>
        <a:lstStyle/>
        <a:p>
          <a:r>
            <a:rPr lang="hr-HR" b="0" i="0" dirty="0">
              <a:latin typeface="Calibri Light" panose="020F0302020204030204" pitchFamily="34" charset="0"/>
              <a:cs typeface="Calibri Light" panose="020F0302020204030204" pitchFamily="34" charset="0"/>
            </a:rPr>
            <a:t>Ostala razmišljanja o početku ljudskog života</a:t>
          </a:r>
          <a:endParaRPr lang="en-US" b="0" i="0" dirty="0"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CF799FAE-704E-4D1B-9E87-48532D99D77C}" type="parTrans" cxnId="{2308088B-2910-4B0E-8AB0-14B9B98EDDBA}">
      <dgm:prSet/>
      <dgm:spPr/>
      <dgm:t>
        <a:bodyPr/>
        <a:lstStyle/>
        <a:p>
          <a:endParaRPr lang="en-US" b="0" i="0"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A371CBCB-286B-4F59-A367-31D29E136679}" type="sibTrans" cxnId="{2308088B-2910-4B0E-8AB0-14B9B98EDDBA}">
      <dgm:prSet/>
      <dgm:spPr/>
      <dgm:t>
        <a:bodyPr/>
        <a:lstStyle/>
        <a:p>
          <a:endParaRPr lang="en-US" b="0" i="0"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656ADE65-C8A0-5548-975B-9502301C78C2}" type="pres">
      <dgm:prSet presAssocID="{1A5AD838-3FF2-4BE6-A00D-85FC7D31571C}" presName="vert0" presStyleCnt="0">
        <dgm:presLayoutVars>
          <dgm:dir/>
          <dgm:animOne val="branch"/>
          <dgm:animLvl val="lvl"/>
        </dgm:presLayoutVars>
      </dgm:prSet>
      <dgm:spPr/>
    </dgm:pt>
    <dgm:pt modelId="{ADAC85A3-D47F-D242-B989-39BB576A0364}" type="pres">
      <dgm:prSet presAssocID="{F5F7369A-B348-4DB0-B69E-E4602874AAB1}" presName="thickLine" presStyleLbl="alignNode1" presStyleIdx="0" presStyleCnt="4"/>
      <dgm:spPr/>
    </dgm:pt>
    <dgm:pt modelId="{D0539DC8-8EEB-2A45-97F1-39D7FA69221D}" type="pres">
      <dgm:prSet presAssocID="{F5F7369A-B348-4DB0-B69E-E4602874AAB1}" presName="horz1" presStyleCnt="0"/>
      <dgm:spPr/>
    </dgm:pt>
    <dgm:pt modelId="{D5A07D89-7E66-0B4C-AF00-A8DFF5649CE9}" type="pres">
      <dgm:prSet presAssocID="{F5F7369A-B348-4DB0-B69E-E4602874AAB1}" presName="tx1" presStyleLbl="revTx" presStyleIdx="0" presStyleCnt="4"/>
      <dgm:spPr/>
    </dgm:pt>
    <dgm:pt modelId="{37DBF034-30CA-5A48-8C45-023E94C86AF1}" type="pres">
      <dgm:prSet presAssocID="{F5F7369A-B348-4DB0-B69E-E4602874AAB1}" presName="vert1" presStyleCnt="0"/>
      <dgm:spPr/>
    </dgm:pt>
    <dgm:pt modelId="{4CCC1FB3-8A5E-584F-82A9-F6734FA2E62E}" type="pres">
      <dgm:prSet presAssocID="{3D80DEC3-1987-421A-9F3E-A87EAC7ACC60}" presName="thickLine" presStyleLbl="alignNode1" presStyleIdx="1" presStyleCnt="4"/>
      <dgm:spPr/>
    </dgm:pt>
    <dgm:pt modelId="{4B638C77-3E3F-2E47-98FB-52DEA7218E98}" type="pres">
      <dgm:prSet presAssocID="{3D80DEC3-1987-421A-9F3E-A87EAC7ACC60}" presName="horz1" presStyleCnt="0"/>
      <dgm:spPr/>
    </dgm:pt>
    <dgm:pt modelId="{79FB49AD-DD7F-3942-A296-37E7D3F2EF76}" type="pres">
      <dgm:prSet presAssocID="{3D80DEC3-1987-421A-9F3E-A87EAC7ACC60}" presName="tx1" presStyleLbl="revTx" presStyleIdx="1" presStyleCnt="4"/>
      <dgm:spPr/>
    </dgm:pt>
    <dgm:pt modelId="{62842ED5-66DA-294B-8D10-2BDA719FE767}" type="pres">
      <dgm:prSet presAssocID="{3D80DEC3-1987-421A-9F3E-A87EAC7ACC60}" presName="vert1" presStyleCnt="0"/>
      <dgm:spPr/>
    </dgm:pt>
    <dgm:pt modelId="{B9AB8915-41AE-0343-ADE4-C400DA5B83CE}" type="pres">
      <dgm:prSet presAssocID="{3C24BEED-7252-4FDD-8942-240CB6C41D55}" presName="thickLine" presStyleLbl="alignNode1" presStyleIdx="2" presStyleCnt="4"/>
      <dgm:spPr/>
    </dgm:pt>
    <dgm:pt modelId="{C4F29CF6-307A-1B4D-B7F6-35078571DE7B}" type="pres">
      <dgm:prSet presAssocID="{3C24BEED-7252-4FDD-8942-240CB6C41D55}" presName="horz1" presStyleCnt="0"/>
      <dgm:spPr/>
    </dgm:pt>
    <dgm:pt modelId="{6CDB0758-70C2-0A48-A995-205BC1086877}" type="pres">
      <dgm:prSet presAssocID="{3C24BEED-7252-4FDD-8942-240CB6C41D55}" presName="tx1" presStyleLbl="revTx" presStyleIdx="2" presStyleCnt="4"/>
      <dgm:spPr/>
    </dgm:pt>
    <dgm:pt modelId="{E66997A8-5F61-2F4E-AAE5-A39A9655256D}" type="pres">
      <dgm:prSet presAssocID="{3C24BEED-7252-4FDD-8942-240CB6C41D55}" presName="vert1" presStyleCnt="0"/>
      <dgm:spPr/>
    </dgm:pt>
    <dgm:pt modelId="{D395B05D-931E-6C42-A231-06CFB66DE797}" type="pres">
      <dgm:prSet presAssocID="{6560B463-F88A-4DDC-B24F-200C805E53AD}" presName="thickLine" presStyleLbl="alignNode1" presStyleIdx="3" presStyleCnt="4"/>
      <dgm:spPr/>
    </dgm:pt>
    <dgm:pt modelId="{6F8B6627-DE57-934F-AFAC-1C2AE915DC01}" type="pres">
      <dgm:prSet presAssocID="{6560B463-F88A-4DDC-B24F-200C805E53AD}" presName="horz1" presStyleCnt="0"/>
      <dgm:spPr/>
    </dgm:pt>
    <dgm:pt modelId="{6FE813BA-7823-1E4A-B4DB-F9A8B8831E85}" type="pres">
      <dgm:prSet presAssocID="{6560B463-F88A-4DDC-B24F-200C805E53AD}" presName="tx1" presStyleLbl="revTx" presStyleIdx="3" presStyleCnt="4"/>
      <dgm:spPr/>
    </dgm:pt>
    <dgm:pt modelId="{A83559C5-876F-104A-8D2C-E62E581E6562}" type="pres">
      <dgm:prSet presAssocID="{6560B463-F88A-4DDC-B24F-200C805E53AD}" presName="vert1" presStyleCnt="0"/>
      <dgm:spPr/>
    </dgm:pt>
  </dgm:ptLst>
  <dgm:cxnLst>
    <dgm:cxn modelId="{86002D01-533B-9E46-8061-ABA509EF5A04}" type="presOf" srcId="{3C24BEED-7252-4FDD-8942-240CB6C41D55}" destId="{6CDB0758-70C2-0A48-A995-205BC1086877}" srcOrd="0" destOrd="0" presId="urn:microsoft.com/office/officeart/2008/layout/LinedList"/>
    <dgm:cxn modelId="{182DCB27-49AE-2E40-8BAB-A62C74AF24E0}" type="presOf" srcId="{3D80DEC3-1987-421A-9F3E-A87EAC7ACC60}" destId="{79FB49AD-DD7F-3942-A296-37E7D3F2EF76}" srcOrd="0" destOrd="0" presId="urn:microsoft.com/office/officeart/2008/layout/LinedList"/>
    <dgm:cxn modelId="{B47D9B2E-F4B3-CA45-A473-4E60BB225996}" type="presOf" srcId="{6560B463-F88A-4DDC-B24F-200C805E53AD}" destId="{6FE813BA-7823-1E4A-B4DB-F9A8B8831E85}" srcOrd="0" destOrd="0" presId="urn:microsoft.com/office/officeart/2008/layout/LinedList"/>
    <dgm:cxn modelId="{0B6C1D3B-39CF-4D84-8607-067B0951BC6E}" srcId="{1A5AD838-3FF2-4BE6-A00D-85FC7D31571C}" destId="{3D80DEC3-1987-421A-9F3E-A87EAC7ACC60}" srcOrd="1" destOrd="0" parTransId="{219E3CE8-6BB8-4139-9712-84D462F15CA2}" sibTransId="{493FF558-95CF-46EA-A461-F10B49333D7A}"/>
    <dgm:cxn modelId="{CBCB4E63-3ACB-3545-B2E2-7881C892CC93}" type="presOf" srcId="{1A5AD838-3FF2-4BE6-A00D-85FC7D31571C}" destId="{656ADE65-C8A0-5548-975B-9502301C78C2}" srcOrd="0" destOrd="0" presId="urn:microsoft.com/office/officeart/2008/layout/LinedList"/>
    <dgm:cxn modelId="{2F5D3B56-A527-43C2-A50B-94F1FD7ADD90}" srcId="{1A5AD838-3FF2-4BE6-A00D-85FC7D31571C}" destId="{F5F7369A-B348-4DB0-B69E-E4602874AAB1}" srcOrd="0" destOrd="0" parTransId="{EC89272C-C739-4C71-9AB8-85FC3A4B20F7}" sibTransId="{5D7F88D7-B459-4E47-B5B2-79C9C69B22A5}"/>
    <dgm:cxn modelId="{2308088B-2910-4B0E-8AB0-14B9B98EDDBA}" srcId="{1A5AD838-3FF2-4BE6-A00D-85FC7D31571C}" destId="{6560B463-F88A-4DDC-B24F-200C805E53AD}" srcOrd="3" destOrd="0" parTransId="{CF799FAE-704E-4D1B-9E87-48532D99D77C}" sibTransId="{A371CBCB-286B-4F59-A367-31D29E136679}"/>
    <dgm:cxn modelId="{0435C8F4-04BB-41E6-8D1F-7A9688E6B875}" srcId="{1A5AD838-3FF2-4BE6-A00D-85FC7D31571C}" destId="{3C24BEED-7252-4FDD-8942-240CB6C41D55}" srcOrd="2" destOrd="0" parTransId="{F56DACEB-0F4B-4354-A296-7F2FDA8BD86B}" sibTransId="{ED7C1790-ABDE-45D2-B9B1-4DBF526BB402}"/>
    <dgm:cxn modelId="{9ABCECF7-988B-6B41-85DB-9BF25DB2FF85}" type="presOf" srcId="{F5F7369A-B348-4DB0-B69E-E4602874AAB1}" destId="{D5A07D89-7E66-0B4C-AF00-A8DFF5649CE9}" srcOrd="0" destOrd="0" presId="urn:microsoft.com/office/officeart/2008/layout/LinedList"/>
    <dgm:cxn modelId="{9DDBFC7B-071A-4846-92E3-57E4545B354B}" type="presParOf" srcId="{656ADE65-C8A0-5548-975B-9502301C78C2}" destId="{ADAC85A3-D47F-D242-B989-39BB576A0364}" srcOrd="0" destOrd="0" presId="urn:microsoft.com/office/officeart/2008/layout/LinedList"/>
    <dgm:cxn modelId="{BCA3C65C-698E-C84A-95DD-7652FE970BCB}" type="presParOf" srcId="{656ADE65-C8A0-5548-975B-9502301C78C2}" destId="{D0539DC8-8EEB-2A45-97F1-39D7FA69221D}" srcOrd="1" destOrd="0" presId="urn:microsoft.com/office/officeart/2008/layout/LinedList"/>
    <dgm:cxn modelId="{C5AD1D42-FED3-B746-B582-431B4043B545}" type="presParOf" srcId="{D0539DC8-8EEB-2A45-97F1-39D7FA69221D}" destId="{D5A07D89-7E66-0B4C-AF00-A8DFF5649CE9}" srcOrd="0" destOrd="0" presId="urn:microsoft.com/office/officeart/2008/layout/LinedList"/>
    <dgm:cxn modelId="{94805368-A045-9046-A1BF-2BF3B45876BF}" type="presParOf" srcId="{D0539DC8-8EEB-2A45-97F1-39D7FA69221D}" destId="{37DBF034-30CA-5A48-8C45-023E94C86AF1}" srcOrd="1" destOrd="0" presId="urn:microsoft.com/office/officeart/2008/layout/LinedList"/>
    <dgm:cxn modelId="{73F6D0F2-F799-5E44-A562-863A701E8B64}" type="presParOf" srcId="{656ADE65-C8A0-5548-975B-9502301C78C2}" destId="{4CCC1FB3-8A5E-584F-82A9-F6734FA2E62E}" srcOrd="2" destOrd="0" presId="urn:microsoft.com/office/officeart/2008/layout/LinedList"/>
    <dgm:cxn modelId="{8751319F-C5BB-D347-B4E6-35EDAEDAF2B8}" type="presParOf" srcId="{656ADE65-C8A0-5548-975B-9502301C78C2}" destId="{4B638C77-3E3F-2E47-98FB-52DEA7218E98}" srcOrd="3" destOrd="0" presId="urn:microsoft.com/office/officeart/2008/layout/LinedList"/>
    <dgm:cxn modelId="{5C4261B9-C821-574D-B4B2-E876F93311BA}" type="presParOf" srcId="{4B638C77-3E3F-2E47-98FB-52DEA7218E98}" destId="{79FB49AD-DD7F-3942-A296-37E7D3F2EF76}" srcOrd="0" destOrd="0" presId="urn:microsoft.com/office/officeart/2008/layout/LinedList"/>
    <dgm:cxn modelId="{8D359370-C43D-1540-981C-1AB606619532}" type="presParOf" srcId="{4B638C77-3E3F-2E47-98FB-52DEA7218E98}" destId="{62842ED5-66DA-294B-8D10-2BDA719FE767}" srcOrd="1" destOrd="0" presId="urn:microsoft.com/office/officeart/2008/layout/LinedList"/>
    <dgm:cxn modelId="{372B046D-4A33-D442-BFF6-683538F37104}" type="presParOf" srcId="{656ADE65-C8A0-5548-975B-9502301C78C2}" destId="{B9AB8915-41AE-0343-ADE4-C400DA5B83CE}" srcOrd="4" destOrd="0" presId="urn:microsoft.com/office/officeart/2008/layout/LinedList"/>
    <dgm:cxn modelId="{794C112E-7C68-CE4A-993E-5CD27A33341F}" type="presParOf" srcId="{656ADE65-C8A0-5548-975B-9502301C78C2}" destId="{C4F29CF6-307A-1B4D-B7F6-35078571DE7B}" srcOrd="5" destOrd="0" presId="urn:microsoft.com/office/officeart/2008/layout/LinedList"/>
    <dgm:cxn modelId="{EB7D8592-98AB-BA4B-8253-7A442353D907}" type="presParOf" srcId="{C4F29CF6-307A-1B4D-B7F6-35078571DE7B}" destId="{6CDB0758-70C2-0A48-A995-205BC1086877}" srcOrd="0" destOrd="0" presId="urn:microsoft.com/office/officeart/2008/layout/LinedList"/>
    <dgm:cxn modelId="{79DDC1A7-969C-ED4B-8DB7-3B09AD302F8D}" type="presParOf" srcId="{C4F29CF6-307A-1B4D-B7F6-35078571DE7B}" destId="{E66997A8-5F61-2F4E-AAE5-A39A9655256D}" srcOrd="1" destOrd="0" presId="urn:microsoft.com/office/officeart/2008/layout/LinedList"/>
    <dgm:cxn modelId="{3C5B3423-35B0-5548-AE28-8A187DCBCA5A}" type="presParOf" srcId="{656ADE65-C8A0-5548-975B-9502301C78C2}" destId="{D395B05D-931E-6C42-A231-06CFB66DE797}" srcOrd="6" destOrd="0" presId="urn:microsoft.com/office/officeart/2008/layout/LinedList"/>
    <dgm:cxn modelId="{581D9D37-C2A3-4540-A8DA-1AC0A513E00A}" type="presParOf" srcId="{656ADE65-C8A0-5548-975B-9502301C78C2}" destId="{6F8B6627-DE57-934F-AFAC-1C2AE915DC01}" srcOrd="7" destOrd="0" presId="urn:microsoft.com/office/officeart/2008/layout/LinedList"/>
    <dgm:cxn modelId="{962728EE-06F1-A34D-92C3-8D7FB0A5C7C4}" type="presParOf" srcId="{6F8B6627-DE57-934F-AFAC-1C2AE915DC01}" destId="{6FE813BA-7823-1E4A-B4DB-F9A8B8831E85}" srcOrd="0" destOrd="0" presId="urn:microsoft.com/office/officeart/2008/layout/LinedList"/>
    <dgm:cxn modelId="{E1956EC0-607D-CA42-8478-1565A74AE330}" type="presParOf" srcId="{6F8B6627-DE57-934F-AFAC-1C2AE915DC01}" destId="{A83559C5-876F-104A-8D2C-E62E581E6562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B1540CB-52C1-425B-9130-A046BCBE906E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F4D884D2-3217-4278-AFE5-5BC0096707D1}">
      <dgm:prSet custT="1"/>
      <dgm:spPr/>
      <dgm:t>
        <a:bodyPr/>
        <a:lstStyle/>
        <a:p>
          <a:r>
            <a:rPr lang="hr-HR" sz="2400" b="0" i="0" dirty="0">
              <a:latin typeface="Calibri Light" panose="020F0302020204030204" pitchFamily="34" charset="0"/>
              <a:cs typeface="Calibri Light" panose="020F0302020204030204" pitchFamily="34" charset="0"/>
            </a:rPr>
            <a:t>Navesti moguće teorije o početku ljudskog života</a:t>
          </a:r>
          <a:endParaRPr lang="en-US" sz="2400" b="0" i="0" dirty="0"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FF2278C8-6128-467A-BA64-5E19FD1F8251}" type="parTrans" cxnId="{A30C02EE-FBB9-4F69-9363-4319CBFBFAA1}">
      <dgm:prSet/>
      <dgm:spPr/>
      <dgm:t>
        <a:bodyPr/>
        <a:lstStyle/>
        <a:p>
          <a:endParaRPr lang="en-US" b="0" i="0"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F87B819A-AEF7-4CA0-8E29-C360820EEFE0}" type="sibTrans" cxnId="{A30C02EE-FBB9-4F69-9363-4319CBFBFAA1}">
      <dgm:prSet/>
      <dgm:spPr/>
      <dgm:t>
        <a:bodyPr/>
        <a:lstStyle/>
        <a:p>
          <a:endParaRPr lang="en-US" b="0" i="0"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7972A670-993A-4DBF-9957-613E075F0ED2}">
      <dgm:prSet custT="1"/>
      <dgm:spPr/>
      <dgm:t>
        <a:bodyPr/>
        <a:lstStyle/>
        <a:p>
          <a:r>
            <a:rPr lang="hr-HR" sz="2400" b="0" i="0" dirty="0">
              <a:latin typeface="Calibri Light" panose="020F0302020204030204" pitchFamily="34" charset="0"/>
              <a:cs typeface="Calibri Light" panose="020F0302020204030204" pitchFamily="34" charset="0"/>
            </a:rPr>
            <a:t>Usporediti moguće teorije o nastanku života</a:t>
          </a:r>
          <a:endParaRPr lang="en-US" sz="2400" b="0" i="0" dirty="0"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07D5DCE2-B899-40F7-AABC-47511FC6DAA4}" type="parTrans" cxnId="{EFB7A93C-FFFF-4A54-BBC8-856B6DC939E8}">
      <dgm:prSet/>
      <dgm:spPr/>
      <dgm:t>
        <a:bodyPr/>
        <a:lstStyle/>
        <a:p>
          <a:endParaRPr lang="en-US" b="0" i="0"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3FDEB336-52D6-4F6E-BDDC-F46CEE1F26DA}" type="sibTrans" cxnId="{EFB7A93C-FFFF-4A54-BBC8-856B6DC939E8}">
      <dgm:prSet/>
      <dgm:spPr/>
      <dgm:t>
        <a:bodyPr/>
        <a:lstStyle/>
        <a:p>
          <a:endParaRPr lang="en-US" b="0" i="0"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C82B4394-6E2C-4C3A-9E74-C3B99DFBDA3D}">
      <dgm:prSet custT="1"/>
      <dgm:spPr/>
      <dgm:t>
        <a:bodyPr/>
        <a:lstStyle/>
        <a:p>
          <a:r>
            <a:rPr lang="hr-HR" sz="2400" b="0" i="0" dirty="0">
              <a:latin typeface="Calibri Light" panose="020F0302020204030204" pitchFamily="34" charset="0"/>
              <a:cs typeface="Calibri Light" panose="020F0302020204030204" pitchFamily="34" charset="0"/>
            </a:rPr>
            <a:t>Objasniti argumente o začeću kao početku ljudskog života</a:t>
          </a:r>
          <a:endParaRPr lang="en-US" sz="2400" b="0" i="0" dirty="0"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590ECFC5-3B53-4888-9EC2-2D18F90535F6}" type="parTrans" cxnId="{4FF9DEB3-B248-470D-8E63-A1A7A283BF90}">
      <dgm:prSet/>
      <dgm:spPr/>
      <dgm:t>
        <a:bodyPr/>
        <a:lstStyle/>
        <a:p>
          <a:endParaRPr lang="en-US" b="0" i="0"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91940C03-63E6-4CFB-B49C-01FC528CD5EE}" type="sibTrans" cxnId="{4FF9DEB3-B248-470D-8E63-A1A7A283BF90}">
      <dgm:prSet/>
      <dgm:spPr/>
      <dgm:t>
        <a:bodyPr/>
        <a:lstStyle/>
        <a:p>
          <a:endParaRPr lang="en-US" b="0" i="0"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0AFD8E68-1EA6-4BBD-A8D4-A3604A2154D4}">
      <dgm:prSet custT="1"/>
      <dgm:spPr/>
      <dgm:t>
        <a:bodyPr/>
        <a:lstStyle/>
        <a:p>
          <a:r>
            <a:rPr lang="hr-HR" sz="2400" b="0" i="0" dirty="0">
              <a:latin typeface="Calibri Light" panose="020F0302020204030204" pitchFamily="34" charset="0"/>
              <a:cs typeface="Calibri Light" panose="020F0302020204030204" pitchFamily="34" charset="0"/>
            </a:rPr>
            <a:t>Iznijeti vlastito stajalište </a:t>
          </a:r>
          <a:endParaRPr lang="en-US" sz="2400" b="0" i="0" dirty="0"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BBA33B33-0374-4279-8340-5E1FB806B6D1}" type="parTrans" cxnId="{1C618F03-48AC-49B3-A37E-68837719C604}">
      <dgm:prSet/>
      <dgm:spPr/>
      <dgm:t>
        <a:bodyPr/>
        <a:lstStyle/>
        <a:p>
          <a:endParaRPr lang="en-US" b="0" i="0"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17734911-D23F-4C8C-8D65-A85495A9FE56}" type="sibTrans" cxnId="{1C618F03-48AC-49B3-A37E-68837719C604}">
      <dgm:prSet/>
      <dgm:spPr/>
      <dgm:t>
        <a:bodyPr/>
        <a:lstStyle/>
        <a:p>
          <a:endParaRPr lang="en-US" b="0" i="0"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F750EF7C-C241-4BAA-8244-FCE355102DDD}">
      <dgm:prSet custT="1"/>
      <dgm:spPr/>
      <dgm:t>
        <a:bodyPr/>
        <a:lstStyle/>
        <a:p>
          <a:r>
            <a:rPr lang="hr-HR" sz="2400" b="0" i="0" dirty="0">
              <a:latin typeface="Calibri Light" panose="020F0302020204030204" pitchFamily="34" charset="0"/>
              <a:cs typeface="Calibri Light" panose="020F0302020204030204" pitchFamily="34" charset="0"/>
            </a:rPr>
            <a:t>Argumentirano raspravljati o početku ljudskog života</a:t>
          </a:r>
          <a:endParaRPr lang="en-US" sz="2400" b="0" i="0" dirty="0"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986D4F81-53CE-41B5-991A-0B346A44EB56}" type="parTrans" cxnId="{DF7B0D29-57ED-4978-AC57-1CD7999E1BFE}">
      <dgm:prSet/>
      <dgm:spPr/>
      <dgm:t>
        <a:bodyPr/>
        <a:lstStyle/>
        <a:p>
          <a:endParaRPr lang="en-US" b="0" i="0"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C6468D30-9070-4A13-A87B-52CE5B0DEF56}" type="sibTrans" cxnId="{DF7B0D29-57ED-4978-AC57-1CD7999E1BFE}">
      <dgm:prSet/>
      <dgm:spPr/>
      <dgm:t>
        <a:bodyPr/>
        <a:lstStyle/>
        <a:p>
          <a:endParaRPr lang="en-US" b="0" i="0"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BDBDE908-C813-584A-B8A8-00D39AB3A88A}" type="pres">
      <dgm:prSet presAssocID="{EB1540CB-52C1-425B-9130-A046BCBE906E}" presName="vert0" presStyleCnt="0">
        <dgm:presLayoutVars>
          <dgm:dir/>
          <dgm:animOne val="branch"/>
          <dgm:animLvl val="lvl"/>
        </dgm:presLayoutVars>
      </dgm:prSet>
      <dgm:spPr/>
    </dgm:pt>
    <dgm:pt modelId="{A90F634C-CA62-BA40-86F3-4106A88E093A}" type="pres">
      <dgm:prSet presAssocID="{F4D884D2-3217-4278-AFE5-5BC0096707D1}" presName="thickLine" presStyleLbl="alignNode1" presStyleIdx="0" presStyleCnt="5"/>
      <dgm:spPr/>
    </dgm:pt>
    <dgm:pt modelId="{E8F21E2A-9437-344A-A810-9A48703107DE}" type="pres">
      <dgm:prSet presAssocID="{F4D884D2-3217-4278-AFE5-5BC0096707D1}" presName="horz1" presStyleCnt="0"/>
      <dgm:spPr/>
    </dgm:pt>
    <dgm:pt modelId="{B09BD0C4-62CD-E444-A812-7D03F5782A58}" type="pres">
      <dgm:prSet presAssocID="{F4D884D2-3217-4278-AFE5-5BC0096707D1}" presName="tx1" presStyleLbl="revTx" presStyleIdx="0" presStyleCnt="5"/>
      <dgm:spPr/>
    </dgm:pt>
    <dgm:pt modelId="{EC0F0008-A7F8-EE4C-8D17-3ACE5A139EDC}" type="pres">
      <dgm:prSet presAssocID="{F4D884D2-3217-4278-AFE5-5BC0096707D1}" presName="vert1" presStyleCnt="0"/>
      <dgm:spPr/>
    </dgm:pt>
    <dgm:pt modelId="{02348E99-74DA-6B46-A8B1-E9B155A2C22F}" type="pres">
      <dgm:prSet presAssocID="{7972A670-993A-4DBF-9957-613E075F0ED2}" presName="thickLine" presStyleLbl="alignNode1" presStyleIdx="1" presStyleCnt="5"/>
      <dgm:spPr/>
    </dgm:pt>
    <dgm:pt modelId="{69DDB3FD-BA9B-0A40-A6C2-1E219230B9B4}" type="pres">
      <dgm:prSet presAssocID="{7972A670-993A-4DBF-9957-613E075F0ED2}" presName="horz1" presStyleCnt="0"/>
      <dgm:spPr/>
    </dgm:pt>
    <dgm:pt modelId="{FFE4CC13-1BEF-AC48-82F2-4C3D2BB01D64}" type="pres">
      <dgm:prSet presAssocID="{7972A670-993A-4DBF-9957-613E075F0ED2}" presName="tx1" presStyleLbl="revTx" presStyleIdx="1" presStyleCnt="5"/>
      <dgm:spPr/>
    </dgm:pt>
    <dgm:pt modelId="{29C82957-8918-874E-A755-162797264452}" type="pres">
      <dgm:prSet presAssocID="{7972A670-993A-4DBF-9957-613E075F0ED2}" presName="vert1" presStyleCnt="0"/>
      <dgm:spPr/>
    </dgm:pt>
    <dgm:pt modelId="{4508CEFA-D3E0-0D4E-A9AD-25C9D2831DE8}" type="pres">
      <dgm:prSet presAssocID="{C82B4394-6E2C-4C3A-9E74-C3B99DFBDA3D}" presName="thickLine" presStyleLbl="alignNode1" presStyleIdx="2" presStyleCnt="5"/>
      <dgm:spPr/>
    </dgm:pt>
    <dgm:pt modelId="{3892D191-D63D-C140-8702-33D4BE84C0C4}" type="pres">
      <dgm:prSet presAssocID="{C82B4394-6E2C-4C3A-9E74-C3B99DFBDA3D}" presName="horz1" presStyleCnt="0"/>
      <dgm:spPr/>
    </dgm:pt>
    <dgm:pt modelId="{84406314-EC51-5D41-9BB1-49F6DA344B3D}" type="pres">
      <dgm:prSet presAssocID="{C82B4394-6E2C-4C3A-9E74-C3B99DFBDA3D}" presName="tx1" presStyleLbl="revTx" presStyleIdx="2" presStyleCnt="5"/>
      <dgm:spPr/>
    </dgm:pt>
    <dgm:pt modelId="{E524C2D7-4782-5F4B-BAFF-C9F6CA4B70B2}" type="pres">
      <dgm:prSet presAssocID="{C82B4394-6E2C-4C3A-9E74-C3B99DFBDA3D}" presName="vert1" presStyleCnt="0"/>
      <dgm:spPr/>
    </dgm:pt>
    <dgm:pt modelId="{246FD950-31E5-4A4B-803D-EAA6D725AC1F}" type="pres">
      <dgm:prSet presAssocID="{0AFD8E68-1EA6-4BBD-A8D4-A3604A2154D4}" presName="thickLine" presStyleLbl="alignNode1" presStyleIdx="3" presStyleCnt="5"/>
      <dgm:spPr/>
    </dgm:pt>
    <dgm:pt modelId="{1B5E5443-4DD9-7D44-AD89-0DA33F4FC74D}" type="pres">
      <dgm:prSet presAssocID="{0AFD8E68-1EA6-4BBD-A8D4-A3604A2154D4}" presName="horz1" presStyleCnt="0"/>
      <dgm:spPr/>
    </dgm:pt>
    <dgm:pt modelId="{A8C0247B-741C-7944-84B6-B8620B2C259D}" type="pres">
      <dgm:prSet presAssocID="{0AFD8E68-1EA6-4BBD-A8D4-A3604A2154D4}" presName="tx1" presStyleLbl="revTx" presStyleIdx="3" presStyleCnt="5"/>
      <dgm:spPr/>
    </dgm:pt>
    <dgm:pt modelId="{418ADDAA-25CA-4542-97E7-3761ECAAE005}" type="pres">
      <dgm:prSet presAssocID="{0AFD8E68-1EA6-4BBD-A8D4-A3604A2154D4}" presName="vert1" presStyleCnt="0"/>
      <dgm:spPr/>
    </dgm:pt>
    <dgm:pt modelId="{E3F16AC3-429C-2247-BD46-55D7C6D6FDDE}" type="pres">
      <dgm:prSet presAssocID="{F750EF7C-C241-4BAA-8244-FCE355102DDD}" presName="thickLine" presStyleLbl="alignNode1" presStyleIdx="4" presStyleCnt="5"/>
      <dgm:spPr/>
    </dgm:pt>
    <dgm:pt modelId="{3C7740D4-7646-D840-AD4E-55C7345AC6A0}" type="pres">
      <dgm:prSet presAssocID="{F750EF7C-C241-4BAA-8244-FCE355102DDD}" presName="horz1" presStyleCnt="0"/>
      <dgm:spPr/>
    </dgm:pt>
    <dgm:pt modelId="{9F04B84A-E191-2046-96AF-DB7AD269B05A}" type="pres">
      <dgm:prSet presAssocID="{F750EF7C-C241-4BAA-8244-FCE355102DDD}" presName="tx1" presStyleLbl="revTx" presStyleIdx="4" presStyleCnt="5"/>
      <dgm:spPr/>
    </dgm:pt>
    <dgm:pt modelId="{95A2E233-30B1-7D4A-AD3D-4006472A3729}" type="pres">
      <dgm:prSet presAssocID="{F750EF7C-C241-4BAA-8244-FCE355102DDD}" presName="vert1" presStyleCnt="0"/>
      <dgm:spPr/>
    </dgm:pt>
  </dgm:ptLst>
  <dgm:cxnLst>
    <dgm:cxn modelId="{1C618F03-48AC-49B3-A37E-68837719C604}" srcId="{EB1540CB-52C1-425B-9130-A046BCBE906E}" destId="{0AFD8E68-1EA6-4BBD-A8D4-A3604A2154D4}" srcOrd="3" destOrd="0" parTransId="{BBA33B33-0374-4279-8340-5E1FB806B6D1}" sibTransId="{17734911-D23F-4C8C-8D65-A85495A9FE56}"/>
    <dgm:cxn modelId="{DF7B0D29-57ED-4978-AC57-1CD7999E1BFE}" srcId="{EB1540CB-52C1-425B-9130-A046BCBE906E}" destId="{F750EF7C-C241-4BAA-8244-FCE355102DDD}" srcOrd="4" destOrd="0" parTransId="{986D4F81-53CE-41B5-991A-0B346A44EB56}" sibTransId="{C6468D30-9070-4A13-A87B-52CE5B0DEF56}"/>
    <dgm:cxn modelId="{EFB7A93C-FFFF-4A54-BBC8-856B6DC939E8}" srcId="{EB1540CB-52C1-425B-9130-A046BCBE906E}" destId="{7972A670-993A-4DBF-9957-613E075F0ED2}" srcOrd="1" destOrd="0" parTransId="{07D5DCE2-B899-40F7-AABC-47511FC6DAA4}" sibTransId="{3FDEB336-52D6-4F6E-BDDC-F46CEE1F26DA}"/>
    <dgm:cxn modelId="{41038A43-B274-2745-AB70-57A878F28A7D}" type="presOf" srcId="{C82B4394-6E2C-4C3A-9E74-C3B99DFBDA3D}" destId="{84406314-EC51-5D41-9BB1-49F6DA344B3D}" srcOrd="0" destOrd="0" presId="urn:microsoft.com/office/officeart/2008/layout/LinedList"/>
    <dgm:cxn modelId="{E33E2658-5EFD-214C-B84E-54F20437A3CC}" type="presOf" srcId="{F4D884D2-3217-4278-AFE5-5BC0096707D1}" destId="{B09BD0C4-62CD-E444-A812-7D03F5782A58}" srcOrd="0" destOrd="0" presId="urn:microsoft.com/office/officeart/2008/layout/LinedList"/>
    <dgm:cxn modelId="{3CCDF159-9589-8942-A456-4371F0DED5C6}" type="presOf" srcId="{7972A670-993A-4DBF-9957-613E075F0ED2}" destId="{FFE4CC13-1BEF-AC48-82F2-4C3D2BB01D64}" srcOrd="0" destOrd="0" presId="urn:microsoft.com/office/officeart/2008/layout/LinedList"/>
    <dgm:cxn modelId="{265F9B8F-5230-0344-8576-C6ED6DF314B0}" type="presOf" srcId="{0AFD8E68-1EA6-4BBD-A8D4-A3604A2154D4}" destId="{A8C0247B-741C-7944-84B6-B8620B2C259D}" srcOrd="0" destOrd="0" presId="urn:microsoft.com/office/officeart/2008/layout/LinedList"/>
    <dgm:cxn modelId="{4FF9DEB3-B248-470D-8E63-A1A7A283BF90}" srcId="{EB1540CB-52C1-425B-9130-A046BCBE906E}" destId="{C82B4394-6E2C-4C3A-9E74-C3B99DFBDA3D}" srcOrd="2" destOrd="0" parTransId="{590ECFC5-3B53-4888-9EC2-2D18F90535F6}" sibTransId="{91940C03-63E6-4CFB-B49C-01FC528CD5EE}"/>
    <dgm:cxn modelId="{3A6B70BC-A4FB-DC49-A2E0-A4A9584B2B8F}" type="presOf" srcId="{EB1540CB-52C1-425B-9130-A046BCBE906E}" destId="{BDBDE908-C813-584A-B8A8-00D39AB3A88A}" srcOrd="0" destOrd="0" presId="urn:microsoft.com/office/officeart/2008/layout/LinedList"/>
    <dgm:cxn modelId="{A30C02EE-FBB9-4F69-9363-4319CBFBFAA1}" srcId="{EB1540CB-52C1-425B-9130-A046BCBE906E}" destId="{F4D884D2-3217-4278-AFE5-5BC0096707D1}" srcOrd="0" destOrd="0" parTransId="{FF2278C8-6128-467A-BA64-5E19FD1F8251}" sibTransId="{F87B819A-AEF7-4CA0-8E29-C360820EEFE0}"/>
    <dgm:cxn modelId="{259638FE-290D-8740-9836-9B585EED5289}" type="presOf" srcId="{F750EF7C-C241-4BAA-8244-FCE355102DDD}" destId="{9F04B84A-E191-2046-96AF-DB7AD269B05A}" srcOrd="0" destOrd="0" presId="urn:microsoft.com/office/officeart/2008/layout/LinedList"/>
    <dgm:cxn modelId="{B5E8A89B-FBF9-184D-A90F-9868340DA2EC}" type="presParOf" srcId="{BDBDE908-C813-584A-B8A8-00D39AB3A88A}" destId="{A90F634C-CA62-BA40-86F3-4106A88E093A}" srcOrd="0" destOrd="0" presId="urn:microsoft.com/office/officeart/2008/layout/LinedList"/>
    <dgm:cxn modelId="{1265A575-47DC-314A-AC8B-C638EF630E75}" type="presParOf" srcId="{BDBDE908-C813-584A-B8A8-00D39AB3A88A}" destId="{E8F21E2A-9437-344A-A810-9A48703107DE}" srcOrd="1" destOrd="0" presId="urn:microsoft.com/office/officeart/2008/layout/LinedList"/>
    <dgm:cxn modelId="{146594EE-1ABD-654C-9C9D-CAF84685602F}" type="presParOf" srcId="{E8F21E2A-9437-344A-A810-9A48703107DE}" destId="{B09BD0C4-62CD-E444-A812-7D03F5782A58}" srcOrd="0" destOrd="0" presId="urn:microsoft.com/office/officeart/2008/layout/LinedList"/>
    <dgm:cxn modelId="{41DE6E04-18E4-FE49-800E-CB791A0283EA}" type="presParOf" srcId="{E8F21E2A-9437-344A-A810-9A48703107DE}" destId="{EC0F0008-A7F8-EE4C-8D17-3ACE5A139EDC}" srcOrd="1" destOrd="0" presId="urn:microsoft.com/office/officeart/2008/layout/LinedList"/>
    <dgm:cxn modelId="{1EC6E106-2F37-394F-8362-A84AA2EF8FD9}" type="presParOf" srcId="{BDBDE908-C813-584A-B8A8-00D39AB3A88A}" destId="{02348E99-74DA-6B46-A8B1-E9B155A2C22F}" srcOrd="2" destOrd="0" presId="urn:microsoft.com/office/officeart/2008/layout/LinedList"/>
    <dgm:cxn modelId="{21572CAE-E300-644D-92A7-53AFD3903A25}" type="presParOf" srcId="{BDBDE908-C813-584A-B8A8-00D39AB3A88A}" destId="{69DDB3FD-BA9B-0A40-A6C2-1E219230B9B4}" srcOrd="3" destOrd="0" presId="urn:microsoft.com/office/officeart/2008/layout/LinedList"/>
    <dgm:cxn modelId="{C189E71B-0A0A-FB4A-A2D7-5EEC976A74E6}" type="presParOf" srcId="{69DDB3FD-BA9B-0A40-A6C2-1E219230B9B4}" destId="{FFE4CC13-1BEF-AC48-82F2-4C3D2BB01D64}" srcOrd="0" destOrd="0" presId="urn:microsoft.com/office/officeart/2008/layout/LinedList"/>
    <dgm:cxn modelId="{C7B71A58-1168-3944-A071-19B21DDCFA68}" type="presParOf" srcId="{69DDB3FD-BA9B-0A40-A6C2-1E219230B9B4}" destId="{29C82957-8918-874E-A755-162797264452}" srcOrd="1" destOrd="0" presId="urn:microsoft.com/office/officeart/2008/layout/LinedList"/>
    <dgm:cxn modelId="{33DBDC1F-DC07-8B4E-A76E-91EE8B00BF89}" type="presParOf" srcId="{BDBDE908-C813-584A-B8A8-00D39AB3A88A}" destId="{4508CEFA-D3E0-0D4E-A9AD-25C9D2831DE8}" srcOrd="4" destOrd="0" presId="urn:microsoft.com/office/officeart/2008/layout/LinedList"/>
    <dgm:cxn modelId="{B7BCC73B-CB15-1E44-B4E8-3EFAA0B1A9CF}" type="presParOf" srcId="{BDBDE908-C813-584A-B8A8-00D39AB3A88A}" destId="{3892D191-D63D-C140-8702-33D4BE84C0C4}" srcOrd="5" destOrd="0" presId="urn:microsoft.com/office/officeart/2008/layout/LinedList"/>
    <dgm:cxn modelId="{398FC336-026A-DC48-8B78-A594C1A0E31B}" type="presParOf" srcId="{3892D191-D63D-C140-8702-33D4BE84C0C4}" destId="{84406314-EC51-5D41-9BB1-49F6DA344B3D}" srcOrd="0" destOrd="0" presId="urn:microsoft.com/office/officeart/2008/layout/LinedList"/>
    <dgm:cxn modelId="{FDBF27B5-126D-5942-8948-E550643B54F4}" type="presParOf" srcId="{3892D191-D63D-C140-8702-33D4BE84C0C4}" destId="{E524C2D7-4782-5F4B-BAFF-C9F6CA4B70B2}" srcOrd="1" destOrd="0" presId="urn:microsoft.com/office/officeart/2008/layout/LinedList"/>
    <dgm:cxn modelId="{4FD1A0F7-B246-1945-8A4D-9A74A562DFC7}" type="presParOf" srcId="{BDBDE908-C813-584A-B8A8-00D39AB3A88A}" destId="{246FD950-31E5-4A4B-803D-EAA6D725AC1F}" srcOrd="6" destOrd="0" presId="urn:microsoft.com/office/officeart/2008/layout/LinedList"/>
    <dgm:cxn modelId="{0CC70C34-D538-F245-A0CC-B7709D8ABFA5}" type="presParOf" srcId="{BDBDE908-C813-584A-B8A8-00D39AB3A88A}" destId="{1B5E5443-4DD9-7D44-AD89-0DA33F4FC74D}" srcOrd="7" destOrd="0" presId="urn:microsoft.com/office/officeart/2008/layout/LinedList"/>
    <dgm:cxn modelId="{E2B597E1-74F9-364B-A72E-5FB80D5EE77B}" type="presParOf" srcId="{1B5E5443-4DD9-7D44-AD89-0DA33F4FC74D}" destId="{A8C0247B-741C-7944-84B6-B8620B2C259D}" srcOrd="0" destOrd="0" presId="urn:microsoft.com/office/officeart/2008/layout/LinedList"/>
    <dgm:cxn modelId="{1E2D682B-6EF2-4E42-8B7E-833443B0C28E}" type="presParOf" srcId="{1B5E5443-4DD9-7D44-AD89-0DA33F4FC74D}" destId="{418ADDAA-25CA-4542-97E7-3761ECAAE005}" srcOrd="1" destOrd="0" presId="urn:microsoft.com/office/officeart/2008/layout/LinedList"/>
    <dgm:cxn modelId="{9913BDB9-1BBE-2C4D-B70E-99C138D2FFC2}" type="presParOf" srcId="{BDBDE908-C813-584A-B8A8-00D39AB3A88A}" destId="{E3F16AC3-429C-2247-BD46-55D7C6D6FDDE}" srcOrd="8" destOrd="0" presId="urn:microsoft.com/office/officeart/2008/layout/LinedList"/>
    <dgm:cxn modelId="{23518A07-3986-1A48-9D62-1E788C9EF460}" type="presParOf" srcId="{BDBDE908-C813-584A-B8A8-00D39AB3A88A}" destId="{3C7740D4-7646-D840-AD4E-55C7345AC6A0}" srcOrd="9" destOrd="0" presId="urn:microsoft.com/office/officeart/2008/layout/LinedList"/>
    <dgm:cxn modelId="{2B95ABB2-7CEE-0246-A4D8-DD0891299F91}" type="presParOf" srcId="{3C7740D4-7646-D840-AD4E-55C7345AC6A0}" destId="{9F04B84A-E191-2046-96AF-DB7AD269B05A}" srcOrd="0" destOrd="0" presId="urn:microsoft.com/office/officeart/2008/layout/LinedList"/>
    <dgm:cxn modelId="{8E067A9D-5426-0A46-862E-EFC836316EE9}" type="presParOf" srcId="{3C7740D4-7646-D840-AD4E-55C7345AC6A0}" destId="{95A2E233-30B1-7D4A-AD3D-4006472A3729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AC85A3-D47F-D242-B989-39BB576A0364}">
      <dsp:nvSpPr>
        <dsp:cNvPr id="0" name=""/>
        <dsp:cNvSpPr/>
      </dsp:nvSpPr>
      <dsp:spPr>
        <a:xfrm>
          <a:off x="0" y="0"/>
          <a:ext cx="59058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A07D89-7E66-0B4C-AF00-A8DFF5649CE9}">
      <dsp:nvSpPr>
        <dsp:cNvPr id="0" name=""/>
        <dsp:cNvSpPr/>
      </dsp:nvSpPr>
      <dsp:spPr>
        <a:xfrm>
          <a:off x="0" y="0"/>
          <a:ext cx="5905800" cy="13076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200" b="0" i="0" kern="1200" dirty="0">
              <a:latin typeface="Calibri Light" panose="020F0302020204030204" pitchFamily="34" charset="0"/>
              <a:cs typeface="Calibri Light" panose="020F0302020204030204" pitchFamily="34" charset="0"/>
            </a:rPr>
            <a:t>Početak ljudskog života</a:t>
          </a:r>
          <a:endParaRPr lang="en-US" sz="3200" b="0" i="0" kern="1200" dirty="0">
            <a:latin typeface="Calibri Light" panose="020F0302020204030204" pitchFamily="34" charset="0"/>
            <a:cs typeface="Calibri Light" panose="020F0302020204030204" pitchFamily="34" charset="0"/>
          </a:endParaRPr>
        </a:p>
      </dsp:txBody>
      <dsp:txXfrm>
        <a:off x="0" y="0"/>
        <a:ext cx="5905800" cy="1307610"/>
      </dsp:txXfrm>
    </dsp:sp>
    <dsp:sp modelId="{4CCC1FB3-8A5E-584F-82A9-F6734FA2E62E}">
      <dsp:nvSpPr>
        <dsp:cNvPr id="0" name=""/>
        <dsp:cNvSpPr/>
      </dsp:nvSpPr>
      <dsp:spPr>
        <a:xfrm>
          <a:off x="0" y="1307609"/>
          <a:ext cx="590580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FB49AD-DD7F-3942-A296-37E7D3F2EF76}">
      <dsp:nvSpPr>
        <dsp:cNvPr id="0" name=""/>
        <dsp:cNvSpPr/>
      </dsp:nvSpPr>
      <dsp:spPr>
        <a:xfrm>
          <a:off x="0" y="1307610"/>
          <a:ext cx="5905800" cy="13076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200" b="0" i="0" kern="1200" dirty="0">
              <a:latin typeface="Calibri Light" panose="020F0302020204030204" pitchFamily="34" charset="0"/>
              <a:cs typeface="Calibri Light" panose="020F0302020204030204" pitchFamily="34" charset="0"/>
            </a:rPr>
            <a:t>Znanstveno – filozofsko – religijsko razmišljanje o početku života</a:t>
          </a:r>
          <a:endParaRPr lang="en-US" sz="3200" b="0" i="0" kern="1200" dirty="0">
            <a:latin typeface="Calibri Light" panose="020F0302020204030204" pitchFamily="34" charset="0"/>
            <a:cs typeface="Calibri Light" panose="020F0302020204030204" pitchFamily="34" charset="0"/>
          </a:endParaRPr>
        </a:p>
      </dsp:txBody>
      <dsp:txXfrm>
        <a:off x="0" y="1307610"/>
        <a:ext cx="5905800" cy="1307610"/>
      </dsp:txXfrm>
    </dsp:sp>
    <dsp:sp modelId="{B9AB8915-41AE-0343-ADE4-C400DA5B83CE}">
      <dsp:nvSpPr>
        <dsp:cNvPr id="0" name=""/>
        <dsp:cNvSpPr/>
      </dsp:nvSpPr>
      <dsp:spPr>
        <a:xfrm>
          <a:off x="0" y="2615219"/>
          <a:ext cx="5905800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DB0758-70C2-0A48-A995-205BC1086877}">
      <dsp:nvSpPr>
        <dsp:cNvPr id="0" name=""/>
        <dsp:cNvSpPr/>
      </dsp:nvSpPr>
      <dsp:spPr>
        <a:xfrm>
          <a:off x="0" y="2615220"/>
          <a:ext cx="5905800" cy="13076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200" b="0" i="0" kern="1200" dirty="0">
              <a:latin typeface="Calibri Light" panose="020F0302020204030204" pitchFamily="34" charset="0"/>
              <a:cs typeface="Calibri Light" panose="020F0302020204030204" pitchFamily="34" charset="0"/>
            </a:rPr>
            <a:t>Začeće kao početak ljudskog života</a:t>
          </a:r>
          <a:endParaRPr lang="en-US" sz="3200" b="0" i="0" kern="1200" dirty="0">
            <a:latin typeface="Calibri Light" panose="020F0302020204030204" pitchFamily="34" charset="0"/>
            <a:cs typeface="Calibri Light" panose="020F0302020204030204" pitchFamily="34" charset="0"/>
          </a:endParaRPr>
        </a:p>
      </dsp:txBody>
      <dsp:txXfrm>
        <a:off x="0" y="2615220"/>
        <a:ext cx="5905800" cy="1307610"/>
      </dsp:txXfrm>
    </dsp:sp>
    <dsp:sp modelId="{D395B05D-931E-6C42-A231-06CFB66DE797}">
      <dsp:nvSpPr>
        <dsp:cNvPr id="0" name=""/>
        <dsp:cNvSpPr/>
      </dsp:nvSpPr>
      <dsp:spPr>
        <a:xfrm>
          <a:off x="0" y="3922830"/>
          <a:ext cx="5905800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E813BA-7823-1E4A-B4DB-F9A8B8831E85}">
      <dsp:nvSpPr>
        <dsp:cNvPr id="0" name=""/>
        <dsp:cNvSpPr/>
      </dsp:nvSpPr>
      <dsp:spPr>
        <a:xfrm>
          <a:off x="0" y="3922830"/>
          <a:ext cx="5905800" cy="13076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200" b="0" i="0" kern="1200" dirty="0">
              <a:latin typeface="Calibri Light" panose="020F0302020204030204" pitchFamily="34" charset="0"/>
              <a:cs typeface="Calibri Light" panose="020F0302020204030204" pitchFamily="34" charset="0"/>
            </a:rPr>
            <a:t>Ostala razmišljanja o početku ljudskog života</a:t>
          </a:r>
          <a:endParaRPr lang="en-US" sz="3200" b="0" i="0" kern="1200" dirty="0">
            <a:latin typeface="Calibri Light" panose="020F0302020204030204" pitchFamily="34" charset="0"/>
            <a:cs typeface="Calibri Light" panose="020F0302020204030204" pitchFamily="34" charset="0"/>
          </a:endParaRPr>
        </a:p>
      </dsp:txBody>
      <dsp:txXfrm>
        <a:off x="0" y="3922830"/>
        <a:ext cx="5905800" cy="13076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0F634C-CA62-BA40-86F3-4106A88E093A}">
      <dsp:nvSpPr>
        <dsp:cNvPr id="0" name=""/>
        <dsp:cNvSpPr/>
      </dsp:nvSpPr>
      <dsp:spPr>
        <a:xfrm>
          <a:off x="0" y="638"/>
          <a:ext cx="59058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9BD0C4-62CD-E444-A812-7D03F5782A58}">
      <dsp:nvSpPr>
        <dsp:cNvPr id="0" name=""/>
        <dsp:cNvSpPr/>
      </dsp:nvSpPr>
      <dsp:spPr>
        <a:xfrm>
          <a:off x="0" y="638"/>
          <a:ext cx="5905800" cy="10458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400" b="0" i="0" kern="1200" dirty="0">
              <a:latin typeface="Calibri Light" panose="020F0302020204030204" pitchFamily="34" charset="0"/>
              <a:cs typeface="Calibri Light" panose="020F0302020204030204" pitchFamily="34" charset="0"/>
            </a:rPr>
            <a:t>Navesti moguće teorije o početku ljudskog života</a:t>
          </a:r>
          <a:endParaRPr lang="en-US" sz="2400" b="0" i="0" kern="1200" dirty="0">
            <a:latin typeface="Calibri Light" panose="020F0302020204030204" pitchFamily="34" charset="0"/>
            <a:cs typeface="Calibri Light" panose="020F0302020204030204" pitchFamily="34" charset="0"/>
          </a:endParaRPr>
        </a:p>
      </dsp:txBody>
      <dsp:txXfrm>
        <a:off x="0" y="638"/>
        <a:ext cx="5905800" cy="1045832"/>
      </dsp:txXfrm>
    </dsp:sp>
    <dsp:sp modelId="{02348E99-74DA-6B46-A8B1-E9B155A2C22F}">
      <dsp:nvSpPr>
        <dsp:cNvPr id="0" name=""/>
        <dsp:cNvSpPr/>
      </dsp:nvSpPr>
      <dsp:spPr>
        <a:xfrm>
          <a:off x="0" y="1046471"/>
          <a:ext cx="590580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E4CC13-1BEF-AC48-82F2-4C3D2BB01D64}">
      <dsp:nvSpPr>
        <dsp:cNvPr id="0" name=""/>
        <dsp:cNvSpPr/>
      </dsp:nvSpPr>
      <dsp:spPr>
        <a:xfrm>
          <a:off x="0" y="1046471"/>
          <a:ext cx="5905800" cy="10458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400" b="0" i="0" kern="1200" dirty="0">
              <a:latin typeface="Calibri Light" panose="020F0302020204030204" pitchFamily="34" charset="0"/>
              <a:cs typeface="Calibri Light" panose="020F0302020204030204" pitchFamily="34" charset="0"/>
            </a:rPr>
            <a:t>Usporediti moguće teorije o nastanku života</a:t>
          </a:r>
          <a:endParaRPr lang="en-US" sz="2400" b="0" i="0" kern="1200" dirty="0">
            <a:latin typeface="Calibri Light" panose="020F0302020204030204" pitchFamily="34" charset="0"/>
            <a:cs typeface="Calibri Light" panose="020F0302020204030204" pitchFamily="34" charset="0"/>
          </a:endParaRPr>
        </a:p>
      </dsp:txBody>
      <dsp:txXfrm>
        <a:off x="0" y="1046471"/>
        <a:ext cx="5905800" cy="1045832"/>
      </dsp:txXfrm>
    </dsp:sp>
    <dsp:sp modelId="{4508CEFA-D3E0-0D4E-A9AD-25C9D2831DE8}">
      <dsp:nvSpPr>
        <dsp:cNvPr id="0" name=""/>
        <dsp:cNvSpPr/>
      </dsp:nvSpPr>
      <dsp:spPr>
        <a:xfrm>
          <a:off x="0" y="2092303"/>
          <a:ext cx="5905800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406314-EC51-5D41-9BB1-49F6DA344B3D}">
      <dsp:nvSpPr>
        <dsp:cNvPr id="0" name=""/>
        <dsp:cNvSpPr/>
      </dsp:nvSpPr>
      <dsp:spPr>
        <a:xfrm>
          <a:off x="0" y="2092303"/>
          <a:ext cx="5905800" cy="10458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400" b="0" i="0" kern="1200" dirty="0">
              <a:latin typeface="Calibri Light" panose="020F0302020204030204" pitchFamily="34" charset="0"/>
              <a:cs typeface="Calibri Light" panose="020F0302020204030204" pitchFamily="34" charset="0"/>
            </a:rPr>
            <a:t>Objasniti argumente o začeću kao početku ljudskog života</a:t>
          </a:r>
          <a:endParaRPr lang="en-US" sz="2400" b="0" i="0" kern="1200" dirty="0">
            <a:latin typeface="Calibri Light" panose="020F0302020204030204" pitchFamily="34" charset="0"/>
            <a:cs typeface="Calibri Light" panose="020F0302020204030204" pitchFamily="34" charset="0"/>
          </a:endParaRPr>
        </a:p>
      </dsp:txBody>
      <dsp:txXfrm>
        <a:off x="0" y="2092303"/>
        <a:ext cx="5905800" cy="1045832"/>
      </dsp:txXfrm>
    </dsp:sp>
    <dsp:sp modelId="{246FD950-31E5-4A4B-803D-EAA6D725AC1F}">
      <dsp:nvSpPr>
        <dsp:cNvPr id="0" name=""/>
        <dsp:cNvSpPr/>
      </dsp:nvSpPr>
      <dsp:spPr>
        <a:xfrm>
          <a:off x="0" y="3138136"/>
          <a:ext cx="5905800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C0247B-741C-7944-84B6-B8620B2C259D}">
      <dsp:nvSpPr>
        <dsp:cNvPr id="0" name=""/>
        <dsp:cNvSpPr/>
      </dsp:nvSpPr>
      <dsp:spPr>
        <a:xfrm>
          <a:off x="0" y="3138136"/>
          <a:ext cx="5905800" cy="10458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400" b="0" i="0" kern="1200" dirty="0">
              <a:latin typeface="Calibri Light" panose="020F0302020204030204" pitchFamily="34" charset="0"/>
              <a:cs typeface="Calibri Light" panose="020F0302020204030204" pitchFamily="34" charset="0"/>
            </a:rPr>
            <a:t>Iznijeti vlastito stajalište </a:t>
          </a:r>
          <a:endParaRPr lang="en-US" sz="2400" b="0" i="0" kern="1200" dirty="0">
            <a:latin typeface="Calibri Light" panose="020F0302020204030204" pitchFamily="34" charset="0"/>
            <a:cs typeface="Calibri Light" panose="020F0302020204030204" pitchFamily="34" charset="0"/>
          </a:endParaRPr>
        </a:p>
      </dsp:txBody>
      <dsp:txXfrm>
        <a:off x="0" y="3138136"/>
        <a:ext cx="5905800" cy="1045832"/>
      </dsp:txXfrm>
    </dsp:sp>
    <dsp:sp modelId="{E3F16AC3-429C-2247-BD46-55D7C6D6FDDE}">
      <dsp:nvSpPr>
        <dsp:cNvPr id="0" name=""/>
        <dsp:cNvSpPr/>
      </dsp:nvSpPr>
      <dsp:spPr>
        <a:xfrm>
          <a:off x="0" y="4183968"/>
          <a:ext cx="5905800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04B84A-E191-2046-96AF-DB7AD269B05A}">
      <dsp:nvSpPr>
        <dsp:cNvPr id="0" name=""/>
        <dsp:cNvSpPr/>
      </dsp:nvSpPr>
      <dsp:spPr>
        <a:xfrm>
          <a:off x="0" y="4183968"/>
          <a:ext cx="5905800" cy="10458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400" b="0" i="0" kern="1200" dirty="0">
              <a:latin typeface="Calibri Light" panose="020F0302020204030204" pitchFamily="34" charset="0"/>
              <a:cs typeface="Calibri Light" panose="020F0302020204030204" pitchFamily="34" charset="0"/>
            </a:rPr>
            <a:t>Argumentirano raspravljati o početku ljudskog života</a:t>
          </a:r>
          <a:endParaRPr lang="en-US" sz="2400" b="0" i="0" kern="1200" dirty="0">
            <a:latin typeface="Calibri Light" panose="020F0302020204030204" pitchFamily="34" charset="0"/>
            <a:cs typeface="Calibri Light" panose="020F0302020204030204" pitchFamily="34" charset="0"/>
          </a:endParaRPr>
        </a:p>
      </dsp:txBody>
      <dsp:txXfrm>
        <a:off x="0" y="4183968"/>
        <a:ext cx="5905800" cy="10458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1066680" y="642600"/>
            <a:ext cx="10058040" cy="137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HR" sz="1800" b="0" strike="noStrike" spc="-1">
              <a:solidFill>
                <a:srgbClr val="000000"/>
              </a:solidFill>
              <a:latin typeface="Georgia Pro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1066680" y="2103120"/>
            <a:ext cx="10058040" cy="183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HR" sz="1400" b="0" strike="noStrike" spc="-1">
              <a:solidFill>
                <a:srgbClr val="000000"/>
              </a:solidFill>
              <a:latin typeface="Georgia Pro"/>
            </a:endParaRPr>
          </a:p>
        </p:txBody>
      </p:sp>
      <p:sp>
        <p:nvSpPr>
          <p:cNvPr id="83" name="PlaceHolder 3"/>
          <p:cNvSpPr>
            <a:spLocks noGrp="1"/>
          </p:cNvSpPr>
          <p:nvPr>
            <p:ph type="body"/>
          </p:nvPr>
        </p:nvSpPr>
        <p:spPr>
          <a:xfrm>
            <a:off x="1066680" y="4114080"/>
            <a:ext cx="10058040" cy="183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HR" sz="1400" b="0" strike="noStrike" spc="-1">
              <a:solidFill>
                <a:srgbClr val="000000"/>
              </a:solidFill>
              <a:latin typeface="Georgia Pro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1066680" y="642600"/>
            <a:ext cx="10058040" cy="137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HR" sz="1800" b="0" strike="noStrike" spc="-1">
              <a:solidFill>
                <a:srgbClr val="000000"/>
              </a:solidFill>
              <a:latin typeface="Georgia Pro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 type="body"/>
          </p:nvPr>
        </p:nvSpPr>
        <p:spPr>
          <a:xfrm>
            <a:off x="1066680" y="2103120"/>
            <a:ext cx="4908240" cy="183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HR" sz="1400" b="0" strike="noStrike" spc="-1">
              <a:solidFill>
                <a:srgbClr val="000000"/>
              </a:solidFill>
              <a:latin typeface="Georgia Pro"/>
            </a:endParaRPr>
          </a:p>
        </p:txBody>
      </p:sp>
      <p:sp>
        <p:nvSpPr>
          <p:cNvPr id="86" name="PlaceHolder 3"/>
          <p:cNvSpPr>
            <a:spLocks noGrp="1"/>
          </p:cNvSpPr>
          <p:nvPr>
            <p:ph type="body"/>
          </p:nvPr>
        </p:nvSpPr>
        <p:spPr>
          <a:xfrm>
            <a:off x="6220800" y="2103120"/>
            <a:ext cx="4908240" cy="183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HR" sz="1400" b="0" strike="noStrike" spc="-1">
              <a:solidFill>
                <a:srgbClr val="000000"/>
              </a:solidFill>
              <a:latin typeface="Georgia Pro"/>
            </a:endParaRPr>
          </a:p>
        </p:txBody>
      </p:sp>
      <p:sp>
        <p:nvSpPr>
          <p:cNvPr id="87" name="PlaceHolder 4"/>
          <p:cNvSpPr>
            <a:spLocks noGrp="1"/>
          </p:cNvSpPr>
          <p:nvPr>
            <p:ph type="body"/>
          </p:nvPr>
        </p:nvSpPr>
        <p:spPr>
          <a:xfrm>
            <a:off x="1066680" y="4114080"/>
            <a:ext cx="4908240" cy="183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HR" sz="1400" b="0" strike="noStrike" spc="-1">
              <a:solidFill>
                <a:srgbClr val="000000"/>
              </a:solidFill>
              <a:latin typeface="Georgia Pro"/>
            </a:endParaRPr>
          </a:p>
        </p:txBody>
      </p:sp>
      <p:sp>
        <p:nvSpPr>
          <p:cNvPr id="88" name="PlaceHolder 5"/>
          <p:cNvSpPr>
            <a:spLocks noGrp="1"/>
          </p:cNvSpPr>
          <p:nvPr>
            <p:ph type="body"/>
          </p:nvPr>
        </p:nvSpPr>
        <p:spPr>
          <a:xfrm>
            <a:off x="6220800" y="4114080"/>
            <a:ext cx="4908240" cy="183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HR" sz="1400" b="0" strike="noStrike" spc="-1">
              <a:solidFill>
                <a:srgbClr val="000000"/>
              </a:solidFill>
              <a:latin typeface="Georgia Pro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1066680" y="642600"/>
            <a:ext cx="10058040" cy="137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HR" sz="1800" b="0" strike="noStrike" spc="-1">
              <a:solidFill>
                <a:srgbClr val="000000"/>
              </a:solidFill>
              <a:latin typeface="Georgia Pro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1066680" y="2103120"/>
            <a:ext cx="3238560" cy="183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HR" sz="1400" b="0" strike="noStrike" spc="-1">
              <a:solidFill>
                <a:srgbClr val="000000"/>
              </a:solidFill>
              <a:latin typeface="Georgia Pro"/>
            </a:endParaRPr>
          </a:p>
        </p:txBody>
      </p:sp>
      <p:sp>
        <p:nvSpPr>
          <p:cNvPr id="91" name="PlaceHolder 3"/>
          <p:cNvSpPr>
            <a:spLocks noGrp="1"/>
          </p:cNvSpPr>
          <p:nvPr>
            <p:ph type="body"/>
          </p:nvPr>
        </p:nvSpPr>
        <p:spPr>
          <a:xfrm>
            <a:off x="4467600" y="2103120"/>
            <a:ext cx="3238560" cy="183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HR" sz="1400" b="0" strike="noStrike" spc="-1">
              <a:solidFill>
                <a:srgbClr val="000000"/>
              </a:solidFill>
              <a:latin typeface="Georgia Pro"/>
            </a:endParaRPr>
          </a:p>
        </p:txBody>
      </p:sp>
      <p:sp>
        <p:nvSpPr>
          <p:cNvPr id="92" name="PlaceHolder 4"/>
          <p:cNvSpPr>
            <a:spLocks noGrp="1"/>
          </p:cNvSpPr>
          <p:nvPr>
            <p:ph type="body"/>
          </p:nvPr>
        </p:nvSpPr>
        <p:spPr>
          <a:xfrm>
            <a:off x="7868520" y="2103120"/>
            <a:ext cx="3238560" cy="183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HR" sz="1400" b="0" strike="noStrike" spc="-1">
              <a:solidFill>
                <a:srgbClr val="000000"/>
              </a:solidFill>
              <a:latin typeface="Georgia Pro"/>
            </a:endParaRPr>
          </a:p>
        </p:txBody>
      </p:sp>
      <p:sp>
        <p:nvSpPr>
          <p:cNvPr id="93" name="PlaceHolder 5"/>
          <p:cNvSpPr>
            <a:spLocks noGrp="1"/>
          </p:cNvSpPr>
          <p:nvPr>
            <p:ph type="body"/>
          </p:nvPr>
        </p:nvSpPr>
        <p:spPr>
          <a:xfrm>
            <a:off x="1066680" y="4114080"/>
            <a:ext cx="3238560" cy="183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HR" sz="1400" b="0" strike="noStrike" spc="-1">
              <a:solidFill>
                <a:srgbClr val="000000"/>
              </a:solidFill>
              <a:latin typeface="Georgia Pro"/>
            </a:endParaRPr>
          </a:p>
        </p:txBody>
      </p:sp>
      <p:sp>
        <p:nvSpPr>
          <p:cNvPr id="94" name="PlaceHolder 6"/>
          <p:cNvSpPr>
            <a:spLocks noGrp="1"/>
          </p:cNvSpPr>
          <p:nvPr>
            <p:ph type="body"/>
          </p:nvPr>
        </p:nvSpPr>
        <p:spPr>
          <a:xfrm>
            <a:off x="4467600" y="4114080"/>
            <a:ext cx="3238560" cy="183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HR" sz="1400" b="0" strike="noStrike" spc="-1">
              <a:solidFill>
                <a:srgbClr val="000000"/>
              </a:solidFill>
              <a:latin typeface="Georgia Pro"/>
            </a:endParaRPr>
          </a:p>
        </p:txBody>
      </p:sp>
      <p:sp>
        <p:nvSpPr>
          <p:cNvPr id="95" name="PlaceHolder 7"/>
          <p:cNvSpPr>
            <a:spLocks noGrp="1"/>
          </p:cNvSpPr>
          <p:nvPr>
            <p:ph type="body"/>
          </p:nvPr>
        </p:nvSpPr>
        <p:spPr>
          <a:xfrm>
            <a:off x="7868520" y="4114080"/>
            <a:ext cx="3238560" cy="183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HR" sz="1400" b="0" strike="noStrike" spc="-1">
              <a:solidFill>
                <a:srgbClr val="000000"/>
              </a:solidFill>
              <a:latin typeface="Georgia Pro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1066680" y="642600"/>
            <a:ext cx="10058040" cy="137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HR" sz="1800" b="0" strike="noStrike" spc="-1">
              <a:solidFill>
                <a:srgbClr val="000000"/>
              </a:solidFill>
              <a:latin typeface="Georgia Pro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subTitle"/>
          </p:nvPr>
        </p:nvSpPr>
        <p:spPr>
          <a:xfrm>
            <a:off x="1066680" y="2103120"/>
            <a:ext cx="10058040" cy="38491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1066680" y="642600"/>
            <a:ext cx="10058040" cy="137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HR" sz="1800" b="0" strike="noStrike" spc="-1">
              <a:solidFill>
                <a:srgbClr val="000000"/>
              </a:solidFill>
              <a:latin typeface="Georgia Pro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1066680" y="2103120"/>
            <a:ext cx="10058040" cy="3849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HR" sz="1400" b="0" strike="noStrike" spc="-1">
              <a:solidFill>
                <a:srgbClr val="000000"/>
              </a:solidFill>
              <a:latin typeface="Georgia Pro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1066680" y="642600"/>
            <a:ext cx="10058040" cy="137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HR" sz="1800" b="0" strike="noStrike" spc="-1">
              <a:solidFill>
                <a:srgbClr val="000000"/>
              </a:solidFill>
              <a:latin typeface="Georgia Pro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1066680" y="2103120"/>
            <a:ext cx="4908240" cy="3849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HR" sz="1400" b="0" strike="noStrike" spc="-1">
              <a:solidFill>
                <a:srgbClr val="000000"/>
              </a:solidFill>
              <a:latin typeface="Georgia Pro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6220800" y="2103120"/>
            <a:ext cx="4908240" cy="3849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HR" sz="1400" b="0" strike="noStrike" spc="-1">
              <a:solidFill>
                <a:srgbClr val="000000"/>
              </a:solidFill>
              <a:latin typeface="Georgia Pro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1066680" y="642600"/>
            <a:ext cx="10058040" cy="137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HR" sz="1800" b="0" strike="noStrike" spc="-1">
              <a:solidFill>
                <a:srgbClr val="000000"/>
              </a:solidFill>
              <a:latin typeface="Georgia Pro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subTitle"/>
          </p:nvPr>
        </p:nvSpPr>
        <p:spPr>
          <a:xfrm>
            <a:off x="1066680" y="642600"/>
            <a:ext cx="10058040" cy="63576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1066680" y="642600"/>
            <a:ext cx="10058040" cy="137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HR" sz="1800" b="0" strike="noStrike" spc="-1">
              <a:solidFill>
                <a:srgbClr val="000000"/>
              </a:solidFill>
              <a:latin typeface="Georgia Pro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1066680" y="2103120"/>
            <a:ext cx="4908240" cy="183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HR" sz="1400" b="0" strike="noStrike" spc="-1">
              <a:solidFill>
                <a:srgbClr val="000000"/>
              </a:solidFill>
              <a:latin typeface="Georgia Pro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6220800" y="2103120"/>
            <a:ext cx="4908240" cy="3849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HR" sz="1400" b="0" strike="noStrike" spc="-1">
              <a:solidFill>
                <a:srgbClr val="000000"/>
              </a:solidFill>
              <a:latin typeface="Georgia Pro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1066680" y="4114080"/>
            <a:ext cx="4908240" cy="183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HR" sz="1400" b="0" strike="noStrike" spc="-1">
              <a:solidFill>
                <a:srgbClr val="000000"/>
              </a:solidFill>
              <a:latin typeface="Georgia Pro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1066680" y="642600"/>
            <a:ext cx="10058040" cy="137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HR" sz="1800" b="0" strike="noStrike" spc="-1">
              <a:solidFill>
                <a:srgbClr val="000000"/>
              </a:solidFill>
              <a:latin typeface="Georgia Pro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1066680" y="2103120"/>
            <a:ext cx="4908240" cy="3849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HR" sz="1400" b="0" strike="noStrike" spc="-1">
              <a:solidFill>
                <a:srgbClr val="000000"/>
              </a:solidFill>
              <a:latin typeface="Georgia Pro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6220800" y="2103120"/>
            <a:ext cx="4908240" cy="183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HR" sz="1400" b="0" strike="noStrike" spc="-1">
              <a:solidFill>
                <a:srgbClr val="000000"/>
              </a:solidFill>
              <a:latin typeface="Georgia Pro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 type="body"/>
          </p:nvPr>
        </p:nvSpPr>
        <p:spPr>
          <a:xfrm>
            <a:off x="6220800" y="4114080"/>
            <a:ext cx="4908240" cy="183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HR" sz="1400" b="0" strike="noStrike" spc="-1">
              <a:solidFill>
                <a:srgbClr val="000000"/>
              </a:solidFill>
              <a:latin typeface="Georgia Pro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1066680" y="642600"/>
            <a:ext cx="10058040" cy="137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HR" sz="1800" b="0" strike="noStrike" spc="-1">
              <a:solidFill>
                <a:srgbClr val="000000"/>
              </a:solidFill>
              <a:latin typeface="Georgia Pro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1066680" y="2103120"/>
            <a:ext cx="4908240" cy="183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HR" sz="1400" b="0" strike="noStrike" spc="-1">
              <a:solidFill>
                <a:srgbClr val="000000"/>
              </a:solidFill>
              <a:latin typeface="Georgia Pro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6220800" y="2103120"/>
            <a:ext cx="4908240" cy="183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HR" sz="1400" b="0" strike="noStrike" spc="-1">
              <a:solidFill>
                <a:srgbClr val="000000"/>
              </a:solidFill>
              <a:latin typeface="Georgia Pro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 type="body"/>
          </p:nvPr>
        </p:nvSpPr>
        <p:spPr>
          <a:xfrm>
            <a:off x="1066680" y="4114080"/>
            <a:ext cx="10058040" cy="183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HR" sz="1400" b="0" strike="noStrike" spc="-1">
              <a:solidFill>
                <a:srgbClr val="000000"/>
              </a:solidFill>
              <a:latin typeface="Georgia Pro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CustomShape 1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3" name="CustomShape 2"/>
          <p:cNvSpPr/>
          <p:nvPr/>
        </p:nvSpPr>
        <p:spPr>
          <a:xfrm>
            <a:off x="234720" y="237600"/>
            <a:ext cx="11722320" cy="6382080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480">
            <a:noFill/>
          </a:ln>
          <a:effectLst>
            <a:softEdge rad="0"/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4" name="CustomShape 3"/>
          <p:cNvSpPr/>
          <p:nvPr/>
        </p:nvSpPr>
        <p:spPr>
          <a:xfrm>
            <a:off x="371880" y="374760"/>
            <a:ext cx="11448000" cy="6107760"/>
          </a:xfrm>
          <a:prstGeom prst="rect">
            <a:avLst/>
          </a:prstGeom>
          <a:noFill/>
          <a:ln w="6480" cap="sq">
            <a:solidFill>
              <a:schemeClr val="tx1">
                <a:lumMod val="85000"/>
                <a:lumOff val="15000"/>
              </a:schemeClr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5" name="PlaceHolder 4"/>
          <p:cNvSpPr>
            <a:spLocks noGrp="1"/>
          </p:cNvSpPr>
          <p:nvPr>
            <p:ph type="title"/>
          </p:nvPr>
        </p:nvSpPr>
        <p:spPr>
          <a:xfrm>
            <a:off x="1066680" y="642600"/>
            <a:ext cx="10058040" cy="137124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en-HR" sz="3800" b="1" i="1" strike="noStrike" spc="-1">
                <a:solidFill>
                  <a:srgbClr val="262626"/>
                </a:solidFill>
                <a:latin typeface="Georgia Pro Cond Black"/>
              </a:rPr>
              <a:t>Click to edit Master title style</a:t>
            </a:r>
            <a:endParaRPr lang="en-HR" sz="3800" b="0" strike="noStrike" spc="-1">
              <a:solidFill>
                <a:srgbClr val="000000"/>
              </a:solidFill>
              <a:latin typeface="Georgia Pro"/>
            </a:endParaRPr>
          </a:p>
        </p:txBody>
      </p:sp>
      <p:sp>
        <p:nvSpPr>
          <p:cNvPr id="56" name="PlaceHolder 5"/>
          <p:cNvSpPr>
            <a:spLocks noGrp="1"/>
          </p:cNvSpPr>
          <p:nvPr>
            <p:ph type="body"/>
          </p:nvPr>
        </p:nvSpPr>
        <p:spPr>
          <a:xfrm>
            <a:off x="1066680" y="2103120"/>
            <a:ext cx="10058040" cy="3849120"/>
          </a:xfrm>
          <a:prstGeom prst="rect">
            <a:avLst/>
          </a:prstGeom>
        </p:spPr>
        <p:txBody>
          <a:bodyPr>
            <a:noAutofit/>
          </a:bodyPr>
          <a:lstStyle/>
          <a:p>
            <a:pPr marL="182880" indent="-182520">
              <a:lnSpc>
                <a:spcPct val="12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en-HR" sz="1400" b="0" strike="noStrike" spc="-1">
                <a:solidFill>
                  <a:srgbClr val="000000"/>
                </a:solidFill>
                <a:latin typeface="Georgia Pro"/>
              </a:rPr>
              <a:t>Click to edit Master text styles</a:t>
            </a:r>
          </a:p>
          <a:p>
            <a:pPr marL="457200" lvl="1" indent="-182520">
              <a:lnSpc>
                <a:spcPct val="100000"/>
              </a:lnSpc>
              <a:spcBef>
                <a:spcPts val="499"/>
              </a:spcBef>
              <a:buClr>
                <a:srgbClr val="262626"/>
              </a:buClr>
              <a:buFont typeface="Garamond"/>
              <a:buChar char="◦"/>
            </a:pPr>
            <a:r>
              <a:rPr lang="en-HR" sz="1300" b="0" strike="noStrike" spc="-1">
                <a:solidFill>
                  <a:srgbClr val="000000"/>
                </a:solidFill>
                <a:latin typeface="Georgia Pro"/>
              </a:rPr>
              <a:t>Second level</a:t>
            </a:r>
          </a:p>
          <a:p>
            <a:pPr marL="731520" lvl="2" indent="-182520">
              <a:lnSpc>
                <a:spcPct val="100000"/>
              </a:lnSpc>
              <a:spcBef>
                <a:spcPts val="499"/>
              </a:spcBef>
              <a:buClr>
                <a:srgbClr val="262626"/>
              </a:buClr>
              <a:buFont typeface="Garamond"/>
              <a:buChar char="◦"/>
            </a:pPr>
            <a:r>
              <a:rPr lang="en-HR" sz="1100" b="0" strike="noStrike" spc="-1">
                <a:solidFill>
                  <a:srgbClr val="000000"/>
                </a:solidFill>
                <a:latin typeface="Georgia Pro"/>
              </a:rPr>
              <a:t>Third level</a:t>
            </a:r>
          </a:p>
          <a:p>
            <a:pPr marL="1005840" lvl="3" indent="-182520">
              <a:lnSpc>
                <a:spcPct val="100000"/>
              </a:lnSpc>
              <a:spcBef>
                <a:spcPts val="499"/>
              </a:spcBef>
              <a:buClr>
                <a:srgbClr val="262626"/>
              </a:buClr>
              <a:buFont typeface="Garamond"/>
              <a:buChar char="◦"/>
            </a:pPr>
            <a:r>
              <a:rPr lang="en-HR" sz="1100" b="0" strike="noStrike" spc="-1">
                <a:solidFill>
                  <a:srgbClr val="000000"/>
                </a:solidFill>
                <a:latin typeface="Georgia Pro"/>
              </a:rPr>
              <a:t>Fourth level</a:t>
            </a:r>
          </a:p>
          <a:p>
            <a:pPr marL="1280160" lvl="4" indent="-182520">
              <a:lnSpc>
                <a:spcPct val="100000"/>
              </a:lnSpc>
              <a:spcBef>
                <a:spcPts val="499"/>
              </a:spcBef>
              <a:buClr>
                <a:srgbClr val="262626"/>
              </a:buClr>
              <a:buFont typeface="Garamond"/>
              <a:buChar char="◦"/>
            </a:pPr>
            <a:r>
              <a:rPr lang="en-HR" sz="1100" b="0" strike="noStrike" spc="-1">
                <a:solidFill>
                  <a:srgbClr val="000000"/>
                </a:solidFill>
                <a:latin typeface="Georgia Pro"/>
              </a:rPr>
              <a:t>Fifth level</a:t>
            </a:r>
          </a:p>
        </p:txBody>
      </p:sp>
      <p:sp>
        <p:nvSpPr>
          <p:cNvPr id="57" name="PlaceHolder 6"/>
          <p:cNvSpPr>
            <a:spLocks noGrp="1"/>
          </p:cNvSpPr>
          <p:nvPr>
            <p:ph type="dt"/>
          </p:nvPr>
        </p:nvSpPr>
        <p:spPr>
          <a:xfrm>
            <a:off x="7256880" y="6035040"/>
            <a:ext cx="2892600" cy="365400"/>
          </a:xfrm>
          <a:prstGeom prst="rect">
            <a:avLst/>
          </a:prstGeom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92E9CE1D-4A6F-4875-B864-906ED42D7F1E}" type="datetime1">
              <a:rPr lang="en-US" sz="800" b="0" strike="noStrike" spc="-1">
                <a:solidFill>
                  <a:srgbClr val="404040"/>
                </a:solidFill>
                <a:latin typeface="Georgia Pro"/>
              </a:rPr>
              <a:t>4/28/2020</a:t>
            </a:fld>
            <a:endParaRPr lang="en-US" sz="800" b="0" strike="noStrike" spc="-1">
              <a:latin typeface="Times New Roman"/>
            </a:endParaRPr>
          </a:p>
        </p:txBody>
      </p:sp>
      <p:sp>
        <p:nvSpPr>
          <p:cNvPr id="58" name="PlaceHolder 7"/>
          <p:cNvSpPr>
            <a:spLocks noGrp="1"/>
          </p:cNvSpPr>
          <p:nvPr>
            <p:ph type="ftr"/>
          </p:nvPr>
        </p:nvSpPr>
        <p:spPr>
          <a:xfrm>
            <a:off x="1066680" y="6035040"/>
            <a:ext cx="5816160" cy="365400"/>
          </a:xfrm>
          <a:prstGeom prst="rect">
            <a:avLst/>
          </a:prstGeom>
        </p:spPr>
        <p:txBody>
          <a:bodyPr anchor="b">
            <a:noAutofit/>
          </a:bodyPr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59" name="PlaceHolder 8"/>
          <p:cNvSpPr>
            <a:spLocks noGrp="1"/>
          </p:cNvSpPr>
          <p:nvPr>
            <p:ph type="sldNum"/>
          </p:nvPr>
        </p:nvSpPr>
        <p:spPr>
          <a:xfrm>
            <a:off x="10287000" y="6035040"/>
            <a:ext cx="837720" cy="365400"/>
          </a:xfrm>
          <a:prstGeom prst="rect">
            <a:avLst/>
          </a:prstGeom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13087C36-40B6-4C9A-BC95-3B762E6EBA37}" type="slidenum">
              <a:rPr lang="en-US" sz="800" b="0" strike="noStrike" spc="-1">
                <a:solidFill>
                  <a:srgbClr val="404040"/>
                </a:solidFill>
                <a:latin typeface="Georgia Pro"/>
              </a:rPr>
              <a:t>‹#›</a:t>
            </a:fld>
            <a:endParaRPr lang="en-US" sz="8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ravokutnik: zaobljeni kutovi 16">
            <a:extLst>
              <a:ext uri="{FF2B5EF4-FFF2-40B4-BE49-F238E27FC236}">
                <a16:creationId xmlns:a16="http://schemas.microsoft.com/office/drawing/2014/main" id="{566BE835-4E1B-4985-864D-5328066EA65A}"/>
              </a:ext>
            </a:extLst>
          </p:cNvPr>
          <p:cNvSpPr/>
          <p:nvPr/>
        </p:nvSpPr>
        <p:spPr>
          <a:xfrm>
            <a:off x="2215299" y="1055803"/>
            <a:ext cx="7286920" cy="2064469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4400" b="1" dirty="0">
                <a:solidFill>
                  <a:schemeClr val="tx1"/>
                </a:solidFill>
              </a:rPr>
              <a:t>Početak ljudskog života?</a:t>
            </a:r>
          </a:p>
        </p:txBody>
      </p:sp>
    </p:spTree>
    <p:extLst>
      <p:ext uri="{BB962C8B-B14F-4D97-AF65-F5344CB8AC3E}">
        <p14:creationId xmlns:p14="http://schemas.microsoft.com/office/powerpoint/2010/main" val="19291811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extShape 1"/>
          <p:cNvSpPr txBox="1"/>
          <p:nvPr/>
        </p:nvSpPr>
        <p:spPr>
          <a:xfrm>
            <a:off x="1066680" y="642600"/>
            <a:ext cx="10058040" cy="13712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endParaRPr lang="en-HR" sz="1800" b="0" strike="noStrike" spc="-1">
              <a:solidFill>
                <a:srgbClr val="000000"/>
              </a:solidFill>
              <a:latin typeface="Georgia Pro"/>
            </a:endParaRPr>
          </a:p>
        </p:txBody>
      </p:sp>
      <p:graphicFrame>
        <p:nvGraphicFramePr>
          <p:cNvPr id="127" name="Table 2"/>
          <p:cNvGraphicFramePr/>
          <p:nvPr/>
        </p:nvGraphicFramePr>
        <p:xfrm>
          <a:off x="1066680" y="2408040"/>
          <a:ext cx="10058400" cy="2042160"/>
        </p:xfrm>
        <a:graphic>
          <a:graphicData uri="http://schemas.openxmlformats.org/drawingml/2006/table">
            <a:tbl>
              <a:tblPr/>
              <a:tblGrid>
                <a:gridCol w="1005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3200" b="0" i="1" strike="noStrike" spc="299">
                          <a:solidFill>
                            <a:srgbClr val="FFFFFF"/>
                          </a:solidFill>
                          <a:latin typeface="Calibri Light"/>
                          <a:ea typeface="Baskerville"/>
                        </a:rPr>
                        <a:t>Znanstvenici i filozofi se ipak slažu u jednome – o ovim pitanjima ne mogu se donijeti konačni zaključci, već je neophodno o svemu nepristrano informirati javnost</a:t>
                      </a:r>
                      <a:endParaRPr lang="en-US" sz="32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2359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0"/>
    </mc:Choice>
    <mc:Fallback xmlns:p15="http://schemas.microsoft.com/office/powerpoint/2012/main" xmlns="">
      <p:transition spd="slow" advTm="3000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TextShape 1"/>
          <p:cNvSpPr txBox="1"/>
          <p:nvPr/>
        </p:nvSpPr>
        <p:spPr>
          <a:xfrm>
            <a:off x="1066680" y="1188720"/>
            <a:ext cx="10058040" cy="5006160"/>
          </a:xfrm>
          <a:prstGeom prst="rect">
            <a:avLst/>
          </a:prstGeom>
          <a:noFill/>
          <a:ln>
            <a:noFill/>
          </a:ln>
        </p:spPr>
        <p:txBody>
          <a:bodyPr>
            <a:normAutofit lnSpcReduction="10000"/>
          </a:bodyPr>
          <a:lstStyle/>
          <a:p>
            <a:pPr marL="182880" indent="-182520">
              <a:lnSpc>
                <a:spcPct val="12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en-HR" sz="2400" b="0" strike="noStrike" spc="-1">
                <a:solidFill>
                  <a:srgbClr val="000000"/>
                </a:solidFill>
                <a:latin typeface="Calibri Light"/>
                <a:ea typeface="Baskerville"/>
              </a:rPr>
              <a:t>Medicinska sestra, kao zdravstveni profesionalac, bez obzira na razna stajališta dužna je poštivati život od njegovog početka do kraja</a:t>
            </a:r>
            <a:endParaRPr lang="en-HR" sz="2400" b="0" strike="noStrike" spc="-1">
              <a:solidFill>
                <a:srgbClr val="000000"/>
              </a:solidFill>
              <a:latin typeface="Georgia Pro"/>
            </a:endParaRPr>
          </a:p>
          <a:p>
            <a:pPr marL="182880" indent="-182520">
              <a:lnSpc>
                <a:spcPct val="12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en-HR" sz="2400" b="0" strike="noStrike" spc="-1">
                <a:solidFill>
                  <a:srgbClr val="000000"/>
                </a:solidFill>
                <a:latin typeface="Calibri Light"/>
                <a:ea typeface="Baskerville"/>
              </a:rPr>
              <a:t>Iako je teško dati jedan savjet što i kako život počinje i kada ga treba početi poštivati moguće je kazati…</a:t>
            </a:r>
            <a:endParaRPr lang="en-HR" sz="2400" b="0" strike="noStrike" spc="-1">
              <a:solidFill>
                <a:srgbClr val="000000"/>
              </a:solidFill>
              <a:latin typeface="Georgia Pro"/>
            </a:endParaRPr>
          </a:p>
          <a:p>
            <a:pPr>
              <a:lnSpc>
                <a:spcPct val="120000"/>
              </a:lnSpc>
              <a:spcBef>
                <a:spcPts val="901"/>
              </a:spcBef>
            </a:pPr>
            <a:endParaRPr lang="en-HR" sz="2400" b="0" strike="noStrike" spc="-1">
              <a:solidFill>
                <a:srgbClr val="000000"/>
              </a:solidFill>
              <a:latin typeface="Georgia Pro"/>
            </a:endParaRPr>
          </a:p>
          <a:p>
            <a:pPr algn="ctr">
              <a:lnSpc>
                <a:spcPct val="120000"/>
              </a:lnSpc>
              <a:spcBef>
                <a:spcPts val="901"/>
              </a:spcBef>
            </a:pPr>
            <a:r>
              <a:rPr lang="en-HR" sz="3200" b="0" i="1" strike="noStrike" spc="-1">
                <a:solidFill>
                  <a:srgbClr val="C00000"/>
                </a:solidFill>
                <a:latin typeface="Calibri Light"/>
                <a:ea typeface="Baskerville"/>
              </a:rPr>
              <a:t>život treba poštivati i prije začeća </a:t>
            </a:r>
            <a:r>
              <a:rPr lang="en-HR" sz="3200" b="0" i="1" strike="noStrike" spc="-1">
                <a:solidFill>
                  <a:srgbClr val="000000"/>
                </a:solidFill>
                <a:latin typeface="Calibri Light"/>
                <a:ea typeface="Baskerville"/>
              </a:rPr>
              <a:t>(podrškom mladim roditeljima pri odluci za roditeljstvo), </a:t>
            </a:r>
            <a:endParaRPr lang="en-HR" sz="3200" b="0" strike="noStrike" spc="-1">
              <a:solidFill>
                <a:srgbClr val="000000"/>
              </a:solidFill>
              <a:latin typeface="Georgia Pro"/>
            </a:endParaRPr>
          </a:p>
          <a:p>
            <a:pPr algn="ctr">
              <a:lnSpc>
                <a:spcPct val="120000"/>
              </a:lnSpc>
              <a:spcBef>
                <a:spcPts val="901"/>
              </a:spcBef>
            </a:pPr>
            <a:r>
              <a:rPr lang="en-HR" sz="3200" b="0" i="1" strike="noStrike" spc="-1">
                <a:solidFill>
                  <a:srgbClr val="C00000"/>
                </a:solidFill>
                <a:latin typeface="Calibri Light"/>
                <a:ea typeface="Baskerville"/>
              </a:rPr>
              <a:t>pa i nakon smrti </a:t>
            </a:r>
            <a:r>
              <a:rPr lang="en-HR" sz="3200" b="0" i="1" strike="noStrike" spc="-1">
                <a:solidFill>
                  <a:srgbClr val="000000"/>
                </a:solidFill>
                <a:latin typeface="Calibri Light"/>
                <a:ea typeface="Baskerville"/>
              </a:rPr>
              <a:t>(podrškom ožalošćenim članovima obitelji i bližnjima)</a:t>
            </a:r>
            <a:endParaRPr lang="en-HR" sz="3200" b="0" strike="noStrike" spc="-1">
              <a:solidFill>
                <a:srgbClr val="000000"/>
              </a:solidFill>
              <a:latin typeface="Georgia Pro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0"/>
    </mc:Choice>
    <mc:Fallback xmlns:p15="http://schemas.microsoft.com/office/powerpoint/2012/main" xmlns="">
      <p:transition spd="slow" advTm="3000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extShape 1"/>
          <p:cNvSpPr txBox="1"/>
          <p:nvPr/>
        </p:nvSpPr>
        <p:spPr>
          <a:xfrm>
            <a:off x="1066680" y="642600"/>
            <a:ext cx="10058040" cy="13712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en-HR" sz="3800" b="1" i="1" strike="noStrike" spc="-1">
                <a:solidFill>
                  <a:srgbClr val="262626"/>
                </a:solidFill>
                <a:latin typeface="Calibri"/>
              </a:rPr>
              <a:t>Pitanja za ponavljanje</a:t>
            </a:r>
            <a:endParaRPr lang="en-HR" sz="3800" b="0" strike="noStrike" spc="-1">
              <a:solidFill>
                <a:srgbClr val="000000"/>
              </a:solidFill>
              <a:latin typeface="Georgia Pro"/>
            </a:endParaRPr>
          </a:p>
        </p:txBody>
      </p:sp>
      <p:sp>
        <p:nvSpPr>
          <p:cNvPr id="130" name="TextShape 2"/>
          <p:cNvSpPr txBox="1"/>
          <p:nvPr/>
        </p:nvSpPr>
        <p:spPr>
          <a:xfrm>
            <a:off x="1066680" y="2103120"/>
            <a:ext cx="10058040" cy="38491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182880" indent="-182520">
              <a:lnSpc>
                <a:spcPct val="12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en-HR" sz="2400" b="0" strike="noStrike" spc="-1">
                <a:solidFill>
                  <a:srgbClr val="000000"/>
                </a:solidFill>
                <a:latin typeface="Calibri Light"/>
              </a:rPr>
              <a:t>Zašto se kaže da je pitanje početka I kraja ljudskog života jedno od najzahtjevnijih filozofskih pitanja?</a:t>
            </a:r>
            <a:endParaRPr lang="en-HR" sz="2400" b="0" strike="noStrike" spc="-1">
              <a:solidFill>
                <a:srgbClr val="000000"/>
              </a:solidFill>
              <a:latin typeface="Georgia Pro"/>
            </a:endParaRPr>
          </a:p>
          <a:p>
            <a:pPr marL="182880" indent="-182520">
              <a:lnSpc>
                <a:spcPct val="12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en-HR" sz="2400" b="0" strike="noStrike" spc="-1">
                <a:solidFill>
                  <a:srgbClr val="000000"/>
                </a:solidFill>
                <a:latin typeface="Calibri Light"/>
              </a:rPr>
              <a:t>Koji su mogući pogledi na nastanak ljudskog života?</a:t>
            </a:r>
            <a:endParaRPr lang="en-HR" sz="2400" b="0" strike="noStrike" spc="-1">
              <a:solidFill>
                <a:srgbClr val="000000"/>
              </a:solidFill>
              <a:latin typeface="Georgia Pro"/>
            </a:endParaRPr>
          </a:p>
          <a:p>
            <a:pPr marL="182880" indent="-182520">
              <a:lnSpc>
                <a:spcPct val="12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en-HR" sz="2400" b="0" strike="noStrike" spc="-1">
                <a:solidFill>
                  <a:srgbClr val="000000"/>
                </a:solidFill>
                <a:latin typeface="Calibri Light"/>
              </a:rPr>
              <a:t>Koju su argumenti ZA i PROTIV da život počinje začećem?</a:t>
            </a:r>
            <a:endParaRPr lang="en-HR" sz="2400" b="0" strike="noStrike" spc="-1">
              <a:solidFill>
                <a:srgbClr val="000000"/>
              </a:solidFill>
              <a:latin typeface="Georgia Pro"/>
            </a:endParaRPr>
          </a:p>
          <a:p>
            <a:pPr marL="182880" indent="-182520">
              <a:lnSpc>
                <a:spcPct val="12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en-HR" sz="2400" b="0" strike="noStrike" spc="-1">
                <a:solidFill>
                  <a:srgbClr val="000000"/>
                </a:solidFill>
                <a:latin typeface="Calibri Light"/>
              </a:rPr>
              <a:t> </a:t>
            </a:r>
            <a:endParaRPr lang="en-HR" sz="2400" b="0" strike="noStrike" spc="-1">
              <a:solidFill>
                <a:srgbClr val="000000"/>
              </a:solidFill>
              <a:latin typeface="Georgia Pro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0"/>
    </mc:Choice>
    <mc:Fallback xmlns:p15="http://schemas.microsoft.com/office/powerpoint/2012/main" xmlns="">
      <p:transition spd="slow" advTm="30000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CustomShape 1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3" name="CustomShape 2"/>
          <p:cNvSpPr/>
          <p:nvPr/>
        </p:nvSpPr>
        <p:spPr>
          <a:xfrm>
            <a:off x="234720" y="237600"/>
            <a:ext cx="4419360" cy="6382080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 w="6480">
            <a:noFill/>
          </a:ln>
          <a:effectLst>
            <a:softEdge rad="0"/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4" name="TextShape 3"/>
          <p:cNvSpPr txBox="1"/>
          <p:nvPr/>
        </p:nvSpPr>
        <p:spPr>
          <a:xfrm>
            <a:off x="573480" y="559440"/>
            <a:ext cx="3764880" cy="57096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HR" sz="3800" b="1" i="1" strike="noStrike" spc="-1">
                <a:solidFill>
                  <a:srgbClr val="262626"/>
                </a:solidFill>
                <a:latin typeface="Calibri Light"/>
              </a:rPr>
              <a:t>SADRŽAJ</a:t>
            </a:r>
            <a:endParaRPr lang="en-HR" sz="3800" b="0" strike="noStrike" spc="-1">
              <a:solidFill>
                <a:srgbClr val="000000"/>
              </a:solidFill>
              <a:latin typeface="Georgia Pro"/>
            </a:endParaRPr>
          </a:p>
        </p:txBody>
      </p:sp>
      <p:sp>
        <p:nvSpPr>
          <p:cNvPr id="105" name="CustomShape 4"/>
          <p:cNvSpPr/>
          <p:nvPr/>
        </p:nvSpPr>
        <p:spPr>
          <a:xfrm>
            <a:off x="371880" y="374760"/>
            <a:ext cx="4122000" cy="6107760"/>
          </a:xfrm>
          <a:prstGeom prst="rect">
            <a:avLst/>
          </a:prstGeom>
          <a:noFill/>
          <a:ln w="6480" cap="sq">
            <a:solidFill>
              <a:schemeClr val="tx1">
                <a:lumMod val="75000"/>
                <a:lumOff val="25000"/>
              </a:schemeClr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aphicFrame>
        <p:nvGraphicFramePr>
          <p:cNvPr id="2" name="Diagram1"/>
          <p:cNvGraphicFramePr/>
          <p:nvPr>
            <p:extLst>
              <p:ext uri="{D42A27DB-BD31-4B8C-83A1-F6EECF244321}">
                <p14:modId xmlns:p14="http://schemas.microsoft.com/office/powerpoint/2010/main" val="449093873"/>
              </p:ext>
            </p:extLst>
          </p:nvPr>
        </p:nvGraphicFramePr>
        <p:xfrm>
          <a:off x="5478120" y="801000"/>
          <a:ext cx="5905800" cy="5230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0"/>
    </mc:Choice>
    <mc:Fallback xmlns:p15="http://schemas.microsoft.com/office/powerpoint/2012/main" xmlns="">
      <p:transition spd="slow" advTm="30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CustomShape 1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7" name="CustomShape 2"/>
          <p:cNvSpPr/>
          <p:nvPr/>
        </p:nvSpPr>
        <p:spPr>
          <a:xfrm>
            <a:off x="234720" y="237600"/>
            <a:ext cx="4419360" cy="6382080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 w="6480">
            <a:noFill/>
          </a:ln>
          <a:effectLst>
            <a:softEdge rad="0"/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8" name="TextShape 3"/>
          <p:cNvSpPr txBox="1"/>
          <p:nvPr/>
        </p:nvSpPr>
        <p:spPr>
          <a:xfrm>
            <a:off x="573480" y="559440"/>
            <a:ext cx="3764880" cy="57096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HR" sz="3800" b="1" i="1" strike="noStrike" spc="-1">
                <a:solidFill>
                  <a:srgbClr val="262626"/>
                </a:solidFill>
                <a:latin typeface="Calibri Light"/>
              </a:rPr>
              <a:t>ISHODI UČENJA</a:t>
            </a:r>
            <a:endParaRPr lang="en-HR" sz="3800" b="0" strike="noStrike" spc="-1">
              <a:solidFill>
                <a:srgbClr val="000000"/>
              </a:solidFill>
              <a:latin typeface="Georgia Pro"/>
            </a:endParaRPr>
          </a:p>
        </p:txBody>
      </p:sp>
      <p:sp>
        <p:nvSpPr>
          <p:cNvPr id="109" name="CustomShape 4"/>
          <p:cNvSpPr/>
          <p:nvPr/>
        </p:nvSpPr>
        <p:spPr>
          <a:xfrm>
            <a:off x="371880" y="374760"/>
            <a:ext cx="4122000" cy="6107760"/>
          </a:xfrm>
          <a:prstGeom prst="rect">
            <a:avLst/>
          </a:prstGeom>
          <a:noFill/>
          <a:ln w="6480" cap="sq">
            <a:solidFill>
              <a:schemeClr val="tx1">
                <a:lumMod val="75000"/>
                <a:lumOff val="25000"/>
              </a:schemeClr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aphicFrame>
        <p:nvGraphicFramePr>
          <p:cNvPr id="2" name="Diagram2"/>
          <p:cNvGraphicFramePr/>
          <p:nvPr>
            <p:extLst>
              <p:ext uri="{D42A27DB-BD31-4B8C-83A1-F6EECF244321}">
                <p14:modId xmlns:p14="http://schemas.microsoft.com/office/powerpoint/2010/main" val="3563569222"/>
              </p:ext>
            </p:extLst>
          </p:nvPr>
        </p:nvGraphicFramePr>
        <p:xfrm>
          <a:off x="5478120" y="801000"/>
          <a:ext cx="5905800" cy="5230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0"/>
    </mc:Choice>
    <mc:Fallback xmlns:p15="http://schemas.microsoft.com/office/powerpoint/2012/main" xmlns="">
      <p:transition spd="slow" advTm="30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extShape 1"/>
          <p:cNvSpPr txBox="1"/>
          <p:nvPr/>
        </p:nvSpPr>
        <p:spPr>
          <a:xfrm>
            <a:off x="1066680" y="642600"/>
            <a:ext cx="10058040" cy="13712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en-HR" sz="3800" b="1" i="1" strike="noStrike" spc="-1">
                <a:solidFill>
                  <a:srgbClr val="262626"/>
                </a:solidFill>
                <a:latin typeface="Calibri"/>
              </a:rPr>
              <a:t>Kada, gdje i kako počinje život?</a:t>
            </a:r>
            <a:endParaRPr lang="en-HR" sz="3800" b="0" strike="noStrike" spc="-1">
              <a:solidFill>
                <a:srgbClr val="000000"/>
              </a:solidFill>
              <a:latin typeface="Georgia Pro"/>
            </a:endParaRPr>
          </a:p>
        </p:txBody>
      </p:sp>
      <p:sp>
        <p:nvSpPr>
          <p:cNvPr id="113" name="TextShape 2"/>
          <p:cNvSpPr txBox="1"/>
          <p:nvPr/>
        </p:nvSpPr>
        <p:spPr>
          <a:xfrm>
            <a:off x="1066680" y="2103120"/>
            <a:ext cx="10058040" cy="38491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182880" indent="-182520">
              <a:lnSpc>
                <a:spcPct val="12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en-HR" sz="2400" b="0" strike="noStrike" spc="-1">
                <a:solidFill>
                  <a:srgbClr val="0D0D0D"/>
                </a:solidFill>
                <a:latin typeface="Calibri Light"/>
                <a:ea typeface="Baskerville"/>
              </a:rPr>
              <a:t>Jedno je od temeljnih znanstveno – filozofskih pitanja</a:t>
            </a:r>
            <a:endParaRPr lang="en-HR" sz="2400" b="0" strike="noStrike" spc="-1">
              <a:solidFill>
                <a:srgbClr val="000000"/>
              </a:solidFill>
              <a:latin typeface="Georgia Pro"/>
            </a:endParaRPr>
          </a:p>
          <a:p>
            <a:pPr marL="182880" indent="-182520">
              <a:lnSpc>
                <a:spcPct val="12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en-HR" sz="2400" b="0" strike="noStrike" spc="-1">
                <a:solidFill>
                  <a:srgbClr val="0D0D0D"/>
                </a:solidFill>
                <a:latin typeface="Calibri Light"/>
                <a:ea typeface="Baskerville"/>
              </a:rPr>
              <a:t>Rasprave o početku života između znanstvenika, filozofa i javnosti traju stoljećima</a:t>
            </a:r>
            <a:endParaRPr lang="en-HR" sz="2400" b="0" strike="noStrike" spc="-1">
              <a:solidFill>
                <a:srgbClr val="000000"/>
              </a:solidFill>
              <a:latin typeface="Georgia Pro"/>
            </a:endParaRPr>
          </a:p>
          <a:p>
            <a:pPr marL="182880" indent="-182520">
              <a:lnSpc>
                <a:spcPct val="12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en-HR" sz="2400" b="0" strike="noStrike" spc="-1">
                <a:solidFill>
                  <a:srgbClr val="0D0D0D"/>
                </a:solidFill>
                <a:latin typeface="Calibri Light"/>
                <a:ea typeface="Baskerville"/>
              </a:rPr>
              <a:t>Početak ljudskog života zapravo, gledano znanstveno, i nije „početak”</a:t>
            </a:r>
            <a:endParaRPr lang="en-HR" sz="2400" b="0" strike="noStrike" spc="-1">
              <a:solidFill>
                <a:srgbClr val="000000"/>
              </a:solidFill>
              <a:latin typeface="Georgia Pro"/>
            </a:endParaRPr>
          </a:p>
          <a:p>
            <a:pPr marL="182880" indent="-182520">
              <a:lnSpc>
                <a:spcPct val="12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en-HR" sz="2400" b="0" strike="noStrike" spc="-1">
                <a:solidFill>
                  <a:srgbClr val="0D0D0D"/>
                </a:solidFill>
                <a:latin typeface="Calibri Light"/>
                <a:ea typeface="Baskerville"/>
              </a:rPr>
              <a:t>Spajanje spermija i jajašca, odnosno oplodnja samo je nastavak kontinuiteta ljudskog života</a:t>
            </a:r>
            <a:endParaRPr lang="en-HR" sz="2400" b="0" strike="noStrike" spc="-1">
              <a:solidFill>
                <a:srgbClr val="000000"/>
              </a:solidFill>
              <a:latin typeface="Georgia Pro"/>
            </a:endParaRPr>
          </a:p>
          <a:p>
            <a:pPr marL="182880" indent="-182520">
              <a:lnSpc>
                <a:spcPct val="12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en-HR" sz="2400" b="0" strike="noStrike" spc="-1">
                <a:solidFill>
                  <a:srgbClr val="0D0D0D"/>
                </a:solidFill>
                <a:latin typeface="Calibri Light"/>
                <a:ea typeface="Baskerville"/>
              </a:rPr>
              <a:t>Oplođeno jajašce ili zigota ipak je nov oblik života</a:t>
            </a:r>
            <a:endParaRPr lang="en-HR" sz="2400" b="0" strike="noStrike" spc="-1">
              <a:solidFill>
                <a:srgbClr val="000000"/>
              </a:solidFill>
              <a:latin typeface="Georgia Pro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0"/>
    </mc:Choice>
    <mc:Fallback xmlns:p15="http://schemas.microsoft.com/office/powerpoint/2012/main" xmlns="">
      <p:transition spd="slow" advTm="30000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TextShape 1"/>
          <p:cNvSpPr txBox="1"/>
          <p:nvPr/>
        </p:nvSpPr>
        <p:spPr>
          <a:xfrm>
            <a:off x="1066680" y="642600"/>
            <a:ext cx="10058040" cy="13712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en-HR" sz="3800" b="1" i="1" strike="noStrike" spc="-1">
                <a:solidFill>
                  <a:srgbClr val="262626"/>
                </a:solidFill>
                <a:latin typeface="Calibri"/>
              </a:rPr>
              <a:t>Razvija li se fetus iz svakog oplođenog embrija?</a:t>
            </a:r>
            <a:endParaRPr lang="en-HR" sz="3800" b="0" strike="noStrike" spc="-1">
              <a:solidFill>
                <a:srgbClr val="000000"/>
              </a:solidFill>
              <a:latin typeface="Georgia Pro"/>
            </a:endParaRPr>
          </a:p>
        </p:txBody>
      </p:sp>
      <p:sp>
        <p:nvSpPr>
          <p:cNvPr id="115" name="TextShape 2"/>
          <p:cNvSpPr txBox="1"/>
          <p:nvPr/>
        </p:nvSpPr>
        <p:spPr>
          <a:xfrm>
            <a:off x="1066680" y="2103120"/>
            <a:ext cx="10058040" cy="3849120"/>
          </a:xfrm>
          <a:prstGeom prst="rect">
            <a:avLst/>
          </a:prstGeom>
          <a:noFill/>
          <a:ln>
            <a:noFill/>
          </a:ln>
        </p:spPr>
        <p:txBody>
          <a:bodyPr>
            <a:normAutofit lnSpcReduction="10000"/>
          </a:bodyPr>
          <a:lstStyle/>
          <a:p>
            <a:pPr marL="182880" indent="-182520">
              <a:lnSpc>
                <a:spcPct val="12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en-HR" sz="2400" b="0" strike="noStrike" spc="-1">
                <a:solidFill>
                  <a:srgbClr val="000000"/>
                </a:solidFill>
                <a:latin typeface="Calibri Light"/>
                <a:ea typeface="Baskerville"/>
              </a:rPr>
              <a:t>Navedeno pitanje često se koristi kao kontraargument tvrdnji da život nastaje začećem</a:t>
            </a:r>
            <a:endParaRPr lang="en-HR" sz="2400" b="0" strike="noStrike" spc="-1">
              <a:solidFill>
                <a:srgbClr val="000000"/>
              </a:solidFill>
              <a:latin typeface="Georgia Pro"/>
            </a:endParaRPr>
          </a:p>
          <a:p>
            <a:pPr marL="182880" indent="-182520">
              <a:lnSpc>
                <a:spcPct val="12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en-HR" sz="2400" b="0" strike="noStrike" spc="-1">
                <a:solidFill>
                  <a:srgbClr val="000000"/>
                </a:solidFill>
                <a:latin typeface="Calibri Light"/>
                <a:ea typeface="Baskerville"/>
              </a:rPr>
              <a:t>Naime, iz embrija se ne mora razviti fetus, i ne znači da će svako začeće završiti trudnoćom</a:t>
            </a:r>
            <a:endParaRPr lang="en-HR" sz="2400" b="0" strike="noStrike" spc="-1">
              <a:solidFill>
                <a:srgbClr val="000000"/>
              </a:solidFill>
              <a:latin typeface="Georgia Pro"/>
            </a:endParaRPr>
          </a:p>
          <a:p>
            <a:pPr marL="182880" indent="-182520">
              <a:lnSpc>
                <a:spcPct val="12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en-HR" sz="2400" b="0" strike="noStrike" spc="-1">
                <a:solidFill>
                  <a:srgbClr val="000000"/>
                </a:solidFill>
                <a:latin typeface="Calibri Light"/>
                <a:ea typeface="Baskerville"/>
              </a:rPr>
              <a:t>Oplođena jajna stanica može se nastaviti razvijati i u patološke forme – mola hydatsa, teratom i sl.</a:t>
            </a:r>
            <a:endParaRPr lang="en-HR" sz="2400" b="0" strike="noStrike" spc="-1">
              <a:solidFill>
                <a:srgbClr val="000000"/>
              </a:solidFill>
              <a:latin typeface="Georgia Pro"/>
            </a:endParaRPr>
          </a:p>
          <a:p>
            <a:pPr marL="182880" indent="-182520">
              <a:lnSpc>
                <a:spcPct val="12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en-HR" sz="2400" b="0" strike="noStrike" spc="-1">
                <a:solidFill>
                  <a:srgbClr val="000000"/>
                </a:solidFill>
                <a:latin typeface="Calibri Light"/>
                <a:ea typeface="Baskerville"/>
              </a:rPr>
              <a:t>Iz toga proizlazi tvrdnja da začeće ne mora značiti razvoj fetusa, odnosno ljudske jedinke</a:t>
            </a:r>
            <a:endParaRPr lang="en-HR" sz="2400" b="0" strike="noStrike" spc="-1">
              <a:solidFill>
                <a:srgbClr val="000000"/>
              </a:solidFill>
              <a:latin typeface="Georgia Pro"/>
            </a:endParaRPr>
          </a:p>
        </p:txBody>
      </p:sp>
      <p:graphicFrame>
        <p:nvGraphicFramePr>
          <p:cNvPr id="116" name="Table 3"/>
          <p:cNvGraphicFramePr/>
          <p:nvPr/>
        </p:nvGraphicFramePr>
        <p:xfrm>
          <a:off x="5934600" y="5480280"/>
          <a:ext cx="5813280" cy="944880"/>
        </p:xfrm>
        <a:graphic>
          <a:graphicData uri="http://schemas.openxmlformats.org/drawingml/2006/table">
            <a:tbl>
              <a:tblPr/>
              <a:tblGrid>
                <a:gridCol w="5813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800" b="0" strike="noStrike" spc="-1">
                          <a:solidFill>
                            <a:srgbClr val="FFFFFF"/>
                          </a:solidFill>
                          <a:latin typeface="Calibri Light"/>
                          <a:ea typeface="Baskerville"/>
                        </a:rPr>
                        <a:t>Istražite - što je to mola hydatosa i teratom?</a:t>
                      </a:r>
                      <a:endParaRPr lang="en-US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2359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0"/>
    </mc:Choice>
    <mc:Fallback xmlns:p15="http://schemas.microsoft.com/office/powerpoint/2012/main" xmlns="">
      <p:transition spd="slow" advTm="30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extShape 1"/>
          <p:cNvSpPr txBox="1"/>
          <p:nvPr/>
        </p:nvSpPr>
        <p:spPr>
          <a:xfrm>
            <a:off x="1066680" y="642600"/>
            <a:ext cx="10058040" cy="13712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endParaRPr lang="en-HR" sz="1800" b="0" strike="noStrike" spc="-1">
              <a:solidFill>
                <a:srgbClr val="000000"/>
              </a:solidFill>
              <a:latin typeface="Georgia Pro"/>
            </a:endParaRPr>
          </a:p>
        </p:txBody>
      </p:sp>
      <p:sp>
        <p:nvSpPr>
          <p:cNvPr id="118" name="TextShape 2"/>
          <p:cNvSpPr txBox="1"/>
          <p:nvPr/>
        </p:nvSpPr>
        <p:spPr>
          <a:xfrm>
            <a:off x="1066680" y="2103120"/>
            <a:ext cx="10058040" cy="38491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182880" indent="-182520">
              <a:lnSpc>
                <a:spcPct val="12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en-HR" sz="2400" b="0" strike="noStrike" spc="-1">
                <a:solidFill>
                  <a:srgbClr val="000000"/>
                </a:solidFill>
                <a:latin typeface="Calibri Light"/>
                <a:ea typeface="Baskerville"/>
              </a:rPr>
              <a:t>Čim je došlo do spajanja muške i ženske spolne stanice </a:t>
            </a:r>
            <a:r>
              <a:rPr lang="en-HR" sz="2400" b="0" strike="noStrike" spc="-1">
                <a:solidFill>
                  <a:srgbClr val="C00000"/>
                </a:solidFill>
                <a:latin typeface="Calibri Light"/>
                <a:ea typeface="Baskerville"/>
              </a:rPr>
              <a:t>moguće je </a:t>
            </a:r>
            <a:r>
              <a:rPr lang="en-HR" sz="2400" b="0" strike="noStrike" spc="-1">
                <a:solidFill>
                  <a:srgbClr val="000000"/>
                </a:solidFill>
                <a:latin typeface="Calibri Light"/>
                <a:ea typeface="Baskerville"/>
              </a:rPr>
              <a:t>da se ljudska jedinka razvije</a:t>
            </a:r>
            <a:endParaRPr lang="en-HR" sz="2400" b="0" strike="noStrike" spc="-1">
              <a:solidFill>
                <a:srgbClr val="000000"/>
              </a:solidFill>
              <a:latin typeface="Georgia Pro"/>
            </a:endParaRPr>
          </a:p>
          <a:p>
            <a:pPr marL="182880" indent="-182520">
              <a:lnSpc>
                <a:spcPct val="12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en-HR" sz="2400" b="0" i="1" strike="noStrike" spc="-1">
                <a:solidFill>
                  <a:srgbClr val="000000"/>
                </a:solidFill>
                <a:latin typeface="Calibri Light"/>
                <a:ea typeface="Baskerville"/>
              </a:rPr>
              <a:t>Pitanje koje se ovdje pojavljuje – je li oplođena jajna stanica individuum?</a:t>
            </a:r>
            <a:endParaRPr lang="en-HR" sz="2400" b="0" strike="noStrike" spc="-1">
              <a:solidFill>
                <a:srgbClr val="000000"/>
              </a:solidFill>
              <a:latin typeface="Georgia Pro"/>
            </a:endParaRPr>
          </a:p>
          <a:p>
            <a:pPr marL="182880" indent="-182520">
              <a:lnSpc>
                <a:spcPct val="12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en-HR" sz="2400" b="0" i="1" strike="noStrike" spc="-1">
                <a:solidFill>
                  <a:srgbClr val="000000"/>
                </a:solidFill>
                <a:latin typeface="Calibri Light"/>
                <a:ea typeface="Baskerville"/>
              </a:rPr>
              <a:t>Kada ljudski individuum počne stjecati osobna iskustva?</a:t>
            </a:r>
            <a:endParaRPr lang="en-HR" sz="2400" b="0" strike="noStrike" spc="-1">
              <a:solidFill>
                <a:srgbClr val="000000"/>
              </a:solidFill>
              <a:latin typeface="Georgia Pro"/>
            </a:endParaRPr>
          </a:p>
          <a:p>
            <a:pPr marL="182880" indent="-182520">
              <a:lnSpc>
                <a:spcPct val="12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en-HR" sz="2400" b="0" i="1" strike="noStrike" spc="-1">
                <a:solidFill>
                  <a:srgbClr val="000000"/>
                </a:solidFill>
                <a:latin typeface="Calibri Light"/>
                <a:ea typeface="Baskerville"/>
              </a:rPr>
              <a:t>Koliko unatrag možemo slijediti vlastiti identitet?</a:t>
            </a:r>
            <a:endParaRPr lang="en-HR" sz="2400" b="0" strike="noStrike" spc="-1">
              <a:solidFill>
                <a:srgbClr val="000000"/>
              </a:solidFill>
              <a:latin typeface="Georgia Pro"/>
            </a:endParaRPr>
          </a:p>
          <a:p>
            <a:pPr marL="182880" indent="-182520">
              <a:lnSpc>
                <a:spcPct val="12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en-HR" sz="2400" b="0" strike="noStrike" spc="-1">
                <a:solidFill>
                  <a:srgbClr val="C00000"/>
                </a:solidFill>
                <a:latin typeface="Calibri Light"/>
                <a:ea typeface="Baskerville"/>
              </a:rPr>
              <a:t>Odgovori na ova pitanja često su kontradiktorni, ali podrazumijevaju se identitetom žive osobe</a:t>
            </a:r>
            <a:endParaRPr lang="en-HR" sz="2400" b="0" strike="noStrike" spc="-1">
              <a:solidFill>
                <a:srgbClr val="000000"/>
              </a:solidFill>
              <a:latin typeface="Georgia Pro"/>
            </a:endParaRPr>
          </a:p>
          <a:p>
            <a:pPr>
              <a:lnSpc>
                <a:spcPct val="120000"/>
              </a:lnSpc>
              <a:spcBef>
                <a:spcPts val="901"/>
              </a:spcBef>
            </a:pPr>
            <a:endParaRPr lang="en-HR" sz="2400" b="0" strike="noStrike" spc="-1">
              <a:solidFill>
                <a:srgbClr val="000000"/>
              </a:solidFill>
              <a:latin typeface="Georgia Pro"/>
            </a:endParaRPr>
          </a:p>
        </p:txBody>
      </p:sp>
      <p:graphicFrame>
        <p:nvGraphicFramePr>
          <p:cNvPr id="119" name="Table 3"/>
          <p:cNvGraphicFramePr/>
          <p:nvPr/>
        </p:nvGraphicFramePr>
        <p:xfrm>
          <a:off x="5934600" y="5480280"/>
          <a:ext cx="5813280" cy="944880"/>
        </p:xfrm>
        <a:graphic>
          <a:graphicData uri="http://schemas.openxmlformats.org/drawingml/2006/table">
            <a:tbl>
              <a:tblPr/>
              <a:tblGrid>
                <a:gridCol w="5813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800" b="0" strike="noStrike" spc="-1">
                          <a:solidFill>
                            <a:srgbClr val="FFFFFF"/>
                          </a:solidFill>
                          <a:latin typeface="Calibri Light"/>
                          <a:ea typeface="Baskerville"/>
                        </a:rPr>
                        <a:t>Promislite – koliko unatrag se sjećate svojih životnih iskustava?</a:t>
                      </a:r>
                      <a:endParaRPr lang="en-US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2359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0"/>
    </mc:Choice>
    <mc:Fallback xmlns:p15="http://schemas.microsoft.com/office/powerpoint/2012/main" xmlns="">
      <p:transition spd="slow" advTm="30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TextShape 1"/>
          <p:cNvSpPr txBox="1"/>
          <p:nvPr/>
        </p:nvSpPr>
        <p:spPr>
          <a:xfrm>
            <a:off x="1066680" y="642600"/>
            <a:ext cx="10058040" cy="13712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en-HR" sz="3800" b="1" i="1" strike="noStrike" spc="-1">
                <a:solidFill>
                  <a:srgbClr val="262626"/>
                </a:solidFill>
                <a:latin typeface="Calibri"/>
              </a:rPr>
              <a:t>Neki drugi pogledi na početak života…</a:t>
            </a:r>
            <a:endParaRPr lang="en-HR" sz="3800" b="0" strike="noStrike" spc="-1">
              <a:solidFill>
                <a:srgbClr val="000000"/>
              </a:solidFill>
              <a:latin typeface="Georgia Pro"/>
            </a:endParaRPr>
          </a:p>
        </p:txBody>
      </p:sp>
      <p:sp>
        <p:nvSpPr>
          <p:cNvPr id="121" name="TextShape 2"/>
          <p:cNvSpPr txBox="1"/>
          <p:nvPr/>
        </p:nvSpPr>
        <p:spPr>
          <a:xfrm>
            <a:off x="1066680" y="2103120"/>
            <a:ext cx="10058040" cy="38491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182880" indent="-182520">
              <a:lnSpc>
                <a:spcPct val="12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en-HR" sz="2400" b="0" strike="noStrike" spc="-1">
                <a:solidFill>
                  <a:srgbClr val="C00000"/>
                </a:solidFill>
                <a:latin typeface="Calibri Light"/>
                <a:ea typeface="Baskerville"/>
              </a:rPr>
              <a:t>ŽIVOT POČINJE ROĐENJEM (?)</a:t>
            </a:r>
            <a:endParaRPr lang="en-HR" sz="2400" b="0" strike="noStrike" spc="-1">
              <a:solidFill>
                <a:srgbClr val="000000"/>
              </a:solidFill>
              <a:latin typeface="Georgia Pro"/>
            </a:endParaRPr>
          </a:p>
          <a:p>
            <a:pPr marL="182880" indent="-182520">
              <a:lnSpc>
                <a:spcPct val="12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en-HR" sz="2400" b="0" strike="noStrike" spc="-1">
                <a:solidFill>
                  <a:srgbClr val="000000"/>
                </a:solidFill>
                <a:latin typeface="Calibri Light"/>
                <a:ea typeface="Baskerville"/>
              </a:rPr>
              <a:t>Daje li sam čin rađanja osobnost? (i prijevremeno rođena djeca su djeca)</a:t>
            </a:r>
            <a:endParaRPr lang="en-HR" sz="2400" b="0" strike="noStrike" spc="-1">
              <a:solidFill>
                <a:srgbClr val="000000"/>
              </a:solidFill>
              <a:latin typeface="Georgia Pro"/>
            </a:endParaRPr>
          </a:p>
          <a:p>
            <a:pPr marL="182880" indent="-182520">
              <a:lnSpc>
                <a:spcPct val="12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en-HR" sz="2400" b="0" strike="noStrike" spc="-1">
                <a:solidFill>
                  <a:srgbClr val="C00000"/>
                </a:solidFill>
                <a:latin typeface="Calibri Light"/>
                <a:ea typeface="Baskerville"/>
              </a:rPr>
              <a:t>ŽIVOT POČINJE RAZVOJEM MOŽDANIH STRUKTURA (?)</a:t>
            </a:r>
            <a:endParaRPr lang="en-HR" sz="2400" b="0" strike="noStrike" spc="-1">
              <a:solidFill>
                <a:srgbClr val="000000"/>
              </a:solidFill>
              <a:latin typeface="Georgia Pro"/>
            </a:endParaRPr>
          </a:p>
          <a:p>
            <a:pPr marL="182880" indent="-182520">
              <a:lnSpc>
                <a:spcPct val="12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en-HR" sz="2400" b="0" strike="noStrike" spc="-1">
                <a:solidFill>
                  <a:srgbClr val="000000"/>
                </a:solidFill>
                <a:latin typeface="Calibri Light"/>
                <a:ea typeface="Baskerville"/>
              </a:rPr>
              <a:t>Fetus kao potencijalna jedinka s razvojem osobnosti određena je razvojem moždanih struktura kao preduvjeta razvoja samosvijesti</a:t>
            </a:r>
            <a:endParaRPr lang="en-HR" sz="2400" b="0" strike="noStrike" spc="-1">
              <a:solidFill>
                <a:srgbClr val="000000"/>
              </a:solidFill>
              <a:latin typeface="Georgia Pro"/>
            </a:endParaRPr>
          </a:p>
        </p:txBody>
      </p:sp>
      <p:graphicFrame>
        <p:nvGraphicFramePr>
          <p:cNvPr id="122" name="Table 3"/>
          <p:cNvGraphicFramePr/>
          <p:nvPr/>
        </p:nvGraphicFramePr>
        <p:xfrm>
          <a:off x="5934600" y="5480280"/>
          <a:ext cx="5813280" cy="944880"/>
        </p:xfrm>
        <a:graphic>
          <a:graphicData uri="http://schemas.openxmlformats.org/drawingml/2006/table">
            <a:tbl>
              <a:tblPr/>
              <a:tblGrid>
                <a:gridCol w="5813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800" b="0" strike="noStrike" spc="-1">
                          <a:solidFill>
                            <a:srgbClr val="FFFFFF"/>
                          </a:solidFill>
                          <a:latin typeface="Calibri Light"/>
                          <a:ea typeface="Baskerville"/>
                        </a:rPr>
                        <a:t>Istražite - jeste li čuli za neku drugu teoriju početka života?</a:t>
                      </a:r>
                      <a:endParaRPr lang="en-US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2359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0"/>
    </mc:Choice>
    <mc:Fallback xmlns:p15="http://schemas.microsoft.com/office/powerpoint/2012/main" xmlns="">
      <p:transition spd="slow" advTm="300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TextShape 1"/>
          <p:cNvSpPr txBox="1"/>
          <p:nvPr/>
        </p:nvSpPr>
        <p:spPr>
          <a:xfrm>
            <a:off x="1066680" y="1627200"/>
            <a:ext cx="10058040" cy="43855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182880" indent="-182520">
              <a:lnSpc>
                <a:spcPct val="12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en-HR" sz="2800" b="0" strike="noStrike" spc="-1">
                <a:solidFill>
                  <a:srgbClr val="000000"/>
                </a:solidFill>
                <a:latin typeface="Calibri Light"/>
                <a:ea typeface="Baskerville"/>
              </a:rPr>
              <a:t>Tvrdnju da život zasigurno počinje začećem teško je usuglasiti</a:t>
            </a:r>
            <a:endParaRPr lang="en-HR" sz="2800" b="0" strike="noStrike" spc="-1">
              <a:solidFill>
                <a:srgbClr val="000000"/>
              </a:solidFill>
              <a:latin typeface="Georgia Pro"/>
            </a:endParaRPr>
          </a:p>
          <a:p>
            <a:pPr marL="182880" indent="-182520">
              <a:lnSpc>
                <a:spcPct val="12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en-HR" sz="2800" b="0" strike="noStrike" spc="-1">
                <a:solidFill>
                  <a:srgbClr val="000000"/>
                </a:solidFill>
                <a:latin typeface="Calibri Light"/>
                <a:ea typeface="Baskerville"/>
              </a:rPr>
              <a:t>Lakše ju je objasniti iz religijskog gledišta, dok će znanstvenici i dalje tražiti argumente ZA i PROTIV. Filozofsko propitivanje će se zasigurno i dalje nastaviti.</a:t>
            </a:r>
            <a:endParaRPr lang="en-HR" sz="2800" b="0" strike="noStrike" spc="-1">
              <a:solidFill>
                <a:srgbClr val="000000"/>
              </a:solidFill>
              <a:latin typeface="Georgia Pro"/>
            </a:endParaRPr>
          </a:p>
          <a:p>
            <a:pPr marL="182880" indent="-182520">
              <a:lnSpc>
                <a:spcPct val="12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en-HR" sz="2800" b="0" strike="noStrike" spc="-1">
                <a:solidFill>
                  <a:srgbClr val="C00000"/>
                </a:solidFill>
                <a:latin typeface="Calibri Light"/>
                <a:ea typeface="Baskerville"/>
              </a:rPr>
              <a:t>Čest je argument da se život</a:t>
            </a:r>
            <a:r>
              <a:rPr lang="en-HR" sz="2800" b="0" strike="noStrike" spc="-1">
                <a:solidFill>
                  <a:srgbClr val="000000"/>
                </a:solidFill>
                <a:latin typeface="Calibri Light"/>
                <a:ea typeface="Baskerville"/>
              </a:rPr>
              <a:t>, definiran razvojem osobnosti, </a:t>
            </a:r>
            <a:r>
              <a:rPr lang="en-HR" sz="2800" b="0" strike="noStrike" spc="-1">
                <a:solidFill>
                  <a:srgbClr val="C00000"/>
                </a:solidFill>
                <a:latin typeface="Calibri Light"/>
                <a:ea typeface="Baskerville"/>
              </a:rPr>
              <a:t>može odrediti kroz samosvijest</a:t>
            </a:r>
            <a:r>
              <a:rPr lang="en-HR" sz="2800" b="0" strike="noStrike" spc="-1">
                <a:solidFill>
                  <a:srgbClr val="000000"/>
                </a:solidFill>
                <a:latin typeface="Calibri Light"/>
                <a:ea typeface="Baskerville"/>
              </a:rPr>
              <a:t> – spoznaju da postojimo i da smo različiti od drugih</a:t>
            </a:r>
            <a:endParaRPr lang="en-HR" sz="2800" b="0" strike="noStrike" spc="-1">
              <a:solidFill>
                <a:srgbClr val="000000"/>
              </a:solidFill>
              <a:latin typeface="Georgia Pro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0"/>
    </mc:Choice>
    <mc:Fallback xmlns:p15="http://schemas.microsoft.com/office/powerpoint/2012/main" xmlns="">
      <p:transition spd="slow" advTm="30000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TextShape 1"/>
          <p:cNvSpPr txBox="1"/>
          <p:nvPr/>
        </p:nvSpPr>
        <p:spPr>
          <a:xfrm>
            <a:off x="1066680" y="642600"/>
            <a:ext cx="10058040" cy="13712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HR" sz="3800" b="1" i="1" strike="noStrike" spc="-1">
                <a:solidFill>
                  <a:srgbClr val="262626"/>
                </a:solidFill>
                <a:latin typeface="Calibri"/>
              </a:rPr>
              <a:t>Odgovor na naše pitanje može biti različit. Život tako započinje…</a:t>
            </a:r>
            <a:endParaRPr lang="en-HR" sz="3800" b="0" strike="noStrike" spc="-1">
              <a:solidFill>
                <a:srgbClr val="000000"/>
              </a:solidFill>
              <a:latin typeface="Georgia Pro"/>
            </a:endParaRPr>
          </a:p>
        </p:txBody>
      </p:sp>
      <p:sp>
        <p:nvSpPr>
          <p:cNvPr id="125" name="TextShape 2"/>
          <p:cNvSpPr txBox="1"/>
          <p:nvPr/>
        </p:nvSpPr>
        <p:spPr>
          <a:xfrm>
            <a:off x="1066680" y="2402280"/>
            <a:ext cx="10236960" cy="35503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182880" indent="-182520">
              <a:lnSpc>
                <a:spcPct val="12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en-HR" sz="2400" b="0" strike="noStrike" spc="-1">
                <a:solidFill>
                  <a:srgbClr val="000000"/>
                </a:solidFill>
                <a:latin typeface="Calibri Light"/>
                <a:ea typeface="Baskerville"/>
              </a:rPr>
              <a:t>Začećem…</a:t>
            </a:r>
            <a:endParaRPr lang="en-HR" sz="2400" b="0" strike="noStrike" spc="-1">
              <a:solidFill>
                <a:srgbClr val="000000"/>
              </a:solidFill>
              <a:latin typeface="Georgia Pro"/>
            </a:endParaRPr>
          </a:p>
          <a:p>
            <a:pPr marL="182880" indent="-182520">
              <a:lnSpc>
                <a:spcPct val="12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en-HR" sz="2400" b="0" strike="noStrike" spc="-1">
                <a:solidFill>
                  <a:srgbClr val="000000"/>
                </a:solidFill>
                <a:latin typeface="Calibri Light"/>
                <a:ea typeface="Baskerville"/>
              </a:rPr>
              <a:t>Pojavom razumnih i svjesnih postupaka… ?</a:t>
            </a:r>
            <a:endParaRPr lang="en-HR" sz="2400" b="0" strike="noStrike" spc="-1">
              <a:solidFill>
                <a:srgbClr val="000000"/>
              </a:solidFill>
              <a:latin typeface="Georgia Pro"/>
            </a:endParaRPr>
          </a:p>
          <a:p>
            <a:pPr marL="182880" indent="-182520">
              <a:lnSpc>
                <a:spcPct val="12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en-HR" sz="2400" b="0" strike="noStrike" spc="-1">
                <a:solidFill>
                  <a:srgbClr val="000000"/>
                </a:solidFill>
                <a:latin typeface="Calibri Light"/>
                <a:ea typeface="Baskerville"/>
              </a:rPr>
              <a:t>Kada fetus stekne sposobnost preživljena izvan maternice… ?</a:t>
            </a:r>
            <a:endParaRPr lang="en-HR" sz="2400" b="0" strike="noStrike" spc="-1">
              <a:solidFill>
                <a:srgbClr val="000000"/>
              </a:solidFill>
              <a:latin typeface="Georgia Pro"/>
            </a:endParaRPr>
          </a:p>
          <a:p>
            <a:pPr marL="182880" indent="-182520">
              <a:lnSpc>
                <a:spcPct val="12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en-HR" sz="2400" b="0" strike="noStrike" spc="-1">
                <a:solidFill>
                  <a:srgbClr val="000000"/>
                </a:solidFill>
                <a:latin typeface="Calibri Light"/>
                <a:ea typeface="Baskerville"/>
              </a:rPr>
              <a:t>Jednom kada se formira zigota s potencijalom da se razvije u ljudsku jedinku… ?</a:t>
            </a:r>
            <a:endParaRPr lang="en-HR" sz="2400" b="0" strike="noStrike" spc="-1">
              <a:solidFill>
                <a:srgbClr val="000000"/>
              </a:solidFill>
              <a:latin typeface="Georgia Pro"/>
            </a:endParaRPr>
          </a:p>
          <a:p>
            <a:pPr marL="182880" indent="-182520">
              <a:lnSpc>
                <a:spcPct val="12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lang="en-HR" sz="2400" b="0" strike="noStrike" spc="-1">
                <a:solidFill>
                  <a:srgbClr val="000000"/>
                </a:solidFill>
                <a:latin typeface="Calibri Light"/>
                <a:ea typeface="Baskerville"/>
              </a:rPr>
              <a:t>14 dan nakon oplodnje kada se istinski razvije potencijal za formiranje ljudskog bića… ?</a:t>
            </a:r>
            <a:endParaRPr lang="en-HR" sz="2400" b="0" strike="noStrike" spc="-1">
              <a:solidFill>
                <a:srgbClr val="000000"/>
              </a:solidFill>
              <a:latin typeface="Georgia Pro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0"/>
    </mc:Choice>
    <mc:Fallback xmlns:p15="http://schemas.microsoft.com/office/powerpoint/2012/main" xmlns="">
      <p:transition spd="slow" advTm="30000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12439"/>
      </a:dk2>
      <a:lt2>
        <a:srgbClr val="E8E2E4"/>
      </a:lt2>
      <a:accent1>
        <a:srgbClr val="46B290"/>
      </a:accent1>
      <a:accent2>
        <a:srgbClr val="3BB15B"/>
      </a:accent2>
      <a:accent3>
        <a:srgbClr val="57B447"/>
      </a:accent3>
      <a:accent4>
        <a:srgbClr val="7BAE3A"/>
      </a:accent4>
      <a:accent5>
        <a:srgbClr val="A3A541"/>
      </a:accent5>
      <a:accent6>
        <a:srgbClr val="B1833B"/>
      </a:accent6>
      <a:hlink>
        <a:srgbClr val="78892D"/>
      </a:hlink>
      <a:folHlink>
        <a:srgbClr val="7F7F7F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</TotalTime>
  <Words>595</Words>
  <Application>Microsoft Office PowerPoint</Application>
  <PresentationFormat>Široki zaslon</PresentationFormat>
  <Paragraphs>56</Paragraphs>
  <Slides>12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7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12</vt:i4>
      </vt:variant>
    </vt:vector>
  </HeadingPairs>
  <TitlesOfParts>
    <vt:vector size="20" baseType="lpstr">
      <vt:lpstr>Arial</vt:lpstr>
      <vt:lpstr>Calibri</vt:lpstr>
      <vt:lpstr>Calibri Light</vt:lpstr>
      <vt:lpstr>Garamond</vt:lpstr>
      <vt:lpstr>Georgia Pro</vt:lpstr>
      <vt:lpstr>Georgia Pro Cond Black</vt:lpstr>
      <vt:lpstr>Times New Roman</vt:lpstr>
      <vt:lpstr>Office Theme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POŠTIVANJE LJUDSKOG ŽIVOTA OD ZAČEĆA DO SMRTI</dc:title>
  <dc:subject/>
  <dc:creator>Damjan Abou Aldan</dc:creator>
  <dc:description/>
  <cp:lastModifiedBy>Korisnik</cp:lastModifiedBy>
  <cp:revision>10</cp:revision>
  <dcterms:created xsi:type="dcterms:W3CDTF">2020-03-23T16:28:18Z</dcterms:created>
  <dcterms:modified xsi:type="dcterms:W3CDTF">2020-04-28T18:36:50Z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Widescreen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13</vt:i4>
  </property>
</Properties>
</file>