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a:xfrm>
            <a:off x="1921934" y="5054602"/>
            <a:ext cx="4064860" cy="279400"/>
          </a:xfrm>
        </p:spPr>
        <p:txBody>
          <a:bodyPr/>
          <a:lstStyle/>
          <a:p>
            <a:endParaRPr lang="hr-HR"/>
          </a:p>
        </p:txBody>
      </p:sp>
      <p:sp>
        <p:nvSpPr>
          <p:cNvPr id="6" name="Slide Number Placeholder 5"/>
          <p:cNvSpPr>
            <a:spLocks noGrp="1"/>
          </p:cNvSpPr>
          <p:nvPr>
            <p:ph type="sldNum" sz="quarter" idx="12"/>
          </p:nvPr>
        </p:nvSpPr>
        <p:spPr>
          <a:xfrm>
            <a:off x="6817317" y="5054602"/>
            <a:ext cx="413483" cy="279400"/>
          </a:xfrm>
        </p:spPr>
        <p:txBody>
          <a:bodyPr/>
          <a:lstStyle/>
          <a:p>
            <a:fld id="{372B8720-CCB8-4087-9D7F-FC384724B68D}" type="slidenum">
              <a:rPr lang="hr-HR" smtClean="0"/>
              <a:t>‹#›</a:t>
            </a:fld>
            <a:endParaRPr lang="hr-H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0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0B48F-46FD-4A37-B1CA-3A12EF62C1B9}" type="datetimeFigureOut">
              <a:rPr lang="hr-HR" smtClean="0"/>
              <a:t>12.12.2015.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141680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16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63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248537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13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95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276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2181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422772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0B48F-46FD-4A37-B1CA-3A12EF62C1B9}" type="datetimeFigureOut">
              <a:rPr lang="hr-HR" smtClean="0"/>
              <a:t>12.12.2015.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2B8720-CCB8-4087-9D7F-FC384724B68D}" type="slidenum">
              <a:rPr lang="hr-HR" smtClean="0"/>
              <a:t>‹#›</a:t>
            </a:fld>
            <a:endParaRPr lang="hr-H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56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0B48F-46FD-4A37-B1CA-3A12EF62C1B9}" type="datetimeFigureOut">
              <a:rPr lang="hr-HR" smtClean="0"/>
              <a:t>12.12.2015.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347294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0B48F-46FD-4A37-B1CA-3A12EF62C1B9}" type="datetimeFigureOut">
              <a:rPr lang="hr-HR" smtClean="0"/>
              <a:t>12.12.2015.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72B8720-CCB8-4087-9D7F-FC384724B68D}" type="slidenum">
              <a:rPr lang="hr-HR" smtClean="0"/>
              <a:t>‹#›</a:t>
            </a:fld>
            <a:endParaRPr lang="hr-H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21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0B48F-46FD-4A37-B1CA-3A12EF62C1B9}" type="datetimeFigureOut">
              <a:rPr lang="hr-HR" smtClean="0"/>
              <a:t>12.12.2015.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72B8720-CCB8-4087-9D7F-FC384724B68D}" type="slidenum">
              <a:rPr lang="hr-HR" smtClean="0"/>
              <a:t>‹#›</a:t>
            </a:fld>
            <a:endParaRPr lang="hr-H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3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0B48F-46FD-4A37-B1CA-3A12EF62C1B9}" type="datetimeFigureOut">
              <a:rPr lang="hr-HR" smtClean="0"/>
              <a:t>12.12.2015.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351675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0B48F-46FD-4A37-B1CA-3A12EF62C1B9}" type="datetimeFigureOut">
              <a:rPr lang="hr-HR" smtClean="0"/>
              <a:t>12.12.2015.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2B8720-CCB8-4087-9D7F-FC384724B68D}" type="slidenum">
              <a:rPr lang="hr-HR" smtClean="0"/>
              <a:t>‹#›</a:t>
            </a:fld>
            <a:endParaRPr lang="hr-H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74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0B48F-46FD-4A37-B1CA-3A12EF62C1B9}" type="datetimeFigureOut">
              <a:rPr lang="hr-HR" smtClean="0"/>
              <a:t>12.12.2015.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2B8720-CCB8-4087-9D7F-FC384724B68D}" type="slidenum">
              <a:rPr lang="hr-HR" smtClean="0"/>
              <a:t>‹#›</a:t>
            </a:fld>
            <a:endParaRPr lang="hr-HR"/>
          </a:p>
        </p:txBody>
      </p:sp>
    </p:spTree>
    <p:extLst>
      <p:ext uri="{BB962C8B-B14F-4D97-AF65-F5344CB8AC3E}">
        <p14:creationId xmlns:p14="http://schemas.microsoft.com/office/powerpoint/2010/main" val="260880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A0B48F-46FD-4A37-B1CA-3A12EF62C1B9}" type="datetimeFigureOut">
              <a:rPr lang="hr-HR" smtClean="0"/>
              <a:t>12.12.2015.</a:t>
            </a:fld>
            <a:endParaRPr lang="hr-H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2B8720-CCB8-4087-9D7F-FC384724B68D}" type="slidenum">
              <a:rPr lang="hr-HR" smtClean="0"/>
              <a:t>‹#›</a:t>
            </a:fld>
            <a:endParaRPr lang="hr-HR"/>
          </a:p>
        </p:txBody>
      </p:sp>
    </p:spTree>
    <p:extLst>
      <p:ext uri="{BB962C8B-B14F-4D97-AF65-F5344CB8AC3E}">
        <p14:creationId xmlns:p14="http://schemas.microsoft.com/office/powerpoint/2010/main" val="1859395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b="1" dirty="0" smtClean="0"/>
              <a:t>SVI TO RADE</a:t>
            </a:r>
            <a:endParaRPr lang="hr-H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67544" y="764704"/>
            <a:ext cx="8229600" cy="4525963"/>
          </a:xfrm>
        </p:spPr>
        <p:txBody>
          <a:bodyPr>
            <a:normAutofit/>
          </a:bodyPr>
          <a:lstStyle/>
          <a:p>
            <a:r>
              <a:rPr lang="hr-HR" b="1" i="1" dirty="0"/>
              <a:t>„Šestogodišnji Johnny </a:t>
            </a:r>
            <a:r>
              <a:rPr lang="hr-HR" dirty="0"/>
              <a:t>vozio se sa svojim ocem kada su ih zaustavili zbog prebrze vožnje. Otac je pružio policajcu novčanicu od dvadeset dolara zajedno sa vozačkom dozvolom. „U redu je sine,“ rekao je otac kad su nastavili vožnju. „Svi to rade“. </a:t>
            </a:r>
            <a:endParaRPr lang="hr-HR" dirty="0" smtClean="0"/>
          </a:p>
          <a:p>
            <a:r>
              <a:rPr lang="hr-HR" b="1" i="1" dirty="0" smtClean="0"/>
              <a:t>Kao </a:t>
            </a:r>
            <a:r>
              <a:rPr lang="hr-HR" b="1" i="1" dirty="0"/>
              <a:t>osmogodišnjak </a:t>
            </a:r>
            <a:r>
              <a:rPr lang="hr-HR" dirty="0"/>
              <a:t>bio je nazočan kad je obiteljsko vijeće, kojemu je predsjedavao ujak George, raspravljalo o najboljem načinu da smanje porez. „U redu je, mali“, rekao je njegov ujak. „Svi to rade.“ </a:t>
            </a:r>
          </a:p>
        </p:txBody>
      </p:sp>
      <p:pic>
        <p:nvPicPr>
          <p:cNvPr id="3" name="Picture 2"/>
          <p:cNvPicPr>
            <a:picLocks noChangeAspect="1"/>
          </p:cNvPicPr>
          <p:nvPr/>
        </p:nvPicPr>
        <p:blipFill>
          <a:blip r:embed="rId2"/>
          <a:stretch>
            <a:fillRect/>
          </a:stretch>
        </p:blipFill>
        <p:spPr>
          <a:xfrm>
            <a:off x="4067944" y="4128617"/>
            <a:ext cx="1971675"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692696"/>
            <a:ext cx="8229600" cy="4525963"/>
          </a:xfrm>
        </p:spPr>
        <p:txBody>
          <a:bodyPr>
            <a:normAutofit/>
          </a:bodyPr>
          <a:lstStyle/>
          <a:p>
            <a:r>
              <a:rPr lang="hr-HR" b="1" i="1" dirty="0"/>
              <a:t>Kad je imao devet godina</a:t>
            </a:r>
            <a:r>
              <a:rPr lang="hr-HR" dirty="0"/>
              <a:t>, mama ga je povela na njegovu prvu kazališnu predstavu. Čovjek na blagajni nije mogao naći kartu za slobodno mjesto doka mama nije pronašla dodatnih 5$ u svojoj torbici. „U redu je, sine“, rekla je. „Svi to rade.“ </a:t>
            </a:r>
            <a:endParaRPr lang="hr-HR" dirty="0" smtClean="0"/>
          </a:p>
          <a:p>
            <a:r>
              <a:rPr lang="hr-HR" b="1" i="1" dirty="0" smtClean="0"/>
              <a:t>Kad </a:t>
            </a:r>
            <a:r>
              <a:rPr lang="hr-HR" b="1" i="1" dirty="0"/>
              <a:t>je imao 12 godina</a:t>
            </a:r>
            <a:r>
              <a:rPr lang="hr-HR" dirty="0"/>
              <a:t>, razbio je naočale na putu do škole. Njegova teta Francine uvjerila je osiguravajući zavod da su ukradene i oni su platili 75 dolara. „U redu je, dijete“, rekla je. „Svi ro rade“. </a:t>
            </a:r>
          </a:p>
        </p:txBody>
      </p:sp>
      <p:pic>
        <p:nvPicPr>
          <p:cNvPr id="4" name="Picture 3"/>
          <p:cNvPicPr>
            <a:picLocks noChangeAspect="1"/>
          </p:cNvPicPr>
          <p:nvPr/>
        </p:nvPicPr>
        <p:blipFill>
          <a:blip r:embed="rId2"/>
          <a:stretch>
            <a:fillRect/>
          </a:stretch>
        </p:blipFill>
        <p:spPr>
          <a:xfrm>
            <a:off x="3586411" y="3789040"/>
            <a:ext cx="1847850" cy="2466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764704"/>
            <a:ext cx="8229600" cy="4525963"/>
          </a:xfrm>
        </p:spPr>
        <p:txBody>
          <a:bodyPr>
            <a:normAutofit/>
          </a:bodyPr>
          <a:lstStyle/>
          <a:p>
            <a:r>
              <a:rPr lang="hr-HR" b="1" i="1" dirty="0"/>
              <a:t>S petnaest godina</a:t>
            </a:r>
            <a:r>
              <a:rPr lang="hr-HR" dirty="0"/>
              <a:t> igrao je desnog braniča u srednjoškolskom ragbijaškom timu. Trener mu je pokazao kako da zaustavi i istodobno zgrabi protivničkog igrača za majicu tako da sudac ne vidi. „U redu je, mali“, rekao je trener. „Svi to rade</a:t>
            </a:r>
            <a:r>
              <a:rPr lang="hr-HR" dirty="0" smtClean="0"/>
              <a:t>.“</a:t>
            </a:r>
          </a:p>
          <a:p>
            <a:r>
              <a:rPr lang="hr-HR" dirty="0" smtClean="0"/>
              <a:t> </a:t>
            </a:r>
            <a:r>
              <a:rPr lang="hr-HR" b="1" i="1" dirty="0"/>
              <a:t>Kad je imao 16, </a:t>
            </a:r>
            <a:r>
              <a:rPr lang="hr-HR" dirty="0"/>
              <a:t>prihvatio je svoj prvi ljetni posao u samoposluzi. Njegova je zadaća bila prezrele jagode stavljati na dno kutije, a dobre, koje se vide, na vrh. „U redu je, mali“, rekao je poslovođa. „Svi to rade.“ </a:t>
            </a:r>
          </a:p>
        </p:txBody>
      </p:sp>
      <p:pic>
        <p:nvPicPr>
          <p:cNvPr id="5" name="Picture 4"/>
          <p:cNvPicPr>
            <a:picLocks noChangeAspect="1"/>
          </p:cNvPicPr>
          <p:nvPr/>
        </p:nvPicPr>
        <p:blipFill>
          <a:blip r:embed="rId2"/>
          <a:stretch>
            <a:fillRect/>
          </a:stretch>
        </p:blipFill>
        <p:spPr>
          <a:xfrm>
            <a:off x="3779912" y="4005064"/>
            <a:ext cx="2145978"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620688"/>
            <a:ext cx="8229600" cy="4525963"/>
          </a:xfrm>
        </p:spPr>
        <p:txBody>
          <a:bodyPr/>
          <a:lstStyle/>
          <a:p>
            <a:r>
              <a:rPr lang="hr-HR" b="1" i="1" dirty="0"/>
              <a:t>Kao osamnaestogodišnjak</a:t>
            </a:r>
            <a:r>
              <a:rPr lang="hr-HR" dirty="0"/>
              <a:t>, Johnny je zajedno sa svojim susjedom konkurirao za stipendiju na fakultetu. Johnny je jedva prolazio u školi. Njegov je susjed pripadao skupini od 3% najuspješnijih učenika u razredu, ali nije znao igrati desnog braniča. Johnny je dobio stipendiju. „U redu je, sine“, rekli su njegovi roditelji. „Svi to rade.“ </a:t>
            </a:r>
          </a:p>
        </p:txBody>
      </p:sp>
      <p:pic>
        <p:nvPicPr>
          <p:cNvPr id="6" name="Picture 5"/>
          <p:cNvPicPr>
            <a:picLocks noChangeAspect="1"/>
          </p:cNvPicPr>
          <p:nvPr/>
        </p:nvPicPr>
        <p:blipFill>
          <a:blip r:embed="rId2"/>
          <a:stretch>
            <a:fillRect/>
          </a:stretch>
        </p:blipFill>
        <p:spPr>
          <a:xfrm>
            <a:off x="4716016" y="2860821"/>
            <a:ext cx="2117676" cy="3390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620688"/>
            <a:ext cx="8229600" cy="4525963"/>
          </a:xfrm>
        </p:spPr>
        <p:txBody>
          <a:bodyPr>
            <a:normAutofit/>
          </a:bodyPr>
          <a:lstStyle/>
          <a:p>
            <a:r>
              <a:rPr lang="hr-HR" b="1" i="1" dirty="0"/>
              <a:t>Kad je imao 19, </a:t>
            </a:r>
            <a:r>
              <a:rPr lang="hr-HR" dirty="0"/>
              <a:t>pristupio mu je student s više godine i ponudio odgovore na test za 50</a:t>
            </a:r>
            <a:r>
              <a:rPr lang="hr-HR" dirty="0" smtClean="0"/>
              <a:t>$ . </a:t>
            </a:r>
            <a:r>
              <a:rPr lang="hr-HR" dirty="0"/>
              <a:t>„U redu je, mali“, rekao je. „Svi to rade.“ </a:t>
            </a:r>
            <a:endParaRPr lang="hr-HR" dirty="0" smtClean="0"/>
          </a:p>
          <a:p>
            <a:r>
              <a:rPr lang="hr-HR" dirty="0" smtClean="0"/>
              <a:t>Johnnyja </a:t>
            </a:r>
            <a:r>
              <a:rPr lang="hr-HR" dirty="0"/>
              <a:t>su na testu uhvatili u prepisivanju i osramoćenog poslali kući. „Kako si to mogao učiniti majci i meni?“ rekao je otac. „Takvo što nisi mogao naučiti kod kuće.“ Teta i ujak bili su također strašno šokirani. </a:t>
            </a:r>
            <a:endParaRPr lang="hr-HR" dirty="0" smtClean="0"/>
          </a:p>
          <a:p>
            <a:pPr algn="ctr">
              <a:buNone/>
            </a:pPr>
            <a:r>
              <a:rPr lang="hr-HR" dirty="0"/>
              <a:t> </a:t>
            </a:r>
            <a:r>
              <a:rPr lang="hr-HR" dirty="0" smtClean="0"/>
              <a:t>  </a:t>
            </a:r>
            <a:r>
              <a:rPr lang="hr-HR" b="1" i="1" dirty="0" smtClean="0">
                <a:solidFill>
                  <a:srgbClr val="FF0000"/>
                </a:solidFill>
              </a:rPr>
              <a:t>Ako </a:t>
            </a:r>
            <a:r>
              <a:rPr lang="hr-HR" b="1" i="1" dirty="0">
                <a:solidFill>
                  <a:srgbClr val="FF0000"/>
                </a:solidFill>
              </a:rPr>
              <a:t>postoji išta što odrasli ne mogu podnijeti, to je dijete koje vara.“ </a:t>
            </a:r>
          </a:p>
          <a:p>
            <a:endParaRPr lang="hr-HR" dirty="0"/>
          </a:p>
        </p:txBody>
      </p:sp>
      <p:pic>
        <p:nvPicPr>
          <p:cNvPr id="2" name="Picture 1"/>
          <p:cNvPicPr>
            <a:picLocks noChangeAspect="1"/>
          </p:cNvPicPr>
          <p:nvPr/>
        </p:nvPicPr>
        <p:blipFill>
          <a:blip r:embed="rId2"/>
          <a:stretch>
            <a:fillRect/>
          </a:stretch>
        </p:blipFill>
        <p:spPr>
          <a:xfrm>
            <a:off x="1763688" y="4022701"/>
            <a:ext cx="2038350" cy="224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TotalTime>
  <Words>450</Words>
  <Application>Microsoft Office PowerPoint</Application>
  <PresentationFormat>On-screen Show (4:3)</PresentationFormat>
  <Paragraphs>11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SVI TO RADE</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 TO RADE</dc:title>
  <dc:creator>Duda</dc:creator>
  <cp:lastModifiedBy>Windows User</cp:lastModifiedBy>
  <cp:revision>5</cp:revision>
  <dcterms:created xsi:type="dcterms:W3CDTF">2015-06-01T17:28:55Z</dcterms:created>
  <dcterms:modified xsi:type="dcterms:W3CDTF">2015-12-12T16:37:09Z</dcterms:modified>
</cp:coreProperties>
</file>