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sldIdLst>
    <p:sldId id="256" r:id="rId2"/>
    <p:sldId id="261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85FD7B10-95A8-49C0-B8E2-BA776A487E6B}" type="datetimeFigureOut">
              <a:rPr lang="hr-HR" smtClean="0"/>
              <a:pPr/>
              <a:t>30.10.2016.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D15130C9-2E52-48C9-9E2B-CE5A6798164C}" type="slidenum">
              <a:rPr lang="hr-HR" smtClean="0"/>
              <a:pPr/>
              <a:t>‹#›</a:t>
            </a:fld>
            <a:endParaRPr lang="hr-H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9784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D7B10-95A8-49C0-B8E2-BA776A487E6B}" type="datetimeFigureOut">
              <a:rPr lang="hr-HR" smtClean="0"/>
              <a:pPr/>
              <a:t>30.10.2016.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130C9-2E52-48C9-9E2B-CE5A6798164C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81150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D7B10-95A8-49C0-B8E2-BA776A487E6B}" type="datetimeFigureOut">
              <a:rPr lang="hr-HR" smtClean="0"/>
              <a:pPr/>
              <a:t>30.10.2016.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130C9-2E52-48C9-9E2B-CE5A6798164C}" type="slidenum">
              <a:rPr lang="hr-HR" smtClean="0"/>
              <a:pPr/>
              <a:t>‹#›</a:t>
            </a:fld>
            <a:endParaRPr lang="hr-H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58449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D7B10-95A8-49C0-B8E2-BA776A487E6B}" type="datetimeFigureOut">
              <a:rPr lang="hr-HR" smtClean="0"/>
              <a:pPr/>
              <a:t>30.10.2016.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130C9-2E52-48C9-9E2B-CE5A6798164C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17797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D7B10-95A8-49C0-B8E2-BA776A487E6B}" type="datetimeFigureOut">
              <a:rPr lang="hr-HR" smtClean="0"/>
              <a:pPr/>
              <a:t>30.10.2016.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130C9-2E52-48C9-9E2B-CE5A6798164C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471511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D7B10-95A8-49C0-B8E2-BA776A487E6B}" type="datetimeFigureOut">
              <a:rPr lang="hr-HR" smtClean="0"/>
              <a:pPr/>
              <a:t>30.10.2016.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130C9-2E52-48C9-9E2B-CE5A6798164C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84700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D7B10-95A8-49C0-B8E2-BA776A487E6B}" type="datetimeFigureOut">
              <a:rPr lang="hr-HR" smtClean="0"/>
              <a:pPr/>
              <a:t>30.10.2016.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130C9-2E52-48C9-9E2B-CE5A6798164C}" type="slidenum">
              <a:rPr lang="hr-HR" smtClean="0"/>
              <a:pPr/>
              <a:t>‹#›</a:t>
            </a:fld>
            <a:endParaRPr lang="hr-H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79136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D7B10-95A8-49C0-B8E2-BA776A487E6B}" type="datetimeFigureOut">
              <a:rPr lang="hr-HR" smtClean="0"/>
              <a:pPr/>
              <a:t>30.10.2016.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130C9-2E52-48C9-9E2B-CE5A6798164C}" type="slidenum">
              <a:rPr lang="hr-HR" smtClean="0"/>
              <a:pPr/>
              <a:t>‹#›</a:t>
            </a:fld>
            <a:endParaRPr lang="hr-H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96058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D7B10-95A8-49C0-B8E2-BA776A487E6B}" type="datetimeFigureOut">
              <a:rPr lang="hr-HR" smtClean="0"/>
              <a:pPr/>
              <a:t>30.10.2016.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130C9-2E52-48C9-9E2B-CE5A6798164C}" type="slidenum">
              <a:rPr lang="hr-HR" smtClean="0"/>
              <a:pPr/>
              <a:t>‹#›</a:t>
            </a:fld>
            <a:endParaRPr lang="hr-HR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8301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D7B10-95A8-49C0-B8E2-BA776A487E6B}" type="datetimeFigureOut">
              <a:rPr lang="hr-HR" smtClean="0"/>
              <a:pPr/>
              <a:t>30.10.2016.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130C9-2E52-48C9-9E2B-CE5A6798164C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67752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D7B10-95A8-49C0-B8E2-BA776A487E6B}" type="datetimeFigureOut">
              <a:rPr lang="hr-HR" smtClean="0"/>
              <a:pPr/>
              <a:t>30.10.2016.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130C9-2E52-48C9-9E2B-CE5A6798164C}" type="slidenum">
              <a:rPr lang="hr-HR" smtClean="0"/>
              <a:pPr/>
              <a:t>‹#›</a:t>
            </a:fld>
            <a:endParaRPr lang="hr-HR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1028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D7B10-95A8-49C0-B8E2-BA776A487E6B}" type="datetimeFigureOut">
              <a:rPr lang="hr-HR" smtClean="0"/>
              <a:pPr/>
              <a:t>30.10.2016.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130C9-2E52-48C9-9E2B-CE5A6798164C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27148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D7B10-95A8-49C0-B8E2-BA776A487E6B}" type="datetimeFigureOut">
              <a:rPr lang="hr-HR" smtClean="0"/>
              <a:pPr/>
              <a:t>30.10.2016.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130C9-2E52-48C9-9E2B-CE5A6798164C}" type="slidenum">
              <a:rPr lang="hr-HR" smtClean="0"/>
              <a:pPr/>
              <a:t>‹#›</a:t>
            </a:fld>
            <a:endParaRPr lang="hr-HR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5287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D7B10-95A8-49C0-B8E2-BA776A487E6B}" type="datetimeFigureOut">
              <a:rPr lang="hr-HR" smtClean="0"/>
              <a:pPr/>
              <a:t>30.10.2016.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130C9-2E52-48C9-9E2B-CE5A6798164C}" type="slidenum">
              <a:rPr lang="hr-HR" smtClean="0"/>
              <a:pPr/>
              <a:t>‹#›</a:t>
            </a:fld>
            <a:endParaRPr lang="hr-H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0845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D7B10-95A8-49C0-B8E2-BA776A487E6B}" type="datetimeFigureOut">
              <a:rPr lang="hr-HR" smtClean="0"/>
              <a:pPr/>
              <a:t>30.10.2016.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130C9-2E52-48C9-9E2B-CE5A6798164C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05789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D7B10-95A8-49C0-B8E2-BA776A487E6B}" type="datetimeFigureOut">
              <a:rPr lang="hr-HR" smtClean="0"/>
              <a:pPr/>
              <a:t>30.10.2016.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130C9-2E52-48C9-9E2B-CE5A6798164C}" type="slidenum">
              <a:rPr lang="hr-HR" smtClean="0"/>
              <a:pPr/>
              <a:t>‹#›</a:t>
            </a:fld>
            <a:endParaRPr lang="hr-H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4676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D7B10-95A8-49C0-B8E2-BA776A487E6B}" type="datetimeFigureOut">
              <a:rPr lang="hr-HR" smtClean="0"/>
              <a:pPr/>
              <a:t>30.10.2016.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130C9-2E52-48C9-9E2B-CE5A6798164C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8626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5FD7B10-95A8-49C0-B8E2-BA776A487E6B}" type="datetimeFigureOut">
              <a:rPr lang="hr-HR" smtClean="0"/>
              <a:pPr/>
              <a:t>30.10.2016.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15130C9-2E52-48C9-9E2B-CE5A6798164C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81397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  <p:sldLayoutId id="2147483718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PRIMJERI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/>
              <a:t>radionica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Content Placeholder 3" descr="iergq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5634"/>
            <a:ext cx="9144000" cy="685800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Content Placeholder 3" descr="cat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Content Placeholder 3" descr="csdf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Content Placeholder 3" descr="iug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3999" cy="6858000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149</TotalTime>
  <Words>2</Words>
  <Application>Microsoft Office PowerPoint</Application>
  <PresentationFormat>On-screen Show (4:3)</PresentationFormat>
  <Paragraphs>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Garamond</vt:lpstr>
      <vt:lpstr>Organic</vt:lpstr>
      <vt:lpstr>PRIMJERI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Monika</dc:creator>
  <cp:lastModifiedBy>Microsoft</cp:lastModifiedBy>
  <cp:revision>19</cp:revision>
  <dcterms:created xsi:type="dcterms:W3CDTF">2014-09-29T16:08:03Z</dcterms:created>
  <dcterms:modified xsi:type="dcterms:W3CDTF">2016-10-30T16:57:32Z</dcterms:modified>
</cp:coreProperties>
</file>