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303" r:id="rId4"/>
    <p:sldId id="289" r:id="rId5"/>
    <p:sldId id="290" r:id="rId6"/>
    <p:sldId id="320" r:id="rId7"/>
    <p:sldId id="260" r:id="rId8"/>
    <p:sldId id="328" r:id="rId9"/>
    <p:sldId id="329" r:id="rId10"/>
    <p:sldId id="330" r:id="rId11"/>
    <p:sldId id="265" r:id="rId12"/>
    <p:sldId id="262" r:id="rId13"/>
    <p:sldId id="331" r:id="rId14"/>
    <p:sldId id="333" r:id="rId15"/>
    <p:sldId id="334" r:id="rId16"/>
    <p:sldId id="302" r:id="rId17"/>
    <p:sldId id="336" r:id="rId18"/>
    <p:sldId id="337" r:id="rId19"/>
    <p:sldId id="332" r:id="rId20"/>
    <p:sldId id="308" r:id="rId21"/>
    <p:sldId id="275" r:id="rId22"/>
    <p:sldId id="278" r:id="rId23"/>
    <p:sldId id="285" r:id="rId24"/>
    <p:sldId id="319" r:id="rId25"/>
    <p:sldId id="269" r:id="rId26"/>
    <p:sldId id="266" r:id="rId27"/>
    <p:sldId id="297" r:id="rId28"/>
    <p:sldId id="272" r:id="rId29"/>
    <p:sldId id="325" r:id="rId30"/>
    <p:sldId id="326" r:id="rId31"/>
    <p:sldId id="327" r:id="rId32"/>
    <p:sldId id="338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FD20B-809A-4C8B-876E-23401259B47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204C63FA-1D29-42AC-97BB-04D9FF8CE8AF}">
      <dgm:prSet/>
      <dgm:spPr/>
      <dgm:t>
        <a:bodyPr/>
        <a:lstStyle/>
        <a:p>
          <a:r>
            <a:rPr lang="hr-HR" b="1" dirty="0">
              <a:latin typeface="Times New Roman" panose="02020603050405020304" pitchFamily="18" charset="0"/>
              <a:cs typeface="Times New Roman" panose="02020603050405020304" pitchFamily="18" charset="0"/>
            </a:rPr>
            <a:t>Medicinska je sestra kao profesionalnu tajnu dužna čuvati sve podatke o bolesniku/štićeniku koje je dobila </a:t>
          </a:r>
        </a:p>
      </dgm:t>
    </dgm:pt>
    <dgm:pt modelId="{C1ED3C80-9D38-4EEF-83DC-8AD79F7CD6D3}" type="parTrans" cxnId="{5217F60E-5BD1-4D2A-83E1-5FE5C276DF95}">
      <dgm:prSet/>
      <dgm:spPr/>
      <dgm:t>
        <a:bodyPr/>
        <a:lstStyle/>
        <a:p>
          <a:endParaRPr lang="hr-HR"/>
        </a:p>
      </dgm:t>
    </dgm:pt>
    <dgm:pt modelId="{383D8E18-BA22-4459-8496-366217C66286}" type="sibTrans" cxnId="{5217F60E-5BD1-4D2A-83E1-5FE5C276DF95}">
      <dgm:prSet/>
      <dgm:spPr/>
      <dgm:t>
        <a:bodyPr/>
        <a:lstStyle/>
        <a:p>
          <a:endParaRPr lang="hr-HR"/>
        </a:p>
      </dgm:t>
    </dgm:pt>
    <dgm:pt modelId="{3946C1C9-FACF-4DAD-983D-C379076462FC}">
      <dgm:prSet/>
      <dgm:spPr/>
      <dgm:t>
        <a:bodyPr/>
        <a:lstStyle/>
        <a:p>
          <a:r>
            <a:rPr lang="hr-HR" b="1">
              <a:latin typeface="Times New Roman" panose="02020603050405020304" pitchFamily="18" charset="0"/>
              <a:cs typeface="Times New Roman" panose="02020603050405020304" pitchFamily="18" charset="0"/>
            </a:rPr>
            <a:t>tijekom provođenja zdravstvene njege</a:t>
          </a:r>
          <a:endParaRPr lang="hr-H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548AE-A2D4-4714-B43D-6617E3B6425D}" type="parTrans" cxnId="{81DBEE21-527E-4378-8ED7-5391EAA06D56}">
      <dgm:prSet/>
      <dgm:spPr/>
      <dgm:t>
        <a:bodyPr/>
        <a:lstStyle/>
        <a:p>
          <a:endParaRPr lang="hr-HR"/>
        </a:p>
      </dgm:t>
    </dgm:pt>
    <dgm:pt modelId="{918CE328-8ACC-48A4-B716-8A2B3702C159}" type="sibTrans" cxnId="{81DBEE21-527E-4378-8ED7-5391EAA06D56}">
      <dgm:prSet/>
      <dgm:spPr/>
      <dgm:t>
        <a:bodyPr/>
        <a:lstStyle/>
        <a:p>
          <a:endParaRPr lang="hr-HR"/>
        </a:p>
      </dgm:t>
    </dgm:pt>
    <dgm:pt modelId="{EC724DF1-7541-40E1-89E7-CC0F91036FAF}" type="pres">
      <dgm:prSet presAssocID="{E84FD20B-809A-4C8B-876E-23401259B472}" presName="diagram" presStyleCnt="0">
        <dgm:presLayoutVars>
          <dgm:dir/>
        </dgm:presLayoutVars>
      </dgm:prSet>
      <dgm:spPr/>
    </dgm:pt>
    <dgm:pt modelId="{EA6549F9-00F5-4D28-9FCC-FB8F1326F742}" type="pres">
      <dgm:prSet presAssocID="{204C63FA-1D29-42AC-97BB-04D9FF8CE8AF}" presName="composite" presStyleCnt="0"/>
      <dgm:spPr/>
    </dgm:pt>
    <dgm:pt modelId="{2E92C11E-0157-4C19-BF7A-4042F185030E}" type="pres">
      <dgm:prSet presAssocID="{204C63FA-1D29-42AC-97BB-04D9FF8CE8AF}" presName="Image" presStyleLbl="bgShp" presStyleIdx="0" presStyleCnt="2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50E85B77-34A7-4584-9C5B-53D6ECCDAC15}" type="pres">
      <dgm:prSet presAssocID="{204C63FA-1D29-42AC-97BB-04D9FF8CE8AF}" presName="Parent" presStyleLbl="node0" presStyleIdx="0" presStyleCnt="2">
        <dgm:presLayoutVars>
          <dgm:bulletEnabled val="1"/>
        </dgm:presLayoutVars>
      </dgm:prSet>
      <dgm:spPr/>
    </dgm:pt>
    <dgm:pt modelId="{FB7CB533-0AF3-485B-BD1F-5DBF784879BD}" type="pres">
      <dgm:prSet presAssocID="{383D8E18-BA22-4459-8496-366217C66286}" presName="sibTrans" presStyleCnt="0"/>
      <dgm:spPr/>
    </dgm:pt>
    <dgm:pt modelId="{CBA2E1AB-C28D-4F73-90C3-F82B7D97A069}" type="pres">
      <dgm:prSet presAssocID="{3946C1C9-FACF-4DAD-983D-C379076462FC}" presName="composite" presStyleCnt="0"/>
      <dgm:spPr/>
    </dgm:pt>
    <dgm:pt modelId="{B1C22650-B48C-42B7-8374-F4E61EC6B917}" type="pres">
      <dgm:prSet presAssocID="{3946C1C9-FACF-4DAD-983D-C379076462FC}" presName="Image" presStyleLbl="bgShp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A4557CF5-D6BC-4684-BCC7-B27CE9833524}" type="pres">
      <dgm:prSet presAssocID="{3946C1C9-FACF-4DAD-983D-C379076462FC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786A606-7954-409E-9EC3-0CB90C37DF94}" type="presOf" srcId="{3946C1C9-FACF-4DAD-983D-C379076462FC}" destId="{A4557CF5-D6BC-4684-BCC7-B27CE9833524}" srcOrd="0" destOrd="0" presId="urn:microsoft.com/office/officeart/2008/layout/BendingPictureCaption"/>
    <dgm:cxn modelId="{5217F60E-5BD1-4D2A-83E1-5FE5C276DF95}" srcId="{E84FD20B-809A-4C8B-876E-23401259B472}" destId="{204C63FA-1D29-42AC-97BB-04D9FF8CE8AF}" srcOrd="0" destOrd="0" parTransId="{C1ED3C80-9D38-4EEF-83DC-8AD79F7CD6D3}" sibTransId="{383D8E18-BA22-4459-8496-366217C66286}"/>
    <dgm:cxn modelId="{81DBEE21-527E-4378-8ED7-5391EAA06D56}" srcId="{E84FD20B-809A-4C8B-876E-23401259B472}" destId="{3946C1C9-FACF-4DAD-983D-C379076462FC}" srcOrd="1" destOrd="0" parTransId="{5A3548AE-A2D4-4714-B43D-6617E3B6425D}" sibTransId="{918CE328-8ACC-48A4-B716-8A2B3702C159}"/>
    <dgm:cxn modelId="{25FF2851-14DE-4F15-ABC6-0B6F64954119}" type="presOf" srcId="{204C63FA-1D29-42AC-97BB-04D9FF8CE8AF}" destId="{50E85B77-34A7-4584-9C5B-53D6ECCDAC15}" srcOrd="0" destOrd="0" presId="urn:microsoft.com/office/officeart/2008/layout/BendingPictureCaption"/>
    <dgm:cxn modelId="{110058A1-FFC0-4BE1-A744-15729C5CE96E}" type="presOf" srcId="{E84FD20B-809A-4C8B-876E-23401259B472}" destId="{EC724DF1-7541-40E1-89E7-CC0F91036FAF}" srcOrd="0" destOrd="0" presId="urn:microsoft.com/office/officeart/2008/layout/BendingPictureCaption"/>
    <dgm:cxn modelId="{2C376CF1-4D89-46BE-ABE0-6F4EBB1B6158}" type="presParOf" srcId="{EC724DF1-7541-40E1-89E7-CC0F91036FAF}" destId="{EA6549F9-00F5-4D28-9FCC-FB8F1326F742}" srcOrd="0" destOrd="0" presId="urn:microsoft.com/office/officeart/2008/layout/BendingPictureCaption"/>
    <dgm:cxn modelId="{87B10EF9-6174-4485-9156-4AD2255BC3F2}" type="presParOf" srcId="{EA6549F9-00F5-4D28-9FCC-FB8F1326F742}" destId="{2E92C11E-0157-4C19-BF7A-4042F185030E}" srcOrd="0" destOrd="0" presId="urn:microsoft.com/office/officeart/2008/layout/BendingPictureCaption"/>
    <dgm:cxn modelId="{5F6285E6-B8F1-4052-948C-70DA70D2422C}" type="presParOf" srcId="{EA6549F9-00F5-4D28-9FCC-FB8F1326F742}" destId="{50E85B77-34A7-4584-9C5B-53D6ECCDAC15}" srcOrd="1" destOrd="0" presId="urn:microsoft.com/office/officeart/2008/layout/BendingPictureCaption"/>
    <dgm:cxn modelId="{D7E58AF6-8F2F-40AF-8079-63FE2D8D26DD}" type="presParOf" srcId="{EC724DF1-7541-40E1-89E7-CC0F91036FAF}" destId="{FB7CB533-0AF3-485B-BD1F-5DBF784879BD}" srcOrd="1" destOrd="0" presId="urn:microsoft.com/office/officeart/2008/layout/BendingPictureCaption"/>
    <dgm:cxn modelId="{2AA189A9-0B4D-43AD-929C-2D7D347A5091}" type="presParOf" srcId="{EC724DF1-7541-40E1-89E7-CC0F91036FAF}" destId="{CBA2E1AB-C28D-4F73-90C3-F82B7D97A069}" srcOrd="2" destOrd="0" presId="urn:microsoft.com/office/officeart/2008/layout/BendingPictureCaption"/>
    <dgm:cxn modelId="{83B769CF-53A9-4E81-994A-47C192D0E3D2}" type="presParOf" srcId="{CBA2E1AB-C28D-4F73-90C3-F82B7D97A069}" destId="{B1C22650-B48C-42B7-8374-F4E61EC6B917}" srcOrd="0" destOrd="0" presId="urn:microsoft.com/office/officeart/2008/layout/BendingPictureCaption"/>
    <dgm:cxn modelId="{84B23D32-7714-4B3C-BB90-1834189A7FF4}" type="presParOf" srcId="{CBA2E1AB-C28D-4F73-90C3-F82B7D97A069}" destId="{A4557CF5-D6BC-4684-BCC7-B27CE983352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6029B-4625-4177-A7A6-9D22B1D0B50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</dgm:pt>
    <dgm:pt modelId="{BBCF9535-8281-43B4-B8CB-0FC1AC57DEB1}">
      <dgm:prSet/>
      <dgm:spPr/>
      <dgm:t>
        <a:bodyPr/>
        <a:lstStyle/>
        <a:p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Osobni:</a:t>
          </a:r>
        </a:p>
        <a:p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identitet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adresa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stanovanja</a:t>
          </a:r>
          <a:r>
            <a:rPr lang="hr-HR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broj mobitela, mail…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endParaRPr lang="hr-HR" altLang="en-US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9498B7DB-EA17-4D0D-AF7B-58EEFB661ACC}" type="parTrans" cxnId="{B8CCC719-D955-473B-A1A1-DB19CC81C91F}">
      <dgm:prSet/>
      <dgm:spPr/>
      <dgm:t>
        <a:bodyPr/>
        <a:lstStyle/>
        <a:p>
          <a:endParaRPr lang="hr-HR"/>
        </a:p>
      </dgm:t>
    </dgm:pt>
    <dgm:pt modelId="{7EB5DC8F-D19B-4B5B-B1BD-168B53F11184}" type="sibTrans" cxnId="{B8CCC719-D955-473B-A1A1-DB19CC81C91F}">
      <dgm:prSet/>
      <dgm:spPr/>
      <dgm:t>
        <a:bodyPr/>
        <a:lstStyle/>
        <a:p>
          <a:endParaRPr lang="hr-HR"/>
        </a:p>
      </dgm:t>
    </dgm:pt>
    <dgm:pt modelId="{A82BB9FE-6A9F-4401-8D99-A22C0698F47C}">
      <dgm:prSet/>
      <dgm:spPr/>
      <dgm:t>
        <a:bodyPr/>
        <a:lstStyle/>
        <a:p>
          <a:r>
            <a:rPr lang="en-US" alt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Obiteljski</a:t>
          </a:r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:</a:t>
          </a:r>
        </a:p>
      </dgm:t>
    </dgm:pt>
    <dgm:pt modelId="{E71D0088-FE94-44FD-A8AD-A2D0BC144AAB}" type="parTrans" cxnId="{F9D4ED44-227D-4AC0-8336-5AAFEC4805FA}">
      <dgm:prSet/>
      <dgm:spPr/>
      <dgm:t>
        <a:bodyPr/>
        <a:lstStyle/>
        <a:p>
          <a:endParaRPr lang="hr-HR"/>
        </a:p>
      </dgm:t>
    </dgm:pt>
    <dgm:pt modelId="{E566DE0A-816A-4FF2-B773-6625FC77B300}" type="sibTrans" cxnId="{F9D4ED44-227D-4AC0-8336-5AAFEC4805FA}">
      <dgm:prSet/>
      <dgm:spPr/>
      <dgm:t>
        <a:bodyPr/>
        <a:lstStyle/>
        <a:p>
          <a:endParaRPr lang="hr-HR"/>
        </a:p>
      </dgm:t>
    </dgm:pt>
    <dgm:pt modelId="{18A5CCC2-55F4-473A-89E5-22EAC8285FD2}">
      <dgm:prSet/>
      <dgm:spPr/>
      <dgm:t>
        <a:bodyPr/>
        <a:lstStyle/>
        <a:p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broj djece</a:t>
          </a:r>
          <a:r>
            <a: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</a:t>
          </a:r>
          <a:r>
            <a:rPr lang="hr-HR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broj braće i sestara, </a:t>
          </a:r>
          <a:r>
            <a: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roditeljstvo </a:t>
          </a:r>
          <a:endParaRPr lang="hr-HR"/>
        </a:p>
      </dgm:t>
    </dgm:pt>
    <dgm:pt modelId="{90F94C23-E959-427B-98C5-036AF08E5C29}" type="parTrans" cxnId="{434250ED-6CF7-4984-A909-7BEDFC75B32B}">
      <dgm:prSet/>
      <dgm:spPr/>
      <dgm:t>
        <a:bodyPr/>
        <a:lstStyle/>
        <a:p>
          <a:endParaRPr lang="hr-HR"/>
        </a:p>
      </dgm:t>
    </dgm:pt>
    <dgm:pt modelId="{63DF2580-A15C-4835-BA33-1CA1E6632CB5}" type="sibTrans" cxnId="{434250ED-6CF7-4984-A909-7BEDFC75B32B}">
      <dgm:prSet/>
      <dgm:spPr/>
      <dgm:t>
        <a:bodyPr/>
        <a:lstStyle/>
        <a:p>
          <a:endParaRPr lang="hr-HR"/>
        </a:p>
      </dgm:t>
    </dgm:pt>
    <dgm:pt modelId="{39C38A74-2651-492F-8D15-E46CC5D3708E}">
      <dgm:prSet/>
      <dgm:spPr/>
      <dgm:t>
        <a:bodyPr/>
        <a:lstStyle/>
        <a:p>
          <a:r>
            <a:rPr lang="hr-H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Socijalni:</a:t>
          </a:r>
        </a:p>
        <a:p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</a:t>
          </a:r>
          <a:r>
            <a:rPr lang="hr-HR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ekonomski</a:t>
          </a:r>
          <a:r>
            <a: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status …</a:t>
          </a:r>
          <a:endParaRPr lang="en-US" altLang="en-US" dirty="0"/>
        </a:p>
      </dgm:t>
    </dgm:pt>
    <dgm:pt modelId="{293F13F1-CEA4-405A-AF62-675229436280}" type="parTrans" cxnId="{3F1C7E32-4652-4941-B9C6-0EA778C7991C}">
      <dgm:prSet/>
      <dgm:spPr/>
      <dgm:t>
        <a:bodyPr/>
        <a:lstStyle/>
        <a:p>
          <a:endParaRPr lang="hr-HR"/>
        </a:p>
      </dgm:t>
    </dgm:pt>
    <dgm:pt modelId="{B8E62229-6A74-4D82-AD23-AD8F6C9FDD8A}" type="sibTrans" cxnId="{3F1C7E32-4652-4941-B9C6-0EA778C7991C}">
      <dgm:prSet/>
      <dgm:spPr/>
      <dgm:t>
        <a:bodyPr/>
        <a:lstStyle/>
        <a:p>
          <a:endParaRPr lang="hr-HR"/>
        </a:p>
      </dgm:t>
    </dgm:pt>
    <dgm:pt modelId="{520E1799-935A-432F-A45A-BCD7526A9031}" type="pres">
      <dgm:prSet presAssocID="{3C46029B-4625-4177-A7A6-9D22B1D0B50A}" presName="linear" presStyleCnt="0">
        <dgm:presLayoutVars>
          <dgm:dir/>
          <dgm:animLvl val="lvl"/>
          <dgm:resizeHandles val="exact"/>
        </dgm:presLayoutVars>
      </dgm:prSet>
      <dgm:spPr/>
    </dgm:pt>
    <dgm:pt modelId="{88DC562F-8F82-4831-8AE3-EB4C6ED90468}" type="pres">
      <dgm:prSet presAssocID="{BBCF9535-8281-43B4-B8CB-0FC1AC57DEB1}" presName="parentLin" presStyleCnt="0"/>
      <dgm:spPr/>
    </dgm:pt>
    <dgm:pt modelId="{3E74A80E-4FA2-4520-8D13-A8C494A5E168}" type="pres">
      <dgm:prSet presAssocID="{BBCF9535-8281-43B4-B8CB-0FC1AC57DEB1}" presName="parentLeftMargin" presStyleLbl="node1" presStyleIdx="0" presStyleCnt="3"/>
      <dgm:spPr/>
    </dgm:pt>
    <dgm:pt modelId="{DAF0A022-7868-43B4-948B-1826CE67745C}" type="pres">
      <dgm:prSet presAssocID="{BBCF9535-8281-43B4-B8CB-0FC1AC57DE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98CEC8-8088-4569-BE71-7EE5DBD80A25}" type="pres">
      <dgm:prSet presAssocID="{BBCF9535-8281-43B4-B8CB-0FC1AC57DEB1}" presName="negativeSpace" presStyleCnt="0"/>
      <dgm:spPr/>
    </dgm:pt>
    <dgm:pt modelId="{E79C7AA0-CDF1-4BFD-A6C9-BCE5361B483C}" type="pres">
      <dgm:prSet presAssocID="{BBCF9535-8281-43B4-B8CB-0FC1AC57DEB1}" presName="childText" presStyleLbl="conFgAcc1" presStyleIdx="0" presStyleCnt="3">
        <dgm:presLayoutVars>
          <dgm:bulletEnabled val="1"/>
        </dgm:presLayoutVars>
      </dgm:prSet>
      <dgm:spPr/>
    </dgm:pt>
    <dgm:pt modelId="{2598E40E-3B4C-4EB1-862A-B0B5F4C7526B}" type="pres">
      <dgm:prSet presAssocID="{7EB5DC8F-D19B-4B5B-B1BD-168B53F11184}" presName="spaceBetweenRectangles" presStyleCnt="0"/>
      <dgm:spPr/>
    </dgm:pt>
    <dgm:pt modelId="{65A13C54-CD1A-4CB2-98A9-46F8513C525A}" type="pres">
      <dgm:prSet presAssocID="{A82BB9FE-6A9F-4401-8D99-A22C0698F47C}" presName="parentLin" presStyleCnt="0"/>
      <dgm:spPr/>
    </dgm:pt>
    <dgm:pt modelId="{D4E2E54C-0B0E-4885-B1E9-0614F7327B82}" type="pres">
      <dgm:prSet presAssocID="{A82BB9FE-6A9F-4401-8D99-A22C0698F47C}" presName="parentLeftMargin" presStyleLbl="node1" presStyleIdx="0" presStyleCnt="3"/>
      <dgm:spPr/>
    </dgm:pt>
    <dgm:pt modelId="{0A65D587-C848-4F6F-8A80-DC5527A828A9}" type="pres">
      <dgm:prSet presAssocID="{A82BB9FE-6A9F-4401-8D99-A22C0698F4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213F49-2078-44E2-82C4-729D070D7B30}" type="pres">
      <dgm:prSet presAssocID="{A82BB9FE-6A9F-4401-8D99-A22C0698F47C}" presName="negativeSpace" presStyleCnt="0"/>
      <dgm:spPr/>
    </dgm:pt>
    <dgm:pt modelId="{84880AB7-B5F6-46EB-9F30-A0E97A21ED6C}" type="pres">
      <dgm:prSet presAssocID="{A82BB9FE-6A9F-4401-8D99-A22C0698F47C}" presName="childText" presStyleLbl="conFgAcc1" presStyleIdx="1" presStyleCnt="3">
        <dgm:presLayoutVars>
          <dgm:bulletEnabled val="1"/>
        </dgm:presLayoutVars>
      </dgm:prSet>
      <dgm:spPr/>
    </dgm:pt>
    <dgm:pt modelId="{CC20A358-A01C-4AED-AF6D-55743C769B35}" type="pres">
      <dgm:prSet presAssocID="{E566DE0A-816A-4FF2-B773-6625FC77B300}" presName="spaceBetweenRectangles" presStyleCnt="0"/>
      <dgm:spPr/>
    </dgm:pt>
    <dgm:pt modelId="{C95B21BC-5D18-4979-8BAB-42BE66FEF938}" type="pres">
      <dgm:prSet presAssocID="{39C38A74-2651-492F-8D15-E46CC5D3708E}" presName="parentLin" presStyleCnt="0"/>
      <dgm:spPr/>
    </dgm:pt>
    <dgm:pt modelId="{88A3D082-E26B-4A29-A6E7-DD191F2FFF45}" type="pres">
      <dgm:prSet presAssocID="{39C38A74-2651-492F-8D15-E46CC5D3708E}" presName="parentLeftMargin" presStyleLbl="node1" presStyleIdx="1" presStyleCnt="3"/>
      <dgm:spPr/>
    </dgm:pt>
    <dgm:pt modelId="{DD9E24EE-456F-4261-8C0C-81D16EDC0FE3}" type="pres">
      <dgm:prSet presAssocID="{39C38A74-2651-492F-8D15-E46CC5D370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0F9FE0-7713-4C88-A4C6-DC9AF58BCE9E}" type="pres">
      <dgm:prSet presAssocID="{39C38A74-2651-492F-8D15-E46CC5D3708E}" presName="negativeSpace" presStyleCnt="0"/>
      <dgm:spPr/>
    </dgm:pt>
    <dgm:pt modelId="{BAC3AFB0-F2D0-4C0D-A4AE-F07FCE9C5B32}" type="pres">
      <dgm:prSet presAssocID="{39C38A74-2651-492F-8D15-E46CC5D370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CCC719-D955-473B-A1A1-DB19CC81C91F}" srcId="{3C46029B-4625-4177-A7A6-9D22B1D0B50A}" destId="{BBCF9535-8281-43B4-B8CB-0FC1AC57DEB1}" srcOrd="0" destOrd="0" parTransId="{9498B7DB-EA17-4D0D-AF7B-58EEFB661ACC}" sibTransId="{7EB5DC8F-D19B-4B5B-B1BD-168B53F11184}"/>
    <dgm:cxn modelId="{6181E228-9C84-4F3D-95A3-2F7398D761BE}" type="presOf" srcId="{A82BB9FE-6A9F-4401-8D99-A22C0698F47C}" destId="{0A65D587-C848-4F6F-8A80-DC5527A828A9}" srcOrd="1" destOrd="0" presId="urn:microsoft.com/office/officeart/2005/8/layout/list1"/>
    <dgm:cxn modelId="{3F1C7E32-4652-4941-B9C6-0EA778C7991C}" srcId="{3C46029B-4625-4177-A7A6-9D22B1D0B50A}" destId="{39C38A74-2651-492F-8D15-E46CC5D3708E}" srcOrd="2" destOrd="0" parTransId="{293F13F1-CEA4-405A-AF62-675229436280}" sibTransId="{B8E62229-6A74-4D82-AD23-AD8F6C9FDD8A}"/>
    <dgm:cxn modelId="{C6EC663C-4A60-486D-B966-371067BB11A4}" type="presOf" srcId="{18A5CCC2-55F4-473A-89E5-22EAC8285FD2}" destId="{84880AB7-B5F6-46EB-9F30-A0E97A21ED6C}" srcOrd="0" destOrd="0" presId="urn:microsoft.com/office/officeart/2005/8/layout/list1"/>
    <dgm:cxn modelId="{F9D4ED44-227D-4AC0-8336-5AAFEC4805FA}" srcId="{3C46029B-4625-4177-A7A6-9D22B1D0B50A}" destId="{A82BB9FE-6A9F-4401-8D99-A22C0698F47C}" srcOrd="1" destOrd="0" parTransId="{E71D0088-FE94-44FD-A8AD-A2D0BC144AAB}" sibTransId="{E566DE0A-816A-4FF2-B773-6625FC77B300}"/>
    <dgm:cxn modelId="{3B8D104A-52EE-406B-B9E7-B8EF07F1B03F}" type="presOf" srcId="{39C38A74-2651-492F-8D15-E46CC5D3708E}" destId="{88A3D082-E26B-4A29-A6E7-DD191F2FFF45}" srcOrd="0" destOrd="0" presId="urn:microsoft.com/office/officeart/2005/8/layout/list1"/>
    <dgm:cxn modelId="{0A22CD4F-7E46-434E-B62D-A2E1A9A4CD24}" type="presOf" srcId="{39C38A74-2651-492F-8D15-E46CC5D3708E}" destId="{DD9E24EE-456F-4261-8C0C-81D16EDC0FE3}" srcOrd="1" destOrd="0" presId="urn:microsoft.com/office/officeart/2005/8/layout/list1"/>
    <dgm:cxn modelId="{F406BCA2-F42C-4855-B538-04C8C5A98F76}" type="presOf" srcId="{BBCF9535-8281-43B4-B8CB-0FC1AC57DEB1}" destId="{DAF0A022-7868-43B4-948B-1826CE67745C}" srcOrd="1" destOrd="0" presId="urn:microsoft.com/office/officeart/2005/8/layout/list1"/>
    <dgm:cxn modelId="{09F411A8-2BE3-44DB-8744-B5C17AB3A775}" type="presOf" srcId="{A82BB9FE-6A9F-4401-8D99-A22C0698F47C}" destId="{D4E2E54C-0B0E-4885-B1E9-0614F7327B82}" srcOrd="0" destOrd="0" presId="urn:microsoft.com/office/officeart/2005/8/layout/list1"/>
    <dgm:cxn modelId="{B5E621E3-3694-4C9F-BB8C-F3C3AECB5473}" type="presOf" srcId="{BBCF9535-8281-43B4-B8CB-0FC1AC57DEB1}" destId="{3E74A80E-4FA2-4520-8D13-A8C494A5E168}" srcOrd="0" destOrd="0" presId="urn:microsoft.com/office/officeart/2005/8/layout/list1"/>
    <dgm:cxn modelId="{434250ED-6CF7-4984-A909-7BEDFC75B32B}" srcId="{A82BB9FE-6A9F-4401-8D99-A22C0698F47C}" destId="{18A5CCC2-55F4-473A-89E5-22EAC8285FD2}" srcOrd="0" destOrd="0" parTransId="{90F94C23-E959-427B-98C5-036AF08E5C29}" sibTransId="{63DF2580-A15C-4835-BA33-1CA1E6632CB5}"/>
    <dgm:cxn modelId="{E19FB8EF-3CB4-470A-AEF9-9084D6A423A2}" type="presOf" srcId="{3C46029B-4625-4177-A7A6-9D22B1D0B50A}" destId="{520E1799-935A-432F-A45A-BCD7526A9031}" srcOrd="0" destOrd="0" presId="urn:microsoft.com/office/officeart/2005/8/layout/list1"/>
    <dgm:cxn modelId="{97EDDA6B-C6C0-4422-8710-9D4F8C63D0BB}" type="presParOf" srcId="{520E1799-935A-432F-A45A-BCD7526A9031}" destId="{88DC562F-8F82-4831-8AE3-EB4C6ED90468}" srcOrd="0" destOrd="0" presId="urn:microsoft.com/office/officeart/2005/8/layout/list1"/>
    <dgm:cxn modelId="{B3592211-8F07-4E11-AE93-AA511765EC1C}" type="presParOf" srcId="{88DC562F-8F82-4831-8AE3-EB4C6ED90468}" destId="{3E74A80E-4FA2-4520-8D13-A8C494A5E168}" srcOrd="0" destOrd="0" presId="urn:microsoft.com/office/officeart/2005/8/layout/list1"/>
    <dgm:cxn modelId="{DF6EACAC-4042-42F9-845E-BE529AA172FC}" type="presParOf" srcId="{88DC562F-8F82-4831-8AE3-EB4C6ED90468}" destId="{DAF0A022-7868-43B4-948B-1826CE67745C}" srcOrd="1" destOrd="0" presId="urn:microsoft.com/office/officeart/2005/8/layout/list1"/>
    <dgm:cxn modelId="{1618CDB2-E671-41AB-9594-04CC39314D3D}" type="presParOf" srcId="{520E1799-935A-432F-A45A-BCD7526A9031}" destId="{3F98CEC8-8088-4569-BE71-7EE5DBD80A25}" srcOrd="1" destOrd="0" presId="urn:microsoft.com/office/officeart/2005/8/layout/list1"/>
    <dgm:cxn modelId="{20EACBF3-8FA9-45CF-8536-1716995C27BB}" type="presParOf" srcId="{520E1799-935A-432F-A45A-BCD7526A9031}" destId="{E79C7AA0-CDF1-4BFD-A6C9-BCE5361B483C}" srcOrd="2" destOrd="0" presId="urn:microsoft.com/office/officeart/2005/8/layout/list1"/>
    <dgm:cxn modelId="{DA60485C-9D88-40E8-B88D-DA5B9E63BA90}" type="presParOf" srcId="{520E1799-935A-432F-A45A-BCD7526A9031}" destId="{2598E40E-3B4C-4EB1-862A-B0B5F4C7526B}" srcOrd="3" destOrd="0" presId="urn:microsoft.com/office/officeart/2005/8/layout/list1"/>
    <dgm:cxn modelId="{EF710D73-1888-4A42-A080-AB775F02B7CD}" type="presParOf" srcId="{520E1799-935A-432F-A45A-BCD7526A9031}" destId="{65A13C54-CD1A-4CB2-98A9-46F8513C525A}" srcOrd="4" destOrd="0" presId="urn:microsoft.com/office/officeart/2005/8/layout/list1"/>
    <dgm:cxn modelId="{D6503676-6EAC-44CF-B6F2-F92DD6810A71}" type="presParOf" srcId="{65A13C54-CD1A-4CB2-98A9-46F8513C525A}" destId="{D4E2E54C-0B0E-4885-B1E9-0614F7327B82}" srcOrd="0" destOrd="0" presId="urn:microsoft.com/office/officeart/2005/8/layout/list1"/>
    <dgm:cxn modelId="{B9216EC5-292F-41AC-8D71-10866AD3C986}" type="presParOf" srcId="{65A13C54-CD1A-4CB2-98A9-46F8513C525A}" destId="{0A65D587-C848-4F6F-8A80-DC5527A828A9}" srcOrd="1" destOrd="0" presId="urn:microsoft.com/office/officeart/2005/8/layout/list1"/>
    <dgm:cxn modelId="{3CDF5C9A-F3DA-46BA-A16B-6C169ED9B147}" type="presParOf" srcId="{520E1799-935A-432F-A45A-BCD7526A9031}" destId="{AB213F49-2078-44E2-82C4-729D070D7B30}" srcOrd="5" destOrd="0" presId="urn:microsoft.com/office/officeart/2005/8/layout/list1"/>
    <dgm:cxn modelId="{52D1A0EE-E64F-4624-AABD-C4B326066E2C}" type="presParOf" srcId="{520E1799-935A-432F-A45A-BCD7526A9031}" destId="{84880AB7-B5F6-46EB-9F30-A0E97A21ED6C}" srcOrd="6" destOrd="0" presId="urn:microsoft.com/office/officeart/2005/8/layout/list1"/>
    <dgm:cxn modelId="{E8EDB31B-F024-4497-AA56-ED25DBCCBD59}" type="presParOf" srcId="{520E1799-935A-432F-A45A-BCD7526A9031}" destId="{CC20A358-A01C-4AED-AF6D-55743C769B35}" srcOrd="7" destOrd="0" presId="urn:microsoft.com/office/officeart/2005/8/layout/list1"/>
    <dgm:cxn modelId="{A83F97CB-551D-4473-93D6-0A35ED529CFC}" type="presParOf" srcId="{520E1799-935A-432F-A45A-BCD7526A9031}" destId="{C95B21BC-5D18-4979-8BAB-42BE66FEF938}" srcOrd="8" destOrd="0" presId="urn:microsoft.com/office/officeart/2005/8/layout/list1"/>
    <dgm:cxn modelId="{5ECEBCEB-6420-4308-9C06-F0E89B1B8C71}" type="presParOf" srcId="{C95B21BC-5D18-4979-8BAB-42BE66FEF938}" destId="{88A3D082-E26B-4A29-A6E7-DD191F2FFF45}" srcOrd="0" destOrd="0" presId="urn:microsoft.com/office/officeart/2005/8/layout/list1"/>
    <dgm:cxn modelId="{C0C249DF-FD15-4028-8EF5-ADDEAC2B29FB}" type="presParOf" srcId="{C95B21BC-5D18-4979-8BAB-42BE66FEF938}" destId="{DD9E24EE-456F-4261-8C0C-81D16EDC0FE3}" srcOrd="1" destOrd="0" presId="urn:microsoft.com/office/officeart/2005/8/layout/list1"/>
    <dgm:cxn modelId="{B92D24BC-5845-402D-B2E5-567D01A1B84C}" type="presParOf" srcId="{520E1799-935A-432F-A45A-BCD7526A9031}" destId="{4E0F9FE0-7713-4C88-A4C6-DC9AF58BCE9E}" srcOrd="9" destOrd="0" presId="urn:microsoft.com/office/officeart/2005/8/layout/list1"/>
    <dgm:cxn modelId="{F1C0F702-790F-461E-9CB4-4B49A557B237}" type="presParOf" srcId="{520E1799-935A-432F-A45A-BCD7526A9031}" destId="{BAC3AFB0-F2D0-4C0D-A4AE-F07FCE9C5B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852A5-1373-4BBF-B4E3-7DD530CF8CE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A9BA01FC-20D5-4930-AF91-258FF04AAD6D}">
      <dgm:prSet/>
      <dgm:spPr/>
      <dgm:t>
        <a:bodyPr/>
        <a:lstStyle/>
        <a:p>
          <a:r>
            <a:rPr lang="hr-HR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Pravo na informaciju ima samo bolesnik</a:t>
          </a:r>
          <a:endParaRPr lang="hr-HR" dirty="0"/>
        </a:p>
      </dgm:t>
    </dgm:pt>
    <dgm:pt modelId="{C7B2DD56-0090-4A38-8790-3937CEAF900A}" type="parTrans" cxnId="{DEE78FEF-85CC-4FD3-A99F-CF2FFC860D92}">
      <dgm:prSet/>
      <dgm:spPr/>
      <dgm:t>
        <a:bodyPr/>
        <a:lstStyle/>
        <a:p>
          <a:endParaRPr lang="hr-HR"/>
        </a:p>
      </dgm:t>
    </dgm:pt>
    <dgm:pt modelId="{995A6E52-E6E8-4D9E-AB1D-AA6197458DF0}" type="sibTrans" cxnId="{DEE78FEF-85CC-4FD3-A99F-CF2FFC860D92}">
      <dgm:prSet/>
      <dgm:spPr/>
      <dgm:t>
        <a:bodyPr/>
        <a:lstStyle/>
        <a:p>
          <a:endParaRPr lang="hr-HR"/>
        </a:p>
      </dgm:t>
    </dgm:pt>
    <dgm:pt modelId="{C792F9F4-5E46-421C-9D00-5A2BA010E71F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a potom njegova obitelj </a:t>
          </a:r>
          <a:endParaRPr lang="hr-HR"/>
        </a:p>
      </dgm:t>
    </dgm:pt>
    <dgm:pt modelId="{B7D32C60-D2D2-4F03-8271-0B99D42B778A}" type="parTrans" cxnId="{B60E8E63-8C3F-4CAA-B852-9FA797F2EEB6}">
      <dgm:prSet/>
      <dgm:spPr/>
      <dgm:t>
        <a:bodyPr/>
        <a:lstStyle/>
        <a:p>
          <a:endParaRPr lang="hr-HR"/>
        </a:p>
      </dgm:t>
    </dgm:pt>
    <dgm:pt modelId="{AB172947-9B62-48B9-B621-31C3FA264CD5}" type="sibTrans" cxnId="{B60E8E63-8C3F-4CAA-B852-9FA797F2EEB6}">
      <dgm:prSet/>
      <dgm:spPr/>
      <dgm:t>
        <a:bodyPr/>
        <a:lstStyle/>
        <a:p>
          <a:endParaRPr lang="hr-HR"/>
        </a:p>
      </dgm:t>
    </dgm:pt>
    <dgm:pt modelId="{07F927D3-BAF0-4B13-9DA9-D9F3F9613E5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(bolesnik određuje kome od obitelji možemo dati informaciju)</a:t>
          </a:r>
        </a:p>
      </dgm:t>
    </dgm:pt>
    <dgm:pt modelId="{28D40246-E961-4355-BF1C-739199A95711}" type="parTrans" cxnId="{FBB4350F-1D32-4FE9-A3C5-C8CD08FDF80D}">
      <dgm:prSet/>
      <dgm:spPr/>
      <dgm:t>
        <a:bodyPr/>
        <a:lstStyle/>
        <a:p>
          <a:endParaRPr lang="hr-HR"/>
        </a:p>
      </dgm:t>
    </dgm:pt>
    <dgm:pt modelId="{B24692D3-C9E9-4674-BEE9-445BC9EEFB46}" type="sibTrans" cxnId="{FBB4350F-1D32-4FE9-A3C5-C8CD08FDF80D}">
      <dgm:prSet/>
      <dgm:spPr/>
      <dgm:t>
        <a:bodyPr/>
        <a:lstStyle/>
        <a:p>
          <a:endParaRPr lang="hr-HR"/>
        </a:p>
      </dgm:t>
    </dgm:pt>
    <dgm:pt modelId="{E4B27672-39B6-4EB3-B859-5CA338286856}" type="pres">
      <dgm:prSet presAssocID="{10E852A5-1373-4BBF-B4E3-7DD530CF8CE7}" presName="linear" presStyleCnt="0">
        <dgm:presLayoutVars>
          <dgm:dir/>
          <dgm:animLvl val="lvl"/>
          <dgm:resizeHandles val="exact"/>
        </dgm:presLayoutVars>
      </dgm:prSet>
      <dgm:spPr/>
    </dgm:pt>
    <dgm:pt modelId="{9BE60B69-5A7B-48DC-AA57-ACE7A98CE6DF}" type="pres">
      <dgm:prSet presAssocID="{A9BA01FC-20D5-4930-AF91-258FF04AAD6D}" presName="parentLin" presStyleCnt="0"/>
      <dgm:spPr/>
    </dgm:pt>
    <dgm:pt modelId="{7321F140-288B-47EA-A45F-EC3416231D6F}" type="pres">
      <dgm:prSet presAssocID="{A9BA01FC-20D5-4930-AF91-258FF04AAD6D}" presName="parentLeftMargin" presStyleLbl="node1" presStyleIdx="0" presStyleCnt="3"/>
      <dgm:spPr/>
    </dgm:pt>
    <dgm:pt modelId="{9F4FE622-63B0-4A8F-B8D0-EFBE107DFEDA}" type="pres">
      <dgm:prSet presAssocID="{A9BA01FC-20D5-4930-AF91-258FF04AAD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B26A88-06D5-40BE-8D63-A1D08FC73A9A}" type="pres">
      <dgm:prSet presAssocID="{A9BA01FC-20D5-4930-AF91-258FF04AAD6D}" presName="negativeSpace" presStyleCnt="0"/>
      <dgm:spPr/>
    </dgm:pt>
    <dgm:pt modelId="{F3463159-BA24-4439-9288-9A15CEAC234F}" type="pres">
      <dgm:prSet presAssocID="{A9BA01FC-20D5-4930-AF91-258FF04AAD6D}" presName="childText" presStyleLbl="conFgAcc1" presStyleIdx="0" presStyleCnt="3">
        <dgm:presLayoutVars>
          <dgm:bulletEnabled val="1"/>
        </dgm:presLayoutVars>
      </dgm:prSet>
      <dgm:spPr/>
    </dgm:pt>
    <dgm:pt modelId="{6B10B0EA-D46C-41A5-A1E9-0A8C2469C5F0}" type="pres">
      <dgm:prSet presAssocID="{995A6E52-E6E8-4D9E-AB1D-AA6197458DF0}" presName="spaceBetweenRectangles" presStyleCnt="0"/>
      <dgm:spPr/>
    </dgm:pt>
    <dgm:pt modelId="{F4EEA9FC-B5E8-4C89-A016-57CA9865EF00}" type="pres">
      <dgm:prSet presAssocID="{C792F9F4-5E46-421C-9D00-5A2BA010E71F}" presName="parentLin" presStyleCnt="0"/>
      <dgm:spPr/>
    </dgm:pt>
    <dgm:pt modelId="{3E14AB05-AA3A-4985-8E53-363C15B91D72}" type="pres">
      <dgm:prSet presAssocID="{C792F9F4-5E46-421C-9D00-5A2BA010E71F}" presName="parentLeftMargin" presStyleLbl="node1" presStyleIdx="0" presStyleCnt="3"/>
      <dgm:spPr/>
    </dgm:pt>
    <dgm:pt modelId="{7904F483-7A88-499D-B859-84F6C141DB21}" type="pres">
      <dgm:prSet presAssocID="{C792F9F4-5E46-421C-9D00-5A2BA010E7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18EFB5-3DBD-467C-B374-803B94908FFA}" type="pres">
      <dgm:prSet presAssocID="{C792F9F4-5E46-421C-9D00-5A2BA010E71F}" presName="negativeSpace" presStyleCnt="0"/>
      <dgm:spPr/>
    </dgm:pt>
    <dgm:pt modelId="{A1C81CD1-B93A-4306-8AC3-AF80793B87D3}" type="pres">
      <dgm:prSet presAssocID="{C792F9F4-5E46-421C-9D00-5A2BA010E71F}" presName="childText" presStyleLbl="conFgAcc1" presStyleIdx="1" presStyleCnt="3">
        <dgm:presLayoutVars>
          <dgm:bulletEnabled val="1"/>
        </dgm:presLayoutVars>
      </dgm:prSet>
      <dgm:spPr/>
    </dgm:pt>
    <dgm:pt modelId="{7662BCAD-0BEE-4AD3-9590-C6203F1F0006}" type="pres">
      <dgm:prSet presAssocID="{AB172947-9B62-48B9-B621-31C3FA264CD5}" presName="spaceBetweenRectangles" presStyleCnt="0"/>
      <dgm:spPr/>
    </dgm:pt>
    <dgm:pt modelId="{C4276D3C-436C-45B5-B462-031BC1A82381}" type="pres">
      <dgm:prSet presAssocID="{07F927D3-BAF0-4B13-9DA9-D9F3F9613E56}" presName="parentLin" presStyleCnt="0"/>
      <dgm:spPr/>
    </dgm:pt>
    <dgm:pt modelId="{5AD92A14-CBCA-417F-B322-EDCBA42D0B02}" type="pres">
      <dgm:prSet presAssocID="{07F927D3-BAF0-4B13-9DA9-D9F3F9613E56}" presName="parentLeftMargin" presStyleLbl="node1" presStyleIdx="1" presStyleCnt="3"/>
      <dgm:spPr/>
    </dgm:pt>
    <dgm:pt modelId="{6B7D29B0-E76E-4074-AF60-83B1C46E91F7}" type="pres">
      <dgm:prSet presAssocID="{07F927D3-BAF0-4B13-9DA9-D9F3F9613E5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71CB13-4337-402D-A1A0-07E4DD0A005A}" type="pres">
      <dgm:prSet presAssocID="{07F927D3-BAF0-4B13-9DA9-D9F3F9613E56}" presName="negativeSpace" presStyleCnt="0"/>
      <dgm:spPr/>
    </dgm:pt>
    <dgm:pt modelId="{E44E76AF-6F10-4009-810B-8F8622B6A96C}" type="pres">
      <dgm:prSet presAssocID="{07F927D3-BAF0-4B13-9DA9-D9F3F9613E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B4350F-1D32-4FE9-A3C5-C8CD08FDF80D}" srcId="{10E852A5-1373-4BBF-B4E3-7DD530CF8CE7}" destId="{07F927D3-BAF0-4B13-9DA9-D9F3F9613E56}" srcOrd="2" destOrd="0" parTransId="{28D40246-E961-4355-BF1C-739199A95711}" sibTransId="{B24692D3-C9E9-4674-BEE9-445BC9EEFB46}"/>
    <dgm:cxn modelId="{EB3C9536-989F-4D40-9965-CC357D6DE9B5}" type="presOf" srcId="{C792F9F4-5E46-421C-9D00-5A2BA010E71F}" destId="{3E14AB05-AA3A-4985-8E53-363C15B91D72}" srcOrd="0" destOrd="0" presId="urn:microsoft.com/office/officeart/2005/8/layout/list1"/>
    <dgm:cxn modelId="{B60E8E63-8C3F-4CAA-B852-9FA797F2EEB6}" srcId="{10E852A5-1373-4BBF-B4E3-7DD530CF8CE7}" destId="{C792F9F4-5E46-421C-9D00-5A2BA010E71F}" srcOrd="1" destOrd="0" parTransId="{B7D32C60-D2D2-4F03-8271-0B99D42B778A}" sibTransId="{AB172947-9B62-48B9-B621-31C3FA264CD5}"/>
    <dgm:cxn modelId="{7EA9D86D-DC0A-46ED-AB61-56365590AABC}" type="presOf" srcId="{07F927D3-BAF0-4B13-9DA9-D9F3F9613E56}" destId="{6B7D29B0-E76E-4074-AF60-83B1C46E91F7}" srcOrd="1" destOrd="0" presId="urn:microsoft.com/office/officeart/2005/8/layout/list1"/>
    <dgm:cxn modelId="{5CDC7271-4ECD-40C0-92AA-C65172B96078}" type="presOf" srcId="{C792F9F4-5E46-421C-9D00-5A2BA010E71F}" destId="{7904F483-7A88-499D-B859-84F6C141DB21}" srcOrd="1" destOrd="0" presId="urn:microsoft.com/office/officeart/2005/8/layout/list1"/>
    <dgm:cxn modelId="{D8074A8D-358E-47E7-815C-D45B83D8574E}" type="presOf" srcId="{07F927D3-BAF0-4B13-9DA9-D9F3F9613E56}" destId="{5AD92A14-CBCA-417F-B322-EDCBA42D0B02}" srcOrd="0" destOrd="0" presId="urn:microsoft.com/office/officeart/2005/8/layout/list1"/>
    <dgm:cxn modelId="{63E689B5-E107-402C-8702-03BF3F17587F}" type="presOf" srcId="{A9BA01FC-20D5-4930-AF91-258FF04AAD6D}" destId="{9F4FE622-63B0-4A8F-B8D0-EFBE107DFEDA}" srcOrd="1" destOrd="0" presId="urn:microsoft.com/office/officeart/2005/8/layout/list1"/>
    <dgm:cxn modelId="{C6E2F0D3-B210-4BF5-A02E-C0E22EF37077}" type="presOf" srcId="{10E852A5-1373-4BBF-B4E3-7DD530CF8CE7}" destId="{E4B27672-39B6-4EB3-B859-5CA338286856}" srcOrd="0" destOrd="0" presId="urn:microsoft.com/office/officeart/2005/8/layout/list1"/>
    <dgm:cxn modelId="{DEE78FEF-85CC-4FD3-A99F-CF2FFC860D92}" srcId="{10E852A5-1373-4BBF-B4E3-7DD530CF8CE7}" destId="{A9BA01FC-20D5-4930-AF91-258FF04AAD6D}" srcOrd="0" destOrd="0" parTransId="{C7B2DD56-0090-4A38-8790-3937CEAF900A}" sibTransId="{995A6E52-E6E8-4D9E-AB1D-AA6197458DF0}"/>
    <dgm:cxn modelId="{90A6A5F8-2175-486B-B973-DDA3EE853D8F}" type="presOf" srcId="{A9BA01FC-20D5-4930-AF91-258FF04AAD6D}" destId="{7321F140-288B-47EA-A45F-EC3416231D6F}" srcOrd="0" destOrd="0" presId="urn:microsoft.com/office/officeart/2005/8/layout/list1"/>
    <dgm:cxn modelId="{049CE497-437A-458F-BE84-15D41152E13B}" type="presParOf" srcId="{E4B27672-39B6-4EB3-B859-5CA338286856}" destId="{9BE60B69-5A7B-48DC-AA57-ACE7A98CE6DF}" srcOrd="0" destOrd="0" presId="urn:microsoft.com/office/officeart/2005/8/layout/list1"/>
    <dgm:cxn modelId="{07A63C06-4E02-476E-BAAA-029BB0018BCE}" type="presParOf" srcId="{9BE60B69-5A7B-48DC-AA57-ACE7A98CE6DF}" destId="{7321F140-288B-47EA-A45F-EC3416231D6F}" srcOrd="0" destOrd="0" presId="urn:microsoft.com/office/officeart/2005/8/layout/list1"/>
    <dgm:cxn modelId="{8F79AFD9-4A86-468D-943E-36A4DE38EE28}" type="presParOf" srcId="{9BE60B69-5A7B-48DC-AA57-ACE7A98CE6DF}" destId="{9F4FE622-63B0-4A8F-B8D0-EFBE107DFEDA}" srcOrd="1" destOrd="0" presId="urn:microsoft.com/office/officeart/2005/8/layout/list1"/>
    <dgm:cxn modelId="{58714438-4539-4566-950E-75462C108AE2}" type="presParOf" srcId="{E4B27672-39B6-4EB3-B859-5CA338286856}" destId="{93B26A88-06D5-40BE-8D63-A1D08FC73A9A}" srcOrd="1" destOrd="0" presId="urn:microsoft.com/office/officeart/2005/8/layout/list1"/>
    <dgm:cxn modelId="{B741CA41-8F08-4028-A2A3-1EEBF8020B28}" type="presParOf" srcId="{E4B27672-39B6-4EB3-B859-5CA338286856}" destId="{F3463159-BA24-4439-9288-9A15CEAC234F}" srcOrd="2" destOrd="0" presId="urn:microsoft.com/office/officeart/2005/8/layout/list1"/>
    <dgm:cxn modelId="{A61F4366-A505-47C5-8AC3-E62C68091C0F}" type="presParOf" srcId="{E4B27672-39B6-4EB3-B859-5CA338286856}" destId="{6B10B0EA-D46C-41A5-A1E9-0A8C2469C5F0}" srcOrd="3" destOrd="0" presId="urn:microsoft.com/office/officeart/2005/8/layout/list1"/>
    <dgm:cxn modelId="{6829735D-0E82-49E7-965D-E8ED2171CAC4}" type="presParOf" srcId="{E4B27672-39B6-4EB3-B859-5CA338286856}" destId="{F4EEA9FC-B5E8-4C89-A016-57CA9865EF00}" srcOrd="4" destOrd="0" presId="urn:microsoft.com/office/officeart/2005/8/layout/list1"/>
    <dgm:cxn modelId="{FA4CF8EA-C3D5-4CBE-96DF-2A104CD2DCA1}" type="presParOf" srcId="{F4EEA9FC-B5E8-4C89-A016-57CA9865EF00}" destId="{3E14AB05-AA3A-4985-8E53-363C15B91D72}" srcOrd="0" destOrd="0" presId="urn:microsoft.com/office/officeart/2005/8/layout/list1"/>
    <dgm:cxn modelId="{B7A3D39E-79A1-49E3-AC26-5296FE6B686B}" type="presParOf" srcId="{F4EEA9FC-B5E8-4C89-A016-57CA9865EF00}" destId="{7904F483-7A88-499D-B859-84F6C141DB21}" srcOrd="1" destOrd="0" presId="urn:microsoft.com/office/officeart/2005/8/layout/list1"/>
    <dgm:cxn modelId="{5099581F-AF67-4807-B58F-6CD2FB3D6353}" type="presParOf" srcId="{E4B27672-39B6-4EB3-B859-5CA338286856}" destId="{C818EFB5-3DBD-467C-B374-803B94908FFA}" srcOrd="5" destOrd="0" presId="urn:microsoft.com/office/officeart/2005/8/layout/list1"/>
    <dgm:cxn modelId="{E63D4E4C-CEFD-4BA2-B77A-C3C05FA3F2CD}" type="presParOf" srcId="{E4B27672-39B6-4EB3-B859-5CA338286856}" destId="{A1C81CD1-B93A-4306-8AC3-AF80793B87D3}" srcOrd="6" destOrd="0" presId="urn:microsoft.com/office/officeart/2005/8/layout/list1"/>
    <dgm:cxn modelId="{506ADF67-CC1B-40A9-BBCF-AF2DCA8C5706}" type="presParOf" srcId="{E4B27672-39B6-4EB3-B859-5CA338286856}" destId="{7662BCAD-0BEE-4AD3-9590-C6203F1F0006}" srcOrd="7" destOrd="0" presId="urn:microsoft.com/office/officeart/2005/8/layout/list1"/>
    <dgm:cxn modelId="{E1442234-DB8E-4DB1-9794-F055C2F27B7E}" type="presParOf" srcId="{E4B27672-39B6-4EB3-B859-5CA338286856}" destId="{C4276D3C-436C-45B5-B462-031BC1A82381}" srcOrd="8" destOrd="0" presId="urn:microsoft.com/office/officeart/2005/8/layout/list1"/>
    <dgm:cxn modelId="{76EA4A93-1B2B-40E2-9B0A-7E03B4A1EACA}" type="presParOf" srcId="{C4276D3C-436C-45B5-B462-031BC1A82381}" destId="{5AD92A14-CBCA-417F-B322-EDCBA42D0B02}" srcOrd="0" destOrd="0" presId="urn:microsoft.com/office/officeart/2005/8/layout/list1"/>
    <dgm:cxn modelId="{EBE4FCC6-99DE-4C49-A681-9C62AC5E238A}" type="presParOf" srcId="{C4276D3C-436C-45B5-B462-031BC1A82381}" destId="{6B7D29B0-E76E-4074-AF60-83B1C46E91F7}" srcOrd="1" destOrd="0" presId="urn:microsoft.com/office/officeart/2005/8/layout/list1"/>
    <dgm:cxn modelId="{413E89D4-9E58-4DD7-92AA-0F7E12BCE5F3}" type="presParOf" srcId="{E4B27672-39B6-4EB3-B859-5CA338286856}" destId="{9571CB13-4337-402D-A1A0-07E4DD0A005A}" srcOrd="9" destOrd="0" presId="urn:microsoft.com/office/officeart/2005/8/layout/list1"/>
    <dgm:cxn modelId="{391D70B8-ACCB-49B1-9E7D-010DF8B46167}" type="presParOf" srcId="{E4B27672-39B6-4EB3-B859-5CA338286856}" destId="{E44E76AF-6F10-4009-810B-8F8622B6A9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CEC43-A66E-4684-9C0F-5AC33EB88FD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1" csCatId="mainScheme" phldr="1"/>
      <dgm:spPr/>
    </dgm:pt>
    <dgm:pt modelId="{0D60A304-F579-47DA-838B-D5B3184325A2}">
      <dgm:prSet custT="1"/>
      <dgm:spPr/>
      <dgm:t>
        <a:bodyPr/>
        <a:lstStyle/>
        <a:p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p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odatke</a:t>
          </a:r>
          <a:r>
            <a: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o 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bolesniko</a:t>
          </a:r>
          <a:r>
            <a:rPr lang="hr-HR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voj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hr-HR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dijagnozi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</a:t>
          </a:r>
          <a:r>
            <a:rPr lang="hr-HR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om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stanju</a:t>
          </a:r>
          <a:r>
            <a: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daje</a:t>
          </a:r>
          <a:r>
            <a:rPr lang="hr-HR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izričito</a:t>
          </a:r>
          <a:r>
            <a: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liječnik</a:t>
          </a:r>
          <a:endParaRPr lang="hr-HR" altLang="en-US" sz="16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473AD18E-3865-4E5B-BD16-C3D82E570EBC}" type="parTrans" cxnId="{43728C39-B716-4E3B-9824-27333FB3C93D}">
      <dgm:prSet/>
      <dgm:spPr/>
      <dgm:t>
        <a:bodyPr/>
        <a:lstStyle/>
        <a:p>
          <a:endParaRPr lang="hr-HR"/>
        </a:p>
      </dgm:t>
    </dgm:pt>
    <dgm:pt modelId="{9E354A3F-01A9-44C6-AB1C-059E7231D341}" type="sibTrans" cxnId="{43728C39-B716-4E3B-9824-27333FB3C93D}">
      <dgm:prSet/>
      <dgm:spPr/>
      <dgm:t>
        <a:bodyPr/>
        <a:lstStyle/>
        <a:p>
          <a:endParaRPr lang="hr-HR"/>
        </a:p>
      </dgm:t>
    </dgm:pt>
    <dgm:pt modelId="{188E3484-B8D7-4061-809B-05B35724E1C4}">
      <dgm:prSet custT="1"/>
      <dgm:spPr/>
      <dgm:t>
        <a:bodyPr/>
        <a:lstStyle/>
        <a:p>
          <a:r>
            <a:rPr lang="hr-HR" alt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KOJE PODATKE SMIJE DATI MEDICINSKA SESTRA? </a:t>
          </a:r>
          <a:endParaRPr lang="hr-HR" sz="2000" dirty="0"/>
        </a:p>
      </dgm:t>
    </dgm:pt>
    <dgm:pt modelId="{98F067C6-2AD9-4B3E-B3C6-0D0B6166FF5C}" type="parTrans" cxnId="{18E81939-C182-4723-9DB3-66BA0B5DD411}">
      <dgm:prSet/>
      <dgm:spPr/>
      <dgm:t>
        <a:bodyPr/>
        <a:lstStyle/>
        <a:p>
          <a:endParaRPr lang="hr-HR"/>
        </a:p>
      </dgm:t>
    </dgm:pt>
    <dgm:pt modelId="{17424F9A-1A82-4D01-B4CB-92E670F051C0}" type="sibTrans" cxnId="{18E81939-C182-4723-9DB3-66BA0B5DD411}">
      <dgm:prSet/>
      <dgm:spPr/>
      <dgm:t>
        <a:bodyPr/>
        <a:lstStyle/>
        <a:p>
          <a:endParaRPr lang="hr-HR"/>
        </a:p>
      </dgm:t>
    </dgm:pt>
    <dgm:pt modelId="{B796F714-F3EF-4BC3-A126-0ADB19271FA0}">
      <dgm:prSet custT="1"/>
      <dgm:spPr/>
      <dgm:t>
        <a:bodyPr/>
        <a:lstStyle/>
        <a:p>
          <a:r>
            <a: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samo osnovne ljudske potrebe</a:t>
          </a:r>
        </a:p>
        <a:p>
          <a:r>
            <a:rPr lang="hr-HR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 </a:t>
          </a:r>
          <a:r>
            <a:rPr lang="en-US" altLang="en-US" sz="18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gledišta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zdravstvene</a:t>
          </a:r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njege</a:t>
          </a:r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!</a:t>
          </a:r>
          <a:endParaRPr lang="hr-HR" sz="1800" dirty="0"/>
        </a:p>
      </dgm:t>
    </dgm:pt>
    <dgm:pt modelId="{05593102-944F-4E58-8F29-2DC7542A881C}" type="parTrans" cxnId="{A0D37E64-BC1D-4558-87BD-E176E805109B}">
      <dgm:prSet/>
      <dgm:spPr/>
      <dgm:t>
        <a:bodyPr/>
        <a:lstStyle/>
        <a:p>
          <a:endParaRPr lang="hr-HR"/>
        </a:p>
      </dgm:t>
    </dgm:pt>
    <dgm:pt modelId="{4B6D08E3-DBFA-469A-A139-48AD6EEC36CC}" type="sibTrans" cxnId="{A0D37E64-BC1D-4558-87BD-E176E805109B}">
      <dgm:prSet/>
      <dgm:spPr/>
      <dgm:t>
        <a:bodyPr/>
        <a:lstStyle/>
        <a:p>
          <a:endParaRPr lang="hr-HR"/>
        </a:p>
      </dgm:t>
    </dgm:pt>
    <dgm:pt modelId="{01D33EF3-E823-4407-B602-3DE2BF15CA61}" type="pres">
      <dgm:prSet presAssocID="{193CEC43-A66E-4684-9C0F-5AC33EB88FD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CFAD50A-5B7C-418A-B6CB-DD70E1C2D3A6}" type="pres">
      <dgm:prSet presAssocID="{188E3484-B8D7-4061-809B-05B35724E1C4}" presName="Accent1" presStyleCnt="0"/>
      <dgm:spPr/>
    </dgm:pt>
    <dgm:pt modelId="{D51128B1-0CBA-4F3B-93B8-CCE69EF5A668}" type="pres">
      <dgm:prSet presAssocID="{188E3484-B8D7-4061-809B-05B35724E1C4}" presName="Accent" presStyleLbl="node1" presStyleIdx="0" presStyleCnt="3"/>
      <dgm:spPr>
        <a:solidFill>
          <a:schemeClr val="accent2"/>
        </a:solidFill>
      </dgm:spPr>
    </dgm:pt>
    <dgm:pt modelId="{D799EFE6-8DEE-40B0-890F-4AA42CFECA5C}" type="pres">
      <dgm:prSet presAssocID="{188E3484-B8D7-4061-809B-05B35724E1C4}" presName="Parent1" presStyleLbl="revTx" presStyleIdx="0" presStyleCnt="3" custLinFactNeighborX="991" custLinFactNeighborY="-25012">
        <dgm:presLayoutVars>
          <dgm:chMax val="1"/>
          <dgm:chPref val="1"/>
          <dgm:bulletEnabled val="1"/>
        </dgm:presLayoutVars>
      </dgm:prSet>
      <dgm:spPr/>
    </dgm:pt>
    <dgm:pt modelId="{1375CA43-7275-48FD-ABAF-4E579031415C}" type="pres">
      <dgm:prSet presAssocID="{B796F714-F3EF-4BC3-A126-0ADB19271FA0}" presName="Accent2" presStyleCnt="0"/>
      <dgm:spPr/>
    </dgm:pt>
    <dgm:pt modelId="{E62B8FB0-B62E-4AC1-9C8C-30CB2283CC47}" type="pres">
      <dgm:prSet presAssocID="{B796F714-F3EF-4BC3-A126-0ADB19271FA0}" presName="Accent" presStyleLbl="node1" presStyleIdx="1" presStyleCnt="3" custLinFactNeighborX="-1164" custLinFactNeighborY="855"/>
      <dgm:spPr>
        <a:solidFill>
          <a:srgbClr val="FFFF00"/>
        </a:solidFill>
      </dgm:spPr>
    </dgm:pt>
    <dgm:pt modelId="{9425F6D8-5BE4-4A9C-8F28-1F693E08F6E2}" type="pres">
      <dgm:prSet presAssocID="{B796F714-F3EF-4BC3-A126-0ADB19271FA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728CCB6-3261-4B58-ADD7-C87F093FF462}" type="pres">
      <dgm:prSet presAssocID="{0D60A304-F579-47DA-838B-D5B3184325A2}" presName="Accent3" presStyleCnt="0"/>
      <dgm:spPr/>
    </dgm:pt>
    <dgm:pt modelId="{1A5EBFDE-8E4D-4362-A9AB-5A9E8933F9D6}" type="pres">
      <dgm:prSet presAssocID="{0D60A304-F579-47DA-838B-D5B3184325A2}" presName="Accent" presStyleLbl="node1" presStyleIdx="2" presStyleCnt="3" custLinFactNeighborX="2418" custLinFactNeighborY="4429"/>
      <dgm:spPr>
        <a:solidFill>
          <a:schemeClr val="accent1"/>
        </a:solidFill>
      </dgm:spPr>
    </dgm:pt>
    <dgm:pt modelId="{38B49D25-44B1-4187-AD83-273B6FD7CB21}" type="pres">
      <dgm:prSet presAssocID="{0D60A304-F579-47DA-838B-D5B3184325A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728112A-71A1-481F-85E2-801A13D51BDA}" type="presOf" srcId="{0D60A304-F579-47DA-838B-D5B3184325A2}" destId="{38B49D25-44B1-4187-AD83-273B6FD7CB21}" srcOrd="0" destOrd="0" presId="urn:microsoft.com/office/officeart/2009/layout/CircleArrowProcess"/>
    <dgm:cxn modelId="{18E81939-C182-4723-9DB3-66BA0B5DD411}" srcId="{193CEC43-A66E-4684-9C0F-5AC33EB88FDE}" destId="{188E3484-B8D7-4061-809B-05B35724E1C4}" srcOrd="0" destOrd="0" parTransId="{98F067C6-2AD9-4B3E-B3C6-0D0B6166FF5C}" sibTransId="{17424F9A-1A82-4D01-B4CB-92E670F051C0}"/>
    <dgm:cxn modelId="{43728C39-B716-4E3B-9824-27333FB3C93D}" srcId="{193CEC43-A66E-4684-9C0F-5AC33EB88FDE}" destId="{0D60A304-F579-47DA-838B-D5B3184325A2}" srcOrd="2" destOrd="0" parTransId="{473AD18E-3865-4E5B-BD16-C3D82E570EBC}" sibTransId="{9E354A3F-01A9-44C6-AB1C-059E7231D341}"/>
    <dgm:cxn modelId="{A0D37E64-BC1D-4558-87BD-E176E805109B}" srcId="{193CEC43-A66E-4684-9C0F-5AC33EB88FDE}" destId="{B796F714-F3EF-4BC3-A126-0ADB19271FA0}" srcOrd="1" destOrd="0" parTransId="{05593102-944F-4E58-8F29-2DC7542A881C}" sibTransId="{4B6D08E3-DBFA-469A-A139-48AD6EEC36CC}"/>
    <dgm:cxn modelId="{B0DCFB6D-9461-415E-9514-310C104B75E4}" type="presOf" srcId="{B796F714-F3EF-4BC3-A126-0ADB19271FA0}" destId="{9425F6D8-5BE4-4A9C-8F28-1F693E08F6E2}" srcOrd="0" destOrd="0" presId="urn:microsoft.com/office/officeart/2009/layout/CircleArrowProcess"/>
    <dgm:cxn modelId="{05C5D355-61D7-4FC3-990E-5A6CFDA8337F}" type="presOf" srcId="{188E3484-B8D7-4061-809B-05B35724E1C4}" destId="{D799EFE6-8DEE-40B0-890F-4AA42CFECA5C}" srcOrd="0" destOrd="0" presId="urn:microsoft.com/office/officeart/2009/layout/CircleArrowProcess"/>
    <dgm:cxn modelId="{D6239BB5-2946-4C63-B167-28F18241E918}" type="presOf" srcId="{193CEC43-A66E-4684-9C0F-5AC33EB88FDE}" destId="{01D33EF3-E823-4407-B602-3DE2BF15CA61}" srcOrd="0" destOrd="0" presId="urn:microsoft.com/office/officeart/2009/layout/CircleArrowProcess"/>
    <dgm:cxn modelId="{FD12759B-FF6D-4097-ADDF-F6C9C04DCE84}" type="presParOf" srcId="{01D33EF3-E823-4407-B602-3DE2BF15CA61}" destId="{2CFAD50A-5B7C-418A-B6CB-DD70E1C2D3A6}" srcOrd="0" destOrd="0" presId="urn:microsoft.com/office/officeart/2009/layout/CircleArrowProcess"/>
    <dgm:cxn modelId="{22C23C21-67F0-4AE8-8A12-0D88AFC18A48}" type="presParOf" srcId="{2CFAD50A-5B7C-418A-B6CB-DD70E1C2D3A6}" destId="{D51128B1-0CBA-4F3B-93B8-CCE69EF5A668}" srcOrd="0" destOrd="0" presId="urn:microsoft.com/office/officeart/2009/layout/CircleArrowProcess"/>
    <dgm:cxn modelId="{DD974E5E-0F95-4AF5-9474-02BE88C7112F}" type="presParOf" srcId="{01D33EF3-E823-4407-B602-3DE2BF15CA61}" destId="{D799EFE6-8DEE-40B0-890F-4AA42CFECA5C}" srcOrd="1" destOrd="0" presId="urn:microsoft.com/office/officeart/2009/layout/CircleArrowProcess"/>
    <dgm:cxn modelId="{D7B0F9B3-276F-41F5-A990-F64B723A1328}" type="presParOf" srcId="{01D33EF3-E823-4407-B602-3DE2BF15CA61}" destId="{1375CA43-7275-48FD-ABAF-4E579031415C}" srcOrd="2" destOrd="0" presId="urn:microsoft.com/office/officeart/2009/layout/CircleArrowProcess"/>
    <dgm:cxn modelId="{38021D07-DE2A-4D96-B3B1-DC3B340880BA}" type="presParOf" srcId="{1375CA43-7275-48FD-ABAF-4E579031415C}" destId="{E62B8FB0-B62E-4AC1-9C8C-30CB2283CC47}" srcOrd="0" destOrd="0" presId="urn:microsoft.com/office/officeart/2009/layout/CircleArrowProcess"/>
    <dgm:cxn modelId="{D2C9D396-FB66-40DB-86E0-0B80B994B393}" type="presParOf" srcId="{01D33EF3-E823-4407-B602-3DE2BF15CA61}" destId="{9425F6D8-5BE4-4A9C-8F28-1F693E08F6E2}" srcOrd="3" destOrd="0" presId="urn:microsoft.com/office/officeart/2009/layout/CircleArrowProcess"/>
    <dgm:cxn modelId="{9A02D35A-1B6E-4135-A234-0568BD415B64}" type="presParOf" srcId="{01D33EF3-E823-4407-B602-3DE2BF15CA61}" destId="{7728CCB6-3261-4B58-ADD7-C87F093FF462}" srcOrd="4" destOrd="0" presId="urn:microsoft.com/office/officeart/2009/layout/CircleArrowProcess"/>
    <dgm:cxn modelId="{5A61D56B-F0E0-46E2-AAF0-D923DC7CDF11}" type="presParOf" srcId="{7728CCB6-3261-4B58-ADD7-C87F093FF462}" destId="{1A5EBFDE-8E4D-4362-A9AB-5A9E8933F9D6}" srcOrd="0" destOrd="0" presId="urn:microsoft.com/office/officeart/2009/layout/CircleArrowProcess"/>
    <dgm:cxn modelId="{CFFEA459-9DFF-4C19-A9C1-3EA7D61D3443}" type="presParOf" srcId="{01D33EF3-E823-4407-B602-3DE2BF15CA61}" destId="{38B49D25-44B1-4187-AD83-273B6FD7CB2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2C11E-0157-4C19-BF7A-4042F185030E}">
      <dsp:nvSpPr>
        <dsp:cNvPr id="0" name=""/>
        <dsp:cNvSpPr/>
      </dsp:nvSpPr>
      <dsp:spPr>
        <a:xfrm>
          <a:off x="1414" y="962731"/>
          <a:ext cx="4103438" cy="303242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85B77-34A7-4584-9C5B-53D6ECCDAC15}">
      <dsp:nvSpPr>
        <dsp:cNvPr id="0" name=""/>
        <dsp:cNvSpPr/>
      </dsp:nvSpPr>
      <dsp:spPr>
        <a:xfrm>
          <a:off x="830832" y="3445322"/>
          <a:ext cx="3535941" cy="849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Medicinska je sestra kao profesionalnu tajnu dužna čuvati sve podatke o bolesniku/štićeniku koje je dobila </a:t>
          </a:r>
        </a:p>
      </dsp:txBody>
      <dsp:txXfrm>
        <a:off x="830832" y="3445322"/>
        <a:ext cx="3535941" cy="849745"/>
      </dsp:txXfrm>
    </dsp:sp>
    <dsp:sp modelId="{B1C22650-B48C-42B7-8374-F4E61EC6B917}">
      <dsp:nvSpPr>
        <dsp:cNvPr id="0" name=""/>
        <dsp:cNvSpPr/>
      </dsp:nvSpPr>
      <dsp:spPr>
        <a:xfrm>
          <a:off x="4957753" y="962731"/>
          <a:ext cx="4103438" cy="303242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57CF5-D6BC-4684-BCC7-B27CE9833524}">
      <dsp:nvSpPr>
        <dsp:cNvPr id="0" name=""/>
        <dsp:cNvSpPr/>
      </dsp:nvSpPr>
      <dsp:spPr>
        <a:xfrm>
          <a:off x="5787171" y="3445322"/>
          <a:ext cx="3535941" cy="849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tijekom provođenja zdravstvene njege</a:t>
          </a:r>
          <a:endParaRPr lang="hr-H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7171" y="3445322"/>
        <a:ext cx="3535941" cy="849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7AA0-CDF1-4BFD-A6C9-BCE5361B483C}">
      <dsp:nvSpPr>
        <dsp:cNvPr id="0" name=""/>
        <dsp:cNvSpPr/>
      </dsp:nvSpPr>
      <dsp:spPr>
        <a:xfrm>
          <a:off x="0" y="1829012"/>
          <a:ext cx="9036496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A022-7868-43B4-948B-1826CE67745C}">
      <dsp:nvSpPr>
        <dsp:cNvPr id="0" name=""/>
        <dsp:cNvSpPr/>
      </dsp:nvSpPr>
      <dsp:spPr>
        <a:xfrm>
          <a:off x="451824" y="150429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Osobni: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identitet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adresa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stanovanja</a:t>
          </a:r>
          <a:r>
            <a:rPr lang="hr-HR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 broj mobitela, mail…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endParaRPr lang="hr-HR" altLang="en-US" sz="2200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83527" y="1535995"/>
        <a:ext cx="6262141" cy="586034"/>
      </dsp:txXfrm>
    </dsp:sp>
    <dsp:sp modelId="{84880AB7-B5F6-46EB-9F30-A0E97A21ED6C}">
      <dsp:nvSpPr>
        <dsp:cNvPr id="0" name=""/>
        <dsp:cNvSpPr/>
      </dsp:nvSpPr>
      <dsp:spPr>
        <a:xfrm>
          <a:off x="0" y="2826932"/>
          <a:ext cx="9036496" cy="9355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458216" rIns="70133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broj djece</a:t>
          </a:r>
          <a:r>
            <a:rPr lang="en-US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,</a:t>
          </a:r>
          <a:r>
            <a:rPr lang="hr-HR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broj braće i sestara, </a:t>
          </a:r>
          <a:r>
            <a:rPr lang="en-US" altLang="en-US" sz="2200" kern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roditeljstvo </a:t>
          </a:r>
          <a:endParaRPr lang="hr-HR" sz="2200" kern="1200"/>
        </a:p>
      </dsp:txBody>
      <dsp:txXfrm>
        <a:off x="0" y="2826932"/>
        <a:ext cx="9036496" cy="935550"/>
      </dsp:txXfrm>
    </dsp:sp>
    <dsp:sp modelId="{0A65D587-C848-4F6F-8A80-DC5527A828A9}">
      <dsp:nvSpPr>
        <dsp:cNvPr id="0" name=""/>
        <dsp:cNvSpPr/>
      </dsp:nvSpPr>
      <dsp:spPr>
        <a:xfrm>
          <a:off x="451824" y="250221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Obiteljski</a:t>
          </a: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:</a:t>
          </a:r>
        </a:p>
      </dsp:txBody>
      <dsp:txXfrm>
        <a:off x="483527" y="2533915"/>
        <a:ext cx="6262141" cy="586034"/>
      </dsp:txXfrm>
    </dsp:sp>
    <dsp:sp modelId="{BAC3AFB0-F2D0-4C0D-A4AE-F07FCE9C5B32}">
      <dsp:nvSpPr>
        <dsp:cNvPr id="0" name=""/>
        <dsp:cNvSpPr/>
      </dsp:nvSpPr>
      <dsp:spPr>
        <a:xfrm>
          <a:off x="0" y="4206003"/>
          <a:ext cx="9036496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E24EE-456F-4261-8C0C-81D16EDC0FE3}">
      <dsp:nvSpPr>
        <dsp:cNvPr id="0" name=""/>
        <dsp:cNvSpPr/>
      </dsp:nvSpPr>
      <dsp:spPr>
        <a:xfrm>
          <a:off x="451824" y="3881282"/>
          <a:ext cx="632554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socijalni</a:t>
          </a:r>
          <a:r>
            <a:rPr lang="hr-HR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ekonomski</a:t>
          </a:r>
          <a:r>
            <a:rPr lang="en-US" alt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status …</a:t>
          </a:r>
          <a:endParaRPr lang="en-US" altLang="en-US" sz="2200" kern="1200" dirty="0"/>
        </a:p>
      </dsp:txBody>
      <dsp:txXfrm>
        <a:off x="483527" y="3912985"/>
        <a:ext cx="6262141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3159-BA24-4439-9288-9A15CEAC234F}">
      <dsp:nvSpPr>
        <dsp:cNvPr id="0" name=""/>
        <dsp:cNvSpPr/>
      </dsp:nvSpPr>
      <dsp:spPr>
        <a:xfrm>
          <a:off x="0" y="104906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FE622-63B0-4A8F-B8D0-EFBE107DFEDA}">
      <dsp:nvSpPr>
        <dsp:cNvPr id="0" name=""/>
        <dsp:cNvSpPr/>
      </dsp:nvSpPr>
      <dsp:spPr>
        <a:xfrm>
          <a:off x="411480" y="69482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Pravo na informaciju ima samo bolesnik</a:t>
          </a:r>
          <a:endParaRPr lang="hr-HR" sz="2400" kern="1200" dirty="0"/>
        </a:p>
      </dsp:txBody>
      <dsp:txXfrm>
        <a:off x="446065" y="729406"/>
        <a:ext cx="5691550" cy="639310"/>
      </dsp:txXfrm>
    </dsp:sp>
    <dsp:sp modelId="{A1C81CD1-B93A-4306-8AC3-AF80793B87D3}">
      <dsp:nvSpPr>
        <dsp:cNvPr id="0" name=""/>
        <dsp:cNvSpPr/>
      </dsp:nvSpPr>
      <dsp:spPr>
        <a:xfrm>
          <a:off x="0" y="213770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4F483-7A88-499D-B859-84F6C141DB21}">
      <dsp:nvSpPr>
        <dsp:cNvPr id="0" name=""/>
        <dsp:cNvSpPr/>
      </dsp:nvSpPr>
      <dsp:spPr>
        <a:xfrm>
          <a:off x="411480" y="178346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 potom njegova obitelj </a:t>
          </a:r>
          <a:endParaRPr lang="hr-HR" sz="2400" kern="1200"/>
        </a:p>
      </dsp:txBody>
      <dsp:txXfrm>
        <a:off x="446065" y="1818046"/>
        <a:ext cx="5691550" cy="639310"/>
      </dsp:txXfrm>
    </dsp:sp>
    <dsp:sp modelId="{E44E76AF-6F10-4009-810B-8F8622B6A96C}">
      <dsp:nvSpPr>
        <dsp:cNvPr id="0" name=""/>
        <dsp:cNvSpPr/>
      </dsp:nvSpPr>
      <dsp:spPr>
        <a:xfrm>
          <a:off x="0" y="3226341"/>
          <a:ext cx="8229600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D29B0-E76E-4074-AF60-83B1C46E91F7}">
      <dsp:nvSpPr>
        <dsp:cNvPr id="0" name=""/>
        <dsp:cNvSpPr/>
      </dsp:nvSpPr>
      <dsp:spPr>
        <a:xfrm>
          <a:off x="411480" y="2872101"/>
          <a:ext cx="576072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(bolesnik određuje kome od obitelji možemo dati informaciju)</a:t>
          </a:r>
        </a:p>
      </dsp:txBody>
      <dsp:txXfrm>
        <a:off x="446065" y="2906686"/>
        <a:ext cx="569155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128B1-0CBA-4F3B-93B8-CCE69EF5A668}">
      <dsp:nvSpPr>
        <dsp:cNvPr id="0" name=""/>
        <dsp:cNvSpPr/>
      </dsp:nvSpPr>
      <dsp:spPr>
        <a:xfrm>
          <a:off x="3400215" y="0"/>
          <a:ext cx="3244800" cy="324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9EFE6-8DEE-40B0-890F-4AA42CFECA5C}">
      <dsp:nvSpPr>
        <dsp:cNvPr id="0" name=""/>
        <dsp:cNvSpPr/>
      </dsp:nvSpPr>
      <dsp:spPr>
        <a:xfrm>
          <a:off x="4135291" y="946211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KOJE PODATKE SMIJE DATI MEDICINSKA SESTRA? </a:t>
          </a:r>
          <a:endParaRPr lang="hr-HR" sz="2000" kern="1200" dirty="0"/>
        </a:p>
      </dsp:txBody>
      <dsp:txXfrm>
        <a:off x="4135291" y="946211"/>
        <a:ext cx="1803073" cy="901320"/>
      </dsp:txXfrm>
    </dsp:sp>
    <dsp:sp modelId="{E62B8FB0-B62E-4AC1-9C8C-30CB2283CC47}">
      <dsp:nvSpPr>
        <dsp:cNvPr id="0" name=""/>
        <dsp:cNvSpPr/>
      </dsp:nvSpPr>
      <dsp:spPr>
        <a:xfrm>
          <a:off x="2461214" y="1892409"/>
          <a:ext cx="3244800" cy="32452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5F6D8-5BE4-4A9C-8F28-1F693E08F6E2}">
      <dsp:nvSpPr>
        <dsp:cNvPr id="0" name=""/>
        <dsp:cNvSpPr/>
      </dsp:nvSpPr>
      <dsp:spPr>
        <a:xfrm>
          <a:off x="3219847" y="3047098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samo osnovne ljudske potrebe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 </a:t>
          </a:r>
          <a:r>
            <a:rPr lang="en-US" alt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gledišta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zdravstvene</a:t>
          </a: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njege</a:t>
          </a: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!</a:t>
          </a:r>
          <a:endParaRPr lang="hr-HR" sz="1800" kern="1200" dirty="0"/>
        </a:p>
      </dsp:txBody>
      <dsp:txXfrm>
        <a:off x="3219847" y="3047098"/>
        <a:ext cx="1803073" cy="901320"/>
      </dsp:txXfrm>
    </dsp:sp>
    <dsp:sp modelId="{1A5EBFDE-8E4D-4362-A9AB-5A9E8933F9D6}">
      <dsp:nvSpPr>
        <dsp:cNvPr id="0" name=""/>
        <dsp:cNvSpPr/>
      </dsp:nvSpPr>
      <dsp:spPr>
        <a:xfrm>
          <a:off x="3698568" y="4075984"/>
          <a:ext cx="2787786" cy="27889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49D25-44B1-4187-AD83-273B6FD7CB21}">
      <dsp:nvSpPr>
        <dsp:cNvPr id="0" name=""/>
        <dsp:cNvSpPr/>
      </dsp:nvSpPr>
      <dsp:spPr>
        <a:xfrm>
          <a:off x="4121688" y="4925243"/>
          <a:ext cx="1803073" cy="90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p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odatke</a:t>
          </a:r>
          <a:r>
            <a:rPr lang="en-US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o 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bolesniko</a:t>
          </a:r>
          <a:r>
            <a:rPr lang="hr-HR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voj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hr-HR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dijagnozi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zdravstven</a:t>
          </a:r>
          <a:r>
            <a:rPr lang="hr-HR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om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stanju</a:t>
          </a:r>
          <a:r>
            <a:rPr lang="en-US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daje</a:t>
          </a:r>
          <a:r>
            <a:rPr lang="hr-HR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izričito</a:t>
          </a:r>
          <a:r>
            <a:rPr lang="en-US" alt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alt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liječnik</a:t>
          </a:r>
          <a:endParaRPr lang="hr-HR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121688" y="4925243"/>
        <a:ext cx="1803073" cy="90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0257-B78B-4E40-A4F3-C9CDB9FB4B75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50DF-9164-43CA-8A6D-E5D66E4907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89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F50DF-9164-43CA-8A6D-E5D66E4907B5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21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2EC8-3F50-4384-A15A-685F54AB1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35B2-F292-4226-BE2D-6B8075860501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22E1-D629-4B4E-B08F-51471B2D110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4" y="87571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800" b="1" dirty="0">
                <a:latin typeface="Times New Roman" pitchFamily="18" charset="0"/>
                <a:cs typeface="Times New Roman" pitchFamily="18" charset="0"/>
              </a:rPr>
              <a:t>PROFESIONALNA TAJNA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964488" cy="2088232"/>
          </a:xfrm>
        </p:spPr>
        <p:txBody>
          <a:bodyPr>
            <a:normAutofit/>
          </a:bodyPr>
          <a:lstStyle/>
          <a:p>
            <a:pPr algn="l"/>
            <a:endParaRPr lang="hr-HR" dirty="0"/>
          </a:p>
          <a:p>
            <a:r>
              <a:rPr lang="hr-H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hr-H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6409"/>
            <a:ext cx="6696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0DB9EF8-BF8F-411E-A5C6-118F61D0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94383"/>
            <a:ext cx="6228184" cy="4401606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467F77F-1144-4ED4-9254-03698DCEB0FB}"/>
              </a:ext>
            </a:extLst>
          </p:cNvPr>
          <p:cNvSpPr/>
          <p:nvPr/>
        </p:nvSpPr>
        <p:spPr>
          <a:xfrm>
            <a:off x="755576" y="1516994"/>
            <a:ext cx="6912768" cy="514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stranica 49, 50 u udžbeniku Etika u sestrinstvu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AAA7FB71-D645-4193-9183-F3A79DFE70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9018846"/>
              </p:ext>
            </p:extLst>
          </p:nvPr>
        </p:nvGraphicFramePr>
        <p:xfrm>
          <a:off x="0" y="404664"/>
          <a:ext cx="90364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CD526EA6-2082-4310-9274-47A40CD84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600" y="1166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77;p51">
            <a:extLst>
              <a:ext uri="{FF2B5EF4-FFF2-40B4-BE49-F238E27FC236}">
                <a16:creationId xmlns:a16="http://schemas.microsoft.com/office/drawing/2014/main" id="{3BB99741-49CD-4F28-A8A6-BCEC62FE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3"/>
            <a:ext cx="7858125" cy="10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Clr>
                <a:srgbClr val="FF0000"/>
              </a:buClr>
              <a:buSzPts val="2800"/>
              <a:buFont typeface="Times New Roman" panose="02020603050405020304" pitchFamily="18" charset="0"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Primjer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kršenja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tajne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ts val="2800"/>
              <a:buFont typeface="Comic Sans MS" panose="030F0702030302020204" pitchFamily="66" charset="0"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7" name="Google Shape;376;p51">
            <a:extLst>
              <a:ext uri="{FF2B5EF4-FFF2-40B4-BE49-F238E27FC236}">
                <a16:creationId xmlns:a16="http://schemas.microsoft.com/office/drawing/2014/main" id="{365F9343-435F-4804-90EC-0520E8160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42511"/>
            <a:ext cx="8001000" cy="433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buClr>
                <a:srgbClr val="000000"/>
              </a:buClr>
              <a:buSzPts val="1200"/>
              <a:buFont typeface="Comic Sans MS" panose="030F0702030302020204" pitchFamily="66" charset="0"/>
              <a:buNone/>
            </a:pPr>
            <a:endParaRPr lang="en-US" altLang="en-US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200"/>
              <a:buFont typeface="Comic Sans MS" panose="030F0702030302020204" pitchFamily="66" charset="0"/>
              <a:buNone/>
            </a:pPr>
            <a:endParaRPr lang="en-US" altLang="en-US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2800"/>
              <a:buFont typeface="Times New Roman" panose="02020603050405020304" pitchFamily="18" charset="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Medicinska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sestra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I. H.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pisanje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istraživačkog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rada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uzela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je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imena i prezimena, adrese stanovanja, brojeve telefona te broj djece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nekoliko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pacijenata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iz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medicinske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sestrinske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dokumentacije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Posebno je istaknula uvjete života svakog pojedinog bolesnika. Za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dozvolu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uzimanja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nije se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obratila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Etičko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povjerenstv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 ustanove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Završni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rad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napisala</a:t>
            </a:r>
            <a:r>
              <a:rPr lang="hr-H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temelju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nije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dobila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dozvolu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alt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1472" y="2857496"/>
            <a:ext cx="7000924" cy="1588"/>
          </a:xfrm>
          <a:prstGeom prst="line">
            <a:avLst/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8148" y="2857496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472" y="3429000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72132" y="3929066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Tko ima pravo na informaciju?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ffective-online-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31" y="1988840"/>
            <a:ext cx="859241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FA16B10-196B-41CD-BF67-6D9E15F62FB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2395517"/>
              </p:ext>
            </p:extLst>
          </p:nvPr>
        </p:nvGraphicFramePr>
        <p:xfrm>
          <a:off x="395536" y="24208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FFA2C6FC-E5E9-4AAA-9831-C72A051D0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188640"/>
            <a:ext cx="5544616" cy="27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582B9C7-F14C-4616-93ED-AFDB927B9CF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4429700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63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5D597-7705-4231-836C-E20B713E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F5298-65B7-40B7-9A7E-F904E4CF5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B639BC-7A3E-44DF-9A6B-634FA69E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303"/>
            <a:ext cx="9036496" cy="654796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1E661FD-B2D0-46DA-A37D-6818BD5B7280}"/>
              </a:ext>
            </a:extLst>
          </p:cNvPr>
          <p:cNvSpPr/>
          <p:nvPr/>
        </p:nvSpPr>
        <p:spPr>
          <a:xfrm>
            <a:off x="5616668" y="185738"/>
            <a:ext cx="3527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Što je neprihvatljivo kod davanja informacija?</a:t>
            </a:r>
          </a:p>
        </p:txBody>
      </p:sp>
      <p:sp>
        <p:nvSpPr>
          <p:cNvPr id="6" name="Pravokutnik: odsječeni gornji kutovi 5">
            <a:extLst>
              <a:ext uri="{FF2B5EF4-FFF2-40B4-BE49-F238E27FC236}">
                <a16:creationId xmlns:a16="http://schemas.microsoft.com/office/drawing/2014/main" id="{5F1E8026-FD62-4684-8E59-723D6D467352}"/>
              </a:ext>
            </a:extLst>
          </p:cNvPr>
          <p:cNvSpPr/>
          <p:nvPr/>
        </p:nvSpPr>
        <p:spPr>
          <a:xfrm>
            <a:off x="0" y="5157192"/>
            <a:ext cx="3779912" cy="1639515"/>
          </a:xfrm>
          <a:prstGeom prst="snip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informacije nikada ne dajemo telefonom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ne znamo tko je na drugoj strani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1575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Smijemo li prepričavati?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pic>
        <p:nvPicPr>
          <p:cNvPr id="4" name="Picture 3" descr="women-talking-conver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55923" cy="51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5D597-7705-4231-836C-E20B713E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F5298-65B7-40B7-9A7E-F904E4CF5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B639BC-7A3E-44DF-9A6B-634FA69E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02"/>
            <a:ext cx="9036496" cy="654796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1E661FD-B2D0-46DA-A37D-6818BD5B7280}"/>
              </a:ext>
            </a:extLst>
          </p:cNvPr>
          <p:cNvSpPr/>
          <p:nvPr/>
        </p:nvSpPr>
        <p:spPr>
          <a:xfrm>
            <a:off x="5616668" y="185738"/>
            <a:ext cx="3527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avokutnik: odsječeni gornji kutovi 5">
            <a:extLst>
              <a:ext uri="{FF2B5EF4-FFF2-40B4-BE49-F238E27FC236}">
                <a16:creationId xmlns:a16="http://schemas.microsoft.com/office/drawing/2014/main" id="{5F1E8026-FD62-4684-8E59-723D6D467352}"/>
              </a:ext>
            </a:extLst>
          </p:cNvPr>
          <p:cNvSpPr/>
          <p:nvPr/>
        </p:nvSpPr>
        <p:spPr>
          <a:xfrm>
            <a:off x="5722291" y="66368"/>
            <a:ext cx="3347820" cy="1916832"/>
          </a:xfrm>
          <a:prstGeom prst="snip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Sestri je nedopustivo prepričavanje profesionalnih tajni izvan zdravstvenog tima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9009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CAE84-8C8E-45F8-8A55-525A866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TKO SU SVE ČLANOVI ZDRAVSTVENOG TIMA?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2729F2-82FA-4E1C-B5E5-857E3D4C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42B9B6-7788-4535-90D6-5FD91268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5" name="Pravokutnik: odsječeni dijagonalni kutovi 4">
            <a:extLst>
              <a:ext uri="{FF2B5EF4-FFF2-40B4-BE49-F238E27FC236}">
                <a16:creationId xmlns:a16="http://schemas.microsoft.com/office/drawing/2014/main" id="{E47F1F99-869C-452E-A347-12FFA491969A}"/>
              </a:ext>
            </a:extLst>
          </p:cNvPr>
          <p:cNvSpPr/>
          <p:nvPr/>
        </p:nvSpPr>
        <p:spPr>
          <a:xfrm>
            <a:off x="1691680" y="5060850"/>
            <a:ext cx="5616624" cy="197971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 u zdravstvenom timu je obvezatan radi kvalitetnog provođenja zdravstvene njege i zaštite; </a:t>
            </a:r>
          </a:p>
          <a:p>
            <a:pPr algn="ctr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pritom se mora posebno paziti na zaštitu anonimnosti čovjeka</a:t>
            </a:r>
          </a:p>
        </p:txBody>
      </p:sp>
    </p:spTree>
    <p:extLst>
      <p:ext uri="{BB962C8B-B14F-4D97-AF65-F5344CB8AC3E}">
        <p14:creationId xmlns:p14="http://schemas.microsoft.com/office/powerpoint/2010/main" val="427800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6D4863-8BE9-493B-8815-47B3596B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55738"/>
            <a:ext cx="8424936" cy="4313621"/>
          </a:xfrm>
          <a:prstGeom prst="rect">
            <a:avLst/>
          </a:prstGeom>
        </p:spPr>
      </p:pic>
      <p:sp>
        <p:nvSpPr>
          <p:cNvPr id="7" name="Pravokutnik: odsječeni gornji kutovi 6">
            <a:extLst>
              <a:ext uri="{FF2B5EF4-FFF2-40B4-BE49-F238E27FC236}">
                <a16:creationId xmlns:a16="http://schemas.microsoft.com/office/drawing/2014/main" id="{1BFA551B-3D4D-4E99-B8D2-64AA71528C04}"/>
              </a:ext>
            </a:extLst>
          </p:cNvPr>
          <p:cNvSpPr/>
          <p:nvPr/>
        </p:nvSpPr>
        <p:spPr>
          <a:xfrm>
            <a:off x="2411760" y="188641"/>
            <a:ext cx="4896544" cy="1872207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 koja se dijeli unutar zdravstvenog tima koji skrbi o bolesniku, naziva se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PODIJELJENA TAJNA</a:t>
            </a:r>
            <a:endParaRPr lang="hr-H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7"/>
            <a:ext cx="9144000" cy="6814406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D45A90D-1AE6-4310-8E9E-3F649F06DB2E}"/>
              </a:ext>
            </a:extLst>
          </p:cNvPr>
          <p:cNvSpPr/>
          <p:nvPr/>
        </p:nvSpPr>
        <p:spPr>
          <a:xfrm>
            <a:off x="0" y="44836"/>
            <a:ext cx="889248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 </a:t>
            </a:r>
          </a:p>
          <a:p>
            <a:pPr algn="ctr"/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što se kaže mora biti istina </a:t>
            </a:r>
          </a:p>
          <a:p>
            <a:pPr algn="ctr"/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što je istina ne mora se kazati</a:t>
            </a:r>
          </a:p>
        </p:txBody>
      </p:sp>
    </p:spTree>
    <p:extLst>
      <p:ext uri="{BB962C8B-B14F-4D97-AF65-F5344CB8AC3E}">
        <p14:creationId xmlns:p14="http://schemas.microsoft.com/office/powerpoint/2010/main" val="2446896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 prava na tajnu</a:t>
            </a:r>
            <a: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(primjeri)</a:t>
            </a: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DA, MALO, NE</a:t>
            </a:r>
            <a:br>
              <a:rPr lang="pt-BR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i žena, oboje doktori, razgovaraju 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dana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susreli ste svoju poznanicu iz mladosti i 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znatiželjom pogledali u njen karton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stisci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raspravlja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endParaRPr lang="pl-P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nformacija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B6E7784-F7C4-49D9-807A-F1A4DB0C6E91}"/>
              </a:ext>
            </a:extLst>
          </p:cNvPr>
          <p:cNvSpPr/>
          <p:nvPr/>
        </p:nvSpPr>
        <p:spPr>
          <a:xfrm>
            <a:off x="3275856" y="1556792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nije potrebno meni odgovoriti, samo razmislite!</a:t>
            </a:r>
          </a:p>
        </p:txBody>
      </p:sp>
    </p:spTree>
    <p:extLst>
      <p:ext uri="{BB962C8B-B14F-4D97-AF65-F5344CB8AC3E}">
        <p14:creationId xmlns:p14="http://schemas.microsoft.com/office/powerpoint/2010/main" val="73273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5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Tko smije imati pristup arhivi?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/>
          </a:p>
        </p:txBody>
      </p:sp>
      <p:pic>
        <p:nvPicPr>
          <p:cNvPr id="4" name="Picture 3" descr="archive-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64" y="1464254"/>
            <a:ext cx="8229600" cy="3792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340" y="5563523"/>
            <a:ext cx="763284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mora ograničiti pristup arhivi i birati najsigurnije metode komunikacije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9653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Kada je dužnost intervenirati? 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endParaRPr lang="hr-HR" dirty="0"/>
          </a:p>
        </p:txBody>
      </p:sp>
      <p:pic>
        <p:nvPicPr>
          <p:cNvPr id="4" name="Picture 3" descr="nurse-cor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785600" cy="3689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380904"/>
            <a:ext cx="82296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je dužna intervenirati ukoliko drugi djelatnici zdravstvenog tima ne poštuju obavezu čuvanja profesionalne tajne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r>
              <a:rPr lang="hr-HR" b="1" dirty="0">
                <a:latin typeface="Times New Roman" pitchFamily="18" charset="0"/>
                <a:cs typeface="Times New Roman" pitchFamily="18" charset="0"/>
              </a:rPr>
              <a:t>Načelo čuvanja profesionalne tajne</a:t>
            </a:r>
            <a:br>
              <a:rPr lang="hr-HR" b="1" dirty="0">
                <a:latin typeface="Times New Roman" pitchFamily="18" charset="0"/>
                <a:cs typeface="Times New Roman" pitchFamily="18" charset="0"/>
              </a:rPr>
            </a:br>
            <a:r>
              <a:rPr lang="hr-HR" b="1" dirty="0">
                <a:latin typeface="Times New Roman" pitchFamily="18" charset="0"/>
                <a:cs typeface="Times New Roman" pitchFamily="18" charset="0"/>
              </a:rPr>
              <a:t>za sestru je:         </a:t>
            </a:r>
            <a:br>
              <a:rPr lang="hr-HR" dirty="0">
                <a:latin typeface="Times New Roman" pitchFamily="18" charset="0"/>
                <a:cs typeface="Times New Roman" pitchFamily="18" charset="0"/>
              </a:rPr>
            </a:b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8203174" cy="35809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53852" y="1675543"/>
            <a:ext cx="7236296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1. moralna dužnost i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2. zakonska obaveza</a:t>
            </a: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F27A5F55-A1A1-432D-A6BA-51B94970E31F}"/>
              </a:ext>
            </a:extLst>
          </p:cNvPr>
          <p:cNvSpPr/>
          <p:nvPr/>
        </p:nvSpPr>
        <p:spPr>
          <a:xfrm>
            <a:off x="5876262" y="1442733"/>
            <a:ext cx="3024336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zdravstveni je djelatnik </a:t>
            </a:r>
            <a:r>
              <a:rPr lang="hr-HR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moralno i zakonski odgovoran</a:t>
            </a: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izrečene podatke</a:t>
            </a:r>
          </a:p>
        </p:txBody>
      </p:sp>
    </p:spTree>
    <p:extLst>
      <p:ext uri="{BB962C8B-B14F-4D97-AF65-F5344CB8AC3E}">
        <p14:creationId xmlns:p14="http://schemas.microsoft.com/office/powerpoint/2010/main" val="254630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>
          <a:xfrm>
            <a:off x="179512" y="404664"/>
            <a:ext cx="8343776" cy="5334000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Sukladno čl. 132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oni će se, ako neovlašteno otkriju tajnu koju su saznali u obavljanju svog zvanja,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kazniti novčanom kaznom do stopedeset dnevnih dohodaka ili kaznom zatvora do šest mjeseci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7" descr="Lock--Key-psd537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687" y="3140968"/>
            <a:ext cx="37814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3">
            <a:extLst>
              <a:ext uri="{FF2B5EF4-FFF2-40B4-BE49-F238E27FC236}">
                <a16:creationId xmlns:a16="http://schemas.microsoft.com/office/drawing/2014/main" id="{FB4D2D16-BAC6-410F-BD9B-AA196AD22757}"/>
              </a:ext>
            </a:extLst>
          </p:cNvPr>
          <p:cNvSpPr txBox="1"/>
          <p:nvPr/>
        </p:nvSpPr>
        <p:spPr>
          <a:xfrm>
            <a:off x="428625" y="1285875"/>
            <a:ext cx="807243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Dopušteno otkrivanje profesionalne tajne:</a:t>
            </a:r>
          </a:p>
          <a:p>
            <a:pPr>
              <a:defRPr/>
            </a:pPr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Pacijent opasan za sebe i okolinu!</a:t>
            </a:r>
          </a:p>
          <a:p>
            <a:pPr marL="514350" indent="-514350">
              <a:buFontTx/>
              <a:buAutoNum type="arabicPeriod"/>
              <a:defRPr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Pacijentov pristanak!</a:t>
            </a:r>
          </a:p>
        </p:txBody>
      </p:sp>
      <p:pic>
        <p:nvPicPr>
          <p:cNvPr id="4" name="Slika 4" descr="ZAKONI-I-PROPISI.jpg">
            <a:extLst>
              <a:ext uri="{FF2B5EF4-FFF2-40B4-BE49-F238E27FC236}">
                <a16:creationId xmlns:a16="http://schemas.microsoft.com/office/drawing/2014/main" id="{AA43B6EE-EC50-4470-A5A6-261D6991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9000"/>
            <a:ext cx="7435089" cy="277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Trajanje profesionalne tajne?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communication-coaching-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8856984" cy="37304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3381"/>
            <a:ext cx="5760640" cy="3985349"/>
          </a:xfrm>
          <a:prstGeom prst="rect">
            <a:avLst/>
          </a:prstGeom>
        </p:spPr>
      </p:pic>
      <p:sp>
        <p:nvSpPr>
          <p:cNvPr id="6" name="Svitak: vodoravno 5">
            <a:extLst>
              <a:ext uri="{FF2B5EF4-FFF2-40B4-BE49-F238E27FC236}">
                <a16:creationId xmlns:a16="http://schemas.microsoft.com/office/drawing/2014/main" id="{75525E6C-C7BE-4D15-AB6F-A8F180BDFC3D}"/>
              </a:ext>
            </a:extLst>
          </p:cNvPr>
          <p:cNvSpPr/>
          <p:nvPr/>
        </p:nvSpPr>
        <p:spPr>
          <a:xfrm>
            <a:off x="1453340" y="4941168"/>
            <a:ext cx="5926971" cy="151216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Trajanje profesionalne tajne nije vremenski ograničeno i traje i nakon bolesnikove smrti</a:t>
            </a:r>
          </a:p>
        </p:txBody>
      </p:sp>
    </p:spTree>
    <p:extLst>
      <p:ext uri="{BB962C8B-B14F-4D97-AF65-F5344CB8AC3E}">
        <p14:creationId xmlns:p14="http://schemas.microsoft.com/office/powerpoint/2010/main" val="170332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Pojam profesionalna tajna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Članak 5. etičkog kodeksa HKMS-a</a:t>
            </a:r>
          </a:p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54" y="2708920"/>
            <a:ext cx="8306110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707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071546"/>
            <a:ext cx="82153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</a:t>
            </a: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lučaja 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Pacijentica M. H. povjerila se medicinskoj sestri K. K. u bolesničkoj sobi kako joj je otkrivena dijagnoza. Prilikom povjeravanja medicinskoj sestri, zamolila ju je da informaciju o njenoj dijagnozi ne prenosi.  Medicinska sestra nakon svoje smjene, sjela je s prijateljicom na kavu te</a:t>
            </a:r>
            <a:r>
              <a:rPr kumimoji="0" lang="hr-HR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ispričala kako njena susjeda, Marija Horvat, leži na odjelu s novo otkrivenom dijagnozom ciroze </a:t>
            </a:r>
            <a:r>
              <a:rPr kumimoji="0" lang="hr-HR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jetre</a:t>
            </a: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5500702"/>
            <a:ext cx="2357454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596" y="5929330"/>
            <a:ext cx="3357586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554094" cy="236713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Medicinska sestra, koja je primila šaljivi poziv od dvoje novinara iz Australije koji su se predstavili kao </a:t>
            </a: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Kraljica Elizabeta i princ Charles </a:t>
            </a:r>
            <a:b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pokušavajući saznati informacije o trudnoći vojvotkinje od Cambridgea, počinila je samoubojstvo, potvrdila je u petak bolnica u kojoj je radila</a:t>
            </a:r>
            <a:b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kraljevska obitelj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7562" y="3645024"/>
            <a:ext cx="4040188" cy="2614612"/>
          </a:xfrm>
        </p:spPr>
      </p:pic>
      <p:pic>
        <p:nvPicPr>
          <p:cNvPr id="8" name="Content Placeholder 7" descr="med.sestr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667249"/>
            <a:ext cx="4041775" cy="2592387"/>
          </a:xfrm>
        </p:spPr>
      </p:pic>
    </p:spTree>
    <p:extLst>
      <p:ext uri="{BB962C8B-B14F-4D97-AF65-F5344CB8AC3E}">
        <p14:creationId xmlns:p14="http://schemas.microsoft.com/office/powerpoint/2010/main" val="269315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928670"/>
            <a:ext cx="857256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slučaja 2.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Prilikom obavljanja zdravstvene njege nepokretnog bolesnika u bolesničkoj sobi, medicinska sestra F. Č.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priča svojoj kolegici na poslu o pacijentici B. H. koja je pokretna, te često boravi na hodniku.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razgovoru </a:t>
            </a:r>
            <a:r>
              <a:rPr lang="hr-HR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obje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medicinske sestre bile su jako glasne. Osim nje, još pacijenata je bilo na hodniku. Razgovor medicinske sestre sa svojom kolegicom o pacijentici B. H. krenuo je: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,,Pacijentici dolazi u posjetu njezin ljubavnik, a ona je u braku.“</a:t>
            </a:r>
            <a:r>
              <a:rPr kumimoji="0" lang="hr-HR" sz="2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Odnosi u njezinoj obitelji nisu dobri. Pacijentica je čula razgovor medicinskih sestara.</a:t>
            </a:r>
            <a:endParaRPr kumimoji="0" lang="hr-HR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74" y="5072074"/>
            <a:ext cx="59293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5720" y="5429264"/>
            <a:ext cx="82868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1214422"/>
            <a:ext cx="77867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Prikaz slučaja 3.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416;p57">
            <a:extLst>
              <a:ext uri="{FF2B5EF4-FFF2-40B4-BE49-F238E27FC236}">
                <a16:creationId xmlns:a16="http://schemas.microsoft.com/office/drawing/2014/main" id="{72562339-A0D0-4799-BAC4-86658EE4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"/>
            <a:ext cx="807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Clr>
                <a:srgbClr val="FF0000"/>
              </a:buClr>
              <a:buSzPts val="24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PROFESIONALNA TAJNA</a:t>
            </a:r>
            <a:endParaRPr lang="en-US" altLang="en-U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571744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Medicinske sestre bile su na kavi i raspravljale su o pacijentu T. K. Pričale su kako pacijent kod kuće živi u neurednim uvjetima, siromaštvu i vrlo lošeg je ekonomskog statusa. One ne razumiju kako pacijent može živjeti na ovakav način. Razgovor su čuli ljudi koji su sjedili na kavi. </a:t>
            </a:r>
            <a:endParaRPr kumimoji="0" lang="hr-H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72066" y="3500438"/>
            <a:ext cx="328614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2910" y="3929066"/>
            <a:ext cx="77153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2910" y="4357694"/>
            <a:ext cx="300039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BCAE9A-7FFE-4C8F-AD33-A4622A80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3FEFCE-7DC6-47C4-869E-7B4B437E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Napišite 2 primjera (smisli) kršenja profesionalne tajne</a:t>
            </a:r>
          </a:p>
          <a:p>
            <a:r>
              <a:rPr lang="hr-HR" b="1" dirty="0">
                <a:solidFill>
                  <a:srgbClr val="FF0000"/>
                </a:solidFill>
              </a:rPr>
              <a:t>Prikaz kao da šaljete profesoricama hrvatskog jezika!!!</a:t>
            </a:r>
          </a:p>
          <a:p>
            <a:r>
              <a:rPr lang="hr-HR" dirty="0"/>
              <a:t>Uvod, zaplet, kraj – ja moram pogoditi gdje je bilo kršenje tajne</a:t>
            </a:r>
          </a:p>
        </p:txBody>
      </p:sp>
    </p:spTree>
    <p:extLst>
      <p:ext uri="{BB962C8B-B14F-4D97-AF65-F5344CB8AC3E}">
        <p14:creationId xmlns:p14="http://schemas.microsoft.com/office/powerpoint/2010/main" val="322144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B70DD0-8747-40D8-8188-3B2C34D8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48626"/>
            <a:ext cx="9252520" cy="687462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B777736-7870-4C63-86B4-43BA33F48C66}"/>
              </a:ext>
            </a:extLst>
          </p:cNvPr>
          <p:cNvSpPr/>
          <p:nvPr/>
        </p:nvSpPr>
        <p:spPr>
          <a:xfrm>
            <a:off x="4572000" y="116632"/>
            <a:ext cx="441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čuvanja profesionalne tajne </a:t>
            </a:r>
            <a:r>
              <a:rPr lang="hr-H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jedna je od najosnovnijih dužnosti zdravstvenog osoblja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1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257080" cy="6018262"/>
          </a:xfrm>
          <a:prstGeom prst="rect">
            <a:avLst/>
          </a:prstGeom>
        </p:spPr>
      </p:pic>
      <p:sp>
        <p:nvSpPr>
          <p:cNvPr id="4" name="Oblačić: savijena crta 3">
            <a:extLst>
              <a:ext uri="{FF2B5EF4-FFF2-40B4-BE49-F238E27FC236}">
                <a16:creationId xmlns:a16="http://schemas.microsoft.com/office/drawing/2014/main" id="{2A370C3E-F00C-47C0-818C-706F59CCFD8F}"/>
              </a:ext>
            </a:extLst>
          </p:cNvPr>
          <p:cNvSpPr/>
          <p:nvPr/>
        </p:nvSpPr>
        <p:spPr>
          <a:xfrm>
            <a:off x="5436096" y="1196752"/>
            <a:ext cx="3456384" cy="4032448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po svojem poslu budem saznao ili vidio, pa i inače, u saobraćaju s ljudima, koliko se ne bude javno smjelo znati, prešutjet ću i zadržati tajnu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Hipokratova prisega</a:t>
            </a:r>
          </a:p>
        </p:txBody>
      </p:sp>
    </p:spTree>
    <p:extLst>
      <p:ext uri="{BB962C8B-B14F-4D97-AF65-F5344CB8AC3E}">
        <p14:creationId xmlns:p14="http://schemas.microsoft.com/office/powerpoint/2010/main" val="247267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čić: crta 1">
            <a:extLst>
              <a:ext uri="{FF2B5EF4-FFF2-40B4-BE49-F238E27FC236}">
                <a16:creationId xmlns:a16="http://schemas.microsoft.com/office/drawing/2014/main" id="{C3A11162-90E0-493C-BE8E-B402DC6E3832}"/>
              </a:ext>
            </a:extLst>
          </p:cNvPr>
          <p:cNvSpPr/>
          <p:nvPr/>
        </p:nvSpPr>
        <p:spPr>
          <a:xfrm>
            <a:off x="2627784" y="548680"/>
            <a:ext cx="6336704" cy="3960440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Poštovat ću tajne onog tko mi se povjeri, čak i nakon njegove smrti</a:t>
            </a:r>
          </a:p>
          <a:p>
            <a:endParaRPr lang="hr-H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Ženevska deklaracija</a:t>
            </a:r>
          </a:p>
        </p:txBody>
      </p:sp>
    </p:spTree>
    <p:extLst>
      <p:ext uri="{BB962C8B-B14F-4D97-AF65-F5344CB8AC3E}">
        <p14:creationId xmlns:p14="http://schemas.microsoft.com/office/powerpoint/2010/main" val="8247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niOkvir 2">
            <a:extLst>
              <a:ext uri="{FF2B5EF4-FFF2-40B4-BE49-F238E27FC236}">
                <a16:creationId xmlns:a16="http://schemas.microsoft.com/office/drawing/2014/main" id="{A790B56A-E171-4E5B-957F-DE8DF675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57313"/>
            <a:ext cx="7715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podatak koji je zakonom,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drugim propisom, općim aktom ili drugim aktom nadležnog tijela donesenim na temelju zakona određen tajnim</a:t>
            </a:r>
          </a:p>
        </p:txBody>
      </p:sp>
      <p:pic>
        <p:nvPicPr>
          <p:cNvPr id="7" name="Slika 3" descr="artikel3.jpg">
            <a:extLst>
              <a:ext uri="{FF2B5EF4-FFF2-40B4-BE49-F238E27FC236}">
                <a16:creationId xmlns:a16="http://schemas.microsoft.com/office/drawing/2014/main" id="{9936A38C-C77B-41B6-A258-4FF4753B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643182"/>
            <a:ext cx="573405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7E9D9F-38A5-4627-AB1C-1A75A4EF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mislite koje podatke medicinska sestra mora čuvati?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72C612E-715D-4100-90CC-B2B0882E4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968300"/>
              </p:ext>
            </p:extLst>
          </p:nvPr>
        </p:nvGraphicFramePr>
        <p:xfrm>
          <a:off x="0" y="1600200"/>
          <a:ext cx="932452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48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E05DE-A5E0-4284-8979-0089E482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74F1E2-2551-43A0-BCFD-248851F12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04DFE2-2D91-41B4-9DF7-40D893F4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24C4E0C-0663-4CF1-8C87-489AEA8A1F1A}"/>
              </a:ext>
            </a:extLst>
          </p:cNvPr>
          <p:cNvSpPr/>
          <p:nvPr/>
        </p:nvSpPr>
        <p:spPr>
          <a:xfrm>
            <a:off x="74550" y="150404"/>
            <a:ext cx="8994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PODACI SE SMATRAJU TAJNOM ?</a:t>
            </a:r>
          </a:p>
        </p:txBody>
      </p:sp>
    </p:spTree>
    <p:extLst>
      <p:ext uri="{BB962C8B-B14F-4D97-AF65-F5344CB8AC3E}">
        <p14:creationId xmlns:p14="http://schemas.microsoft.com/office/powerpoint/2010/main" val="35316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930</Words>
  <Application>Microsoft Office PowerPoint</Application>
  <PresentationFormat>Prikaz na zaslonu (4:3)</PresentationFormat>
  <Paragraphs>91</Paragraphs>
  <Slides>32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Wingdings</vt:lpstr>
      <vt:lpstr>Office Theme</vt:lpstr>
      <vt:lpstr>PROFESIONALNA TAJNA</vt:lpstr>
      <vt:lpstr>PowerPoint prezentacija</vt:lpstr>
      <vt:lpstr>  Medicinska sestra, koja je primila šaljivi poziv od dvoje novinara iz Australije koji su se predstavili kao  Kraljica Elizabeta i princ Charles  - pokušavajući saznati informacije o trudnoći vojvotkinje od Cambridgea, počinila je samoubojstvo, potvrdila je u petak bolnica u kojoj je radila </vt:lpstr>
      <vt:lpstr>PowerPoint prezentacija</vt:lpstr>
      <vt:lpstr>PowerPoint prezentacija</vt:lpstr>
      <vt:lpstr>PowerPoint prezentacija</vt:lpstr>
      <vt:lpstr>PowerPoint prezentacija</vt:lpstr>
      <vt:lpstr>Što mislite koje podatke medicinska sestra mora čuvati?</vt:lpstr>
      <vt:lpstr>PowerPoint prezentacija</vt:lpstr>
      <vt:lpstr>PowerPoint prezentacija</vt:lpstr>
      <vt:lpstr>PowerPoint prezentacija</vt:lpstr>
      <vt:lpstr>Tko ima pravo na informaciju?</vt:lpstr>
      <vt:lpstr>PowerPoint prezentacija</vt:lpstr>
      <vt:lpstr>PowerPoint prezentacija</vt:lpstr>
      <vt:lpstr>PowerPoint prezentacija</vt:lpstr>
      <vt:lpstr>Smijemo li prepričavati? </vt:lpstr>
      <vt:lpstr>PowerPoint prezentacija</vt:lpstr>
      <vt:lpstr> TKO SU SVE ČLANOVI ZDRAVSTVENOG TIMA? </vt:lpstr>
      <vt:lpstr>PowerPoint prezentacija</vt:lpstr>
      <vt:lpstr> Kršenje prava na tajnu (primjeri):  DA, MALO, NE </vt:lpstr>
      <vt:lpstr>Tko smije imati pristup arhivi? </vt:lpstr>
      <vt:lpstr>Kada je dužnost intervenirati?  </vt:lpstr>
      <vt:lpstr> Načelo čuvanja profesionalne tajne za sestru je:          </vt:lpstr>
      <vt:lpstr>PowerPoint prezentacija</vt:lpstr>
      <vt:lpstr>PowerPoint prezentacija</vt:lpstr>
      <vt:lpstr>Trajanje profesionalne tajne?</vt:lpstr>
      <vt:lpstr>PowerPoint prezentacija</vt:lpstr>
      <vt:lpstr>Pojam profesionalna tajna</vt:lpstr>
      <vt:lpstr>PowerPoint prezentacija</vt:lpstr>
      <vt:lpstr>PowerPoint prezentacija</vt:lpstr>
      <vt:lpstr>PowerPoint prezentacija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tajna</dc:title>
  <dc:creator>Viktorija</dc:creator>
  <cp:lastModifiedBy>Korisnik</cp:lastModifiedBy>
  <cp:revision>94</cp:revision>
  <dcterms:created xsi:type="dcterms:W3CDTF">2016-02-22T13:22:55Z</dcterms:created>
  <dcterms:modified xsi:type="dcterms:W3CDTF">2020-03-24T15:15:55Z</dcterms:modified>
</cp:coreProperties>
</file>