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5" r:id="rId3"/>
    <p:sldId id="258" r:id="rId4"/>
    <p:sldId id="307" r:id="rId5"/>
    <p:sldId id="295" r:id="rId6"/>
    <p:sldId id="264" r:id="rId7"/>
    <p:sldId id="276" r:id="rId8"/>
    <p:sldId id="308" r:id="rId9"/>
    <p:sldId id="284" r:id="rId10"/>
    <p:sldId id="278" r:id="rId11"/>
    <p:sldId id="266" r:id="rId12"/>
    <p:sldId id="268" r:id="rId13"/>
    <p:sldId id="279" r:id="rId14"/>
    <p:sldId id="271" r:id="rId15"/>
    <p:sldId id="272" r:id="rId16"/>
    <p:sldId id="296" r:id="rId17"/>
    <p:sldId id="297" r:id="rId18"/>
    <p:sldId id="309" r:id="rId19"/>
    <p:sldId id="280" r:id="rId20"/>
    <p:sldId id="281" r:id="rId21"/>
    <p:sldId id="287" r:id="rId22"/>
    <p:sldId id="288" r:id="rId23"/>
    <p:sldId id="289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434" autoAdjust="0"/>
  </p:normalViewPr>
  <p:slideViewPr>
    <p:cSldViewPr snapToGrid="0">
      <p:cViewPr>
        <p:scale>
          <a:sx n="85" d="100"/>
          <a:sy n="85" d="100"/>
        </p:scale>
        <p:origin x="576" y="-1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AD330-F98D-4BC9-864C-0794173DF181}" type="doc">
      <dgm:prSet loTypeId="urn:microsoft.com/office/officeart/2009/3/layout/StepUpProcess" loCatId="process" qsTypeId="urn:microsoft.com/office/officeart/2005/8/quickstyle/3d2" qsCatId="3D" csTypeId="urn:microsoft.com/office/officeart/2005/8/colors/accent0_3" csCatId="mainScheme" phldr="1"/>
      <dgm:spPr/>
    </dgm:pt>
    <dgm:pt modelId="{75163EB3-58F2-4A87-A5C4-09E0F3AF2AB7}">
      <dgm:prSet custT="1"/>
      <dgm:spPr/>
      <dgm:t>
        <a:bodyPr/>
        <a:lstStyle/>
        <a:p>
          <a:pPr algn="l"/>
          <a:r>
            <a:rPr lang="hr-HR" sz="2000" b="1" dirty="0"/>
            <a:t>Navesti elemente suodlučivanja</a:t>
          </a:r>
        </a:p>
      </dgm:t>
    </dgm:pt>
    <dgm:pt modelId="{2E1246AE-81E7-4B31-8FE7-90BC8595BD43}" type="parTrans" cxnId="{3ADDBCF4-0FE6-4BC9-AC10-38F17BADF6C3}">
      <dgm:prSet/>
      <dgm:spPr/>
      <dgm:t>
        <a:bodyPr/>
        <a:lstStyle/>
        <a:p>
          <a:endParaRPr lang="hr-HR"/>
        </a:p>
      </dgm:t>
    </dgm:pt>
    <dgm:pt modelId="{022DA59D-4B4E-48A2-BFD4-F4A8B0F033D5}" type="sibTrans" cxnId="{3ADDBCF4-0FE6-4BC9-AC10-38F17BADF6C3}">
      <dgm:prSet/>
      <dgm:spPr/>
      <dgm:t>
        <a:bodyPr/>
        <a:lstStyle/>
        <a:p>
          <a:endParaRPr lang="hr-HR"/>
        </a:p>
      </dgm:t>
    </dgm:pt>
    <dgm:pt modelId="{0D0FB090-55B8-404B-B775-449BE5571F4E}">
      <dgm:prSet custT="1"/>
      <dgm:spPr/>
      <dgm:t>
        <a:bodyPr/>
        <a:lstStyle/>
        <a:p>
          <a:pPr algn="l"/>
          <a:r>
            <a:rPr lang="hr-HR" sz="2000" b="1" dirty="0"/>
            <a:t>Nabrojati što sve uključuje pravo na obaviještenost</a:t>
          </a:r>
        </a:p>
      </dgm:t>
    </dgm:pt>
    <dgm:pt modelId="{FFEA7460-AC6C-4604-B09A-B0E0C9E4E503}" type="parTrans" cxnId="{AE93F377-3F37-458C-BA27-DAAEF47B2660}">
      <dgm:prSet/>
      <dgm:spPr/>
      <dgm:t>
        <a:bodyPr/>
        <a:lstStyle/>
        <a:p>
          <a:endParaRPr lang="hr-HR"/>
        </a:p>
      </dgm:t>
    </dgm:pt>
    <dgm:pt modelId="{ED73A417-B469-46EC-AE0D-6021B34A08B9}" type="sibTrans" cxnId="{AE93F377-3F37-458C-BA27-DAAEF47B2660}">
      <dgm:prSet/>
      <dgm:spPr/>
      <dgm:t>
        <a:bodyPr/>
        <a:lstStyle/>
        <a:p>
          <a:endParaRPr lang="hr-HR"/>
        </a:p>
      </dgm:t>
    </dgm:pt>
    <dgm:pt modelId="{F7F4F173-0D95-4965-91CA-DC21577911F6}">
      <dgm:prSet custT="1"/>
      <dgm:spPr/>
      <dgm:t>
        <a:bodyPr/>
        <a:lstStyle/>
        <a:p>
          <a:pPr algn="l"/>
          <a:r>
            <a:rPr lang="hr-HR" sz="2000" b="1" dirty="0"/>
            <a:t>Objasniti</a:t>
          </a:r>
        </a:p>
        <a:p>
          <a:pPr algn="l"/>
          <a:r>
            <a:rPr lang="hr-HR" sz="2000" b="1" dirty="0"/>
            <a:t> „</a:t>
          </a:r>
          <a:r>
            <a:rPr lang="hr-HR" sz="2000" b="1" dirty="0" err="1"/>
            <a:t>pia</a:t>
          </a:r>
          <a:r>
            <a:rPr lang="hr-HR" sz="2000" b="1" dirty="0"/>
            <a:t> </a:t>
          </a:r>
          <a:r>
            <a:rPr lang="hr-HR" sz="2000" b="1" dirty="0" err="1"/>
            <a:t>fraus</a:t>
          </a:r>
          <a:r>
            <a:rPr lang="hr-HR" sz="2000" b="1" dirty="0"/>
            <a:t>”</a:t>
          </a:r>
        </a:p>
      </dgm:t>
    </dgm:pt>
    <dgm:pt modelId="{4795E72B-27DC-41BA-8AF9-D85EFB7171F0}" type="parTrans" cxnId="{A485EEFA-1D9C-417B-BC4D-463E78C08CD7}">
      <dgm:prSet/>
      <dgm:spPr/>
      <dgm:t>
        <a:bodyPr/>
        <a:lstStyle/>
        <a:p>
          <a:endParaRPr lang="hr-HR"/>
        </a:p>
      </dgm:t>
    </dgm:pt>
    <dgm:pt modelId="{81B0FCD0-66C8-4BF4-8C64-7858285FBDFA}" type="sibTrans" cxnId="{A485EEFA-1D9C-417B-BC4D-463E78C08CD7}">
      <dgm:prSet/>
      <dgm:spPr/>
      <dgm:t>
        <a:bodyPr/>
        <a:lstStyle/>
        <a:p>
          <a:endParaRPr lang="hr-HR"/>
        </a:p>
      </dgm:t>
    </dgm:pt>
    <dgm:pt modelId="{E1DF7269-A865-4953-9DBF-FAA25D07C9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b="1" dirty="0"/>
            <a:t>Izdvojiti izuzetke od pravila informiranja i suodlučivanja bolesnika</a:t>
          </a:r>
        </a:p>
      </dgm:t>
    </dgm:pt>
    <dgm:pt modelId="{9F18AEC5-B6DA-43EB-A6E3-24F5B53F0BBB}" type="parTrans" cxnId="{BDFAE383-66DC-4F07-8B16-30091D0949C0}">
      <dgm:prSet/>
      <dgm:spPr/>
      <dgm:t>
        <a:bodyPr/>
        <a:lstStyle/>
        <a:p>
          <a:endParaRPr lang="hr-HR"/>
        </a:p>
      </dgm:t>
    </dgm:pt>
    <dgm:pt modelId="{EB16A59B-E465-4593-A6E2-2410374E1CD8}" type="sibTrans" cxnId="{BDFAE383-66DC-4F07-8B16-30091D0949C0}">
      <dgm:prSet/>
      <dgm:spPr/>
      <dgm:t>
        <a:bodyPr/>
        <a:lstStyle/>
        <a:p>
          <a:endParaRPr lang="hr-HR"/>
        </a:p>
      </dgm:t>
    </dgm:pt>
    <dgm:pt modelId="{166B93F8-B860-413B-9B6B-E655A0124D49}">
      <dgm:prSet custT="1"/>
      <dgm:spPr/>
      <dgm:t>
        <a:bodyPr/>
        <a:lstStyle/>
        <a:p>
          <a:pPr algn="l"/>
          <a:r>
            <a:rPr lang="hr-HR" sz="2000" b="1" dirty="0"/>
            <a:t>Predvidjeti postupke kod kojih je potreban pisani pristanak</a:t>
          </a:r>
        </a:p>
      </dgm:t>
    </dgm:pt>
    <dgm:pt modelId="{ECA8BD59-1AEC-4DAB-BF15-125EAF43FA8E}" type="parTrans" cxnId="{EFF15DD4-E2AB-4C07-9FA8-2506BC2E322D}">
      <dgm:prSet/>
      <dgm:spPr/>
      <dgm:t>
        <a:bodyPr/>
        <a:lstStyle/>
        <a:p>
          <a:endParaRPr lang="hr-HR"/>
        </a:p>
      </dgm:t>
    </dgm:pt>
    <dgm:pt modelId="{7F7ED22B-156E-4810-A3B4-0FA853B4E95F}" type="sibTrans" cxnId="{EFF15DD4-E2AB-4C07-9FA8-2506BC2E322D}">
      <dgm:prSet/>
      <dgm:spPr/>
      <dgm:t>
        <a:bodyPr/>
        <a:lstStyle/>
        <a:p>
          <a:endParaRPr lang="hr-HR"/>
        </a:p>
      </dgm:t>
    </dgm:pt>
    <dgm:pt modelId="{C5B35BF8-5C46-48CB-B26D-0520AA292D5C}" type="pres">
      <dgm:prSet presAssocID="{DCAAD330-F98D-4BC9-864C-0794173DF181}" presName="rootnode" presStyleCnt="0">
        <dgm:presLayoutVars>
          <dgm:chMax/>
          <dgm:chPref/>
          <dgm:dir/>
          <dgm:animLvl val="lvl"/>
        </dgm:presLayoutVars>
      </dgm:prSet>
      <dgm:spPr/>
    </dgm:pt>
    <dgm:pt modelId="{1E4CB3EA-D5BE-495A-AF5E-4079A9492AAF}" type="pres">
      <dgm:prSet presAssocID="{75163EB3-58F2-4A87-A5C4-09E0F3AF2AB7}" presName="composite" presStyleCnt="0"/>
      <dgm:spPr/>
    </dgm:pt>
    <dgm:pt modelId="{2F114E92-AAB5-4E43-9870-B5EF1A280F74}" type="pres">
      <dgm:prSet presAssocID="{75163EB3-58F2-4A87-A5C4-09E0F3AF2AB7}" presName="LShape" presStyleLbl="alignNode1" presStyleIdx="0" presStyleCnt="9"/>
      <dgm:spPr/>
    </dgm:pt>
    <dgm:pt modelId="{F577B12C-8F15-4D1D-B6C9-F9DA55BAFDC6}" type="pres">
      <dgm:prSet presAssocID="{75163EB3-58F2-4A87-A5C4-09E0F3AF2AB7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60F6C24-6741-486A-9C99-205F34F507E5}" type="pres">
      <dgm:prSet presAssocID="{75163EB3-58F2-4A87-A5C4-09E0F3AF2AB7}" presName="Triangle" presStyleLbl="alignNode1" presStyleIdx="1" presStyleCnt="9"/>
      <dgm:spPr/>
    </dgm:pt>
    <dgm:pt modelId="{32A9839F-A897-402A-9E6D-EC360A0A3D15}" type="pres">
      <dgm:prSet presAssocID="{022DA59D-4B4E-48A2-BFD4-F4A8B0F033D5}" presName="sibTrans" presStyleCnt="0"/>
      <dgm:spPr/>
    </dgm:pt>
    <dgm:pt modelId="{D99249B5-49B5-448D-BFC7-19AE4AAEE5E9}" type="pres">
      <dgm:prSet presAssocID="{022DA59D-4B4E-48A2-BFD4-F4A8B0F033D5}" presName="space" presStyleCnt="0"/>
      <dgm:spPr/>
    </dgm:pt>
    <dgm:pt modelId="{50CC34AC-FDED-46F9-85D2-9AF616761886}" type="pres">
      <dgm:prSet presAssocID="{0D0FB090-55B8-404B-B775-449BE5571F4E}" presName="composite" presStyleCnt="0"/>
      <dgm:spPr/>
    </dgm:pt>
    <dgm:pt modelId="{77D51899-A6F5-4EFE-83B3-DB4A8B99A55C}" type="pres">
      <dgm:prSet presAssocID="{0D0FB090-55B8-404B-B775-449BE5571F4E}" presName="LShape" presStyleLbl="alignNode1" presStyleIdx="2" presStyleCnt="9"/>
      <dgm:spPr/>
    </dgm:pt>
    <dgm:pt modelId="{22BCF1AC-776B-42ED-858D-FA7DC560E280}" type="pres">
      <dgm:prSet presAssocID="{0D0FB090-55B8-404B-B775-449BE5571F4E}" presName="ParentText" presStyleLbl="revTx" presStyleIdx="1" presStyleCnt="5" custScaleX="115400" custLinFactNeighborX="6726" custLinFactNeighborY="4796">
        <dgm:presLayoutVars>
          <dgm:chMax val="0"/>
          <dgm:chPref val="0"/>
          <dgm:bulletEnabled val="1"/>
        </dgm:presLayoutVars>
      </dgm:prSet>
      <dgm:spPr/>
    </dgm:pt>
    <dgm:pt modelId="{357E0D70-9390-461E-A09F-42ED755CEB0E}" type="pres">
      <dgm:prSet presAssocID="{0D0FB090-55B8-404B-B775-449BE5571F4E}" presName="Triangle" presStyleLbl="alignNode1" presStyleIdx="3" presStyleCnt="9"/>
      <dgm:spPr/>
    </dgm:pt>
    <dgm:pt modelId="{2FDC1C64-A2C7-4BD9-97B2-C59244A1FDE8}" type="pres">
      <dgm:prSet presAssocID="{ED73A417-B469-46EC-AE0D-6021B34A08B9}" presName="sibTrans" presStyleCnt="0"/>
      <dgm:spPr/>
    </dgm:pt>
    <dgm:pt modelId="{8835C28E-3A06-4CE1-8BF7-6E2BC52DB222}" type="pres">
      <dgm:prSet presAssocID="{ED73A417-B469-46EC-AE0D-6021B34A08B9}" presName="space" presStyleCnt="0"/>
      <dgm:spPr/>
    </dgm:pt>
    <dgm:pt modelId="{408DE7E5-40BB-4E3B-A34C-1973CD0A5224}" type="pres">
      <dgm:prSet presAssocID="{F7F4F173-0D95-4965-91CA-DC21577911F6}" presName="composite" presStyleCnt="0"/>
      <dgm:spPr/>
    </dgm:pt>
    <dgm:pt modelId="{9D7E1404-2102-4FE8-A5EC-439B596376EA}" type="pres">
      <dgm:prSet presAssocID="{F7F4F173-0D95-4965-91CA-DC21577911F6}" presName="LShape" presStyleLbl="alignNode1" presStyleIdx="4" presStyleCnt="9"/>
      <dgm:spPr/>
    </dgm:pt>
    <dgm:pt modelId="{5CCBE5CB-DAFD-48D7-B0C5-FB101C6D639E}" type="pres">
      <dgm:prSet presAssocID="{F7F4F173-0D95-4965-91CA-DC21577911F6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AE984F2A-5688-4D07-A78E-99C0111ABA2B}" type="pres">
      <dgm:prSet presAssocID="{F7F4F173-0D95-4965-91CA-DC21577911F6}" presName="Triangle" presStyleLbl="alignNode1" presStyleIdx="5" presStyleCnt="9"/>
      <dgm:spPr/>
    </dgm:pt>
    <dgm:pt modelId="{016858B4-E2C1-430E-80BE-BE8F171ED7D4}" type="pres">
      <dgm:prSet presAssocID="{81B0FCD0-66C8-4BF4-8C64-7858285FBDFA}" presName="sibTrans" presStyleCnt="0"/>
      <dgm:spPr/>
    </dgm:pt>
    <dgm:pt modelId="{8AD65F81-9DEF-476E-BB6A-548296696CAB}" type="pres">
      <dgm:prSet presAssocID="{81B0FCD0-66C8-4BF4-8C64-7858285FBDFA}" presName="space" presStyleCnt="0"/>
      <dgm:spPr/>
    </dgm:pt>
    <dgm:pt modelId="{4D42E65C-4A9D-4C38-A765-CCA4814D3FF9}" type="pres">
      <dgm:prSet presAssocID="{E1DF7269-A865-4953-9DBF-FAA25D07C958}" presName="composite" presStyleCnt="0"/>
      <dgm:spPr/>
    </dgm:pt>
    <dgm:pt modelId="{59065861-0C54-48B1-973E-19EF42123A38}" type="pres">
      <dgm:prSet presAssocID="{E1DF7269-A865-4953-9DBF-FAA25D07C958}" presName="LShape" presStyleLbl="alignNode1" presStyleIdx="6" presStyleCnt="9"/>
      <dgm:spPr/>
    </dgm:pt>
    <dgm:pt modelId="{0E0F7592-E5A6-4F3A-9A82-349546461611}" type="pres">
      <dgm:prSet presAssocID="{E1DF7269-A865-4953-9DBF-FAA25D07C95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CED4D542-A872-4188-9385-79FC271555EA}" type="pres">
      <dgm:prSet presAssocID="{E1DF7269-A865-4953-9DBF-FAA25D07C958}" presName="Triangle" presStyleLbl="alignNode1" presStyleIdx="7" presStyleCnt="9"/>
      <dgm:spPr/>
    </dgm:pt>
    <dgm:pt modelId="{D232904E-758F-42DF-976E-7CB28AEACBF4}" type="pres">
      <dgm:prSet presAssocID="{EB16A59B-E465-4593-A6E2-2410374E1CD8}" presName="sibTrans" presStyleCnt="0"/>
      <dgm:spPr/>
    </dgm:pt>
    <dgm:pt modelId="{D783B4BA-322A-486E-A982-B1A625A6C122}" type="pres">
      <dgm:prSet presAssocID="{EB16A59B-E465-4593-A6E2-2410374E1CD8}" presName="space" presStyleCnt="0"/>
      <dgm:spPr/>
    </dgm:pt>
    <dgm:pt modelId="{01283242-4442-4508-98B9-85C73BF69CC1}" type="pres">
      <dgm:prSet presAssocID="{166B93F8-B860-413B-9B6B-E655A0124D49}" presName="composite" presStyleCnt="0"/>
      <dgm:spPr/>
    </dgm:pt>
    <dgm:pt modelId="{D55DC793-0A94-4320-8DBF-345879CC5CAD}" type="pres">
      <dgm:prSet presAssocID="{166B93F8-B860-413B-9B6B-E655A0124D49}" presName="LShape" presStyleLbl="alignNode1" presStyleIdx="8" presStyleCnt="9"/>
      <dgm:spPr/>
    </dgm:pt>
    <dgm:pt modelId="{5E77DCB1-DEA9-4CB2-B0B5-026DAB0A9F34}" type="pres">
      <dgm:prSet presAssocID="{166B93F8-B860-413B-9B6B-E655A0124D4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D670890D-D08B-43B8-9582-85A591462AD8}" type="presOf" srcId="{E1DF7269-A865-4953-9DBF-FAA25D07C958}" destId="{0E0F7592-E5A6-4F3A-9A82-349546461611}" srcOrd="0" destOrd="0" presId="urn:microsoft.com/office/officeart/2009/3/layout/StepUpProcess"/>
    <dgm:cxn modelId="{980DB538-16C3-4E3D-8BDE-31329BB00A82}" type="presOf" srcId="{F7F4F173-0D95-4965-91CA-DC21577911F6}" destId="{5CCBE5CB-DAFD-48D7-B0C5-FB101C6D639E}" srcOrd="0" destOrd="0" presId="urn:microsoft.com/office/officeart/2009/3/layout/StepUpProcess"/>
    <dgm:cxn modelId="{AD44D43B-DE93-4F5F-93C7-1F20317F578E}" type="presOf" srcId="{166B93F8-B860-413B-9B6B-E655A0124D49}" destId="{5E77DCB1-DEA9-4CB2-B0B5-026DAB0A9F34}" srcOrd="0" destOrd="0" presId="urn:microsoft.com/office/officeart/2009/3/layout/StepUpProcess"/>
    <dgm:cxn modelId="{0B7E8B71-8676-4BD0-8315-083A2D212320}" type="presOf" srcId="{0D0FB090-55B8-404B-B775-449BE5571F4E}" destId="{22BCF1AC-776B-42ED-858D-FA7DC560E280}" srcOrd="0" destOrd="0" presId="urn:microsoft.com/office/officeart/2009/3/layout/StepUpProcess"/>
    <dgm:cxn modelId="{95D2B556-16A7-4C39-A9D1-7B714DE59E62}" type="presOf" srcId="{75163EB3-58F2-4A87-A5C4-09E0F3AF2AB7}" destId="{F577B12C-8F15-4D1D-B6C9-F9DA55BAFDC6}" srcOrd="0" destOrd="0" presId="urn:microsoft.com/office/officeart/2009/3/layout/StepUpProcess"/>
    <dgm:cxn modelId="{AE93F377-3F37-458C-BA27-DAAEF47B2660}" srcId="{DCAAD330-F98D-4BC9-864C-0794173DF181}" destId="{0D0FB090-55B8-404B-B775-449BE5571F4E}" srcOrd="1" destOrd="0" parTransId="{FFEA7460-AC6C-4604-B09A-B0E0C9E4E503}" sibTransId="{ED73A417-B469-46EC-AE0D-6021B34A08B9}"/>
    <dgm:cxn modelId="{BDFAE383-66DC-4F07-8B16-30091D0949C0}" srcId="{DCAAD330-F98D-4BC9-864C-0794173DF181}" destId="{E1DF7269-A865-4953-9DBF-FAA25D07C958}" srcOrd="3" destOrd="0" parTransId="{9F18AEC5-B6DA-43EB-A6E3-24F5B53F0BBB}" sibTransId="{EB16A59B-E465-4593-A6E2-2410374E1CD8}"/>
    <dgm:cxn modelId="{EFF15DD4-E2AB-4C07-9FA8-2506BC2E322D}" srcId="{DCAAD330-F98D-4BC9-864C-0794173DF181}" destId="{166B93F8-B860-413B-9B6B-E655A0124D49}" srcOrd="4" destOrd="0" parTransId="{ECA8BD59-1AEC-4DAB-BF15-125EAF43FA8E}" sibTransId="{7F7ED22B-156E-4810-A3B4-0FA853B4E95F}"/>
    <dgm:cxn modelId="{3ADDBCF4-0FE6-4BC9-AC10-38F17BADF6C3}" srcId="{DCAAD330-F98D-4BC9-864C-0794173DF181}" destId="{75163EB3-58F2-4A87-A5C4-09E0F3AF2AB7}" srcOrd="0" destOrd="0" parTransId="{2E1246AE-81E7-4B31-8FE7-90BC8595BD43}" sibTransId="{022DA59D-4B4E-48A2-BFD4-F4A8B0F033D5}"/>
    <dgm:cxn modelId="{F04001F5-22D9-48FE-A0BB-67DE104627EA}" type="presOf" srcId="{DCAAD330-F98D-4BC9-864C-0794173DF181}" destId="{C5B35BF8-5C46-48CB-B26D-0520AA292D5C}" srcOrd="0" destOrd="0" presId="urn:microsoft.com/office/officeart/2009/3/layout/StepUpProcess"/>
    <dgm:cxn modelId="{A485EEFA-1D9C-417B-BC4D-463E78C08CD7}" srcId="{DCAAD330-F98D-4BC9-864C-0794173DF181}" destId="{F7F4F173-0D95-4965-91CA-DC21577911F6}" srcOrd="2" destOrd="0" parTransId="{4795E72B-27DC-41BA-8AF9-D85EFB7171F0}" sibTransId="{81B0FCD0-66C8-4BF4-8C64-7858285FBDFA}"/>
    <dgm:cxn modelId="{65F782DE-C642-4622-8CCB-7195A0BD4DE6}" type="presParOf" srcId="{C5B35BF8-5C46-48CB-B26D-0520AA292D5C}" destId="{1E4CB3EA-D5BE-495A-AF5E-4079A9492AAF}" srcOrd="0" destOrd="0" presId="urn:microsoft.com/office/officeart/2009/3/layout/StepUpProcess"/>
    <dgm:cxn modelId="{D712BB3F-0A5C-482C-A5A8-042A6C903EBD}" type="presParOf" srcId="{1E4CB3EA-D5BE-495A-AF5E-4079A9492AAF}" destId="{2F114E92-AAB5-4E43-9870-B5EF1A280F74}" srcOrd="0" destOrd="0" presId="urn:microsoft.com/office/officeart/2009/3/layout/StepUpProcess"/>
    <dgm:cxn modelId="{5A486BFE-D053-4112-AD26-50F7AC13F1A5}" type="presParOf" srcId="{1E4CB3EA-D5BE-495A-AF5E-4079A9492AAF}" destId="{F577B12C-8F15-4D1D-B6C9-F9DA55BAFDC6}" srcOrd="1" destOrd="0" presId="urn:microsoft.com/office/officeart/2009/3/layout/StepUpProcess"/>
    <dgm:cxn modelId="{CCE10C93-55C2-413C-9486-AC8D3C8D2E05}" type="presParOf" srcId="{1E4CB3EA-D5BE-495A-AF5E-4079A9492AAF}" destId="{760F6C24-6741-486A-9C99-205F34F507E5}" srcOrd="2" destOrd="0" presId="urn:microsoft.com/office/officeart/2009/3/layout/StepUpProcess"/>
    <dgm:cxn modelId="{3CF8570C-F245-4FEF-8571-9B5E753E839B}" type="presParOf" srcId="{C5B35BF8-5C46-48CB-B26D-0520AA292D5C}" destId="{32A9839F-A897-402A-9E6D-EC360A0A3D15}" srcOrd="1" destOrd="0" presId="urn:microsoft.com/office/officeart/2009/3/layout/StepUpProcess"/>
    <dgm:cxn modelId="{2093B284-9F0F-4511-84E7-54442FC9FD7E}" type="presParOf" srcId="{32A9839F-A897-402A-9E6D-EC360A0A3D15}" destId="{D99249B5-49B5-448D-BFC7-19AE4AAEE5E9}" srcOrd="0" destOrd="0" presId="urn:microsoft.com/office/officeart/2009/3/layout/StepUpProcess"/>
    <dgm:cxn modelId="{209F90FD-F316-4A18-AFED-8BFDB878C355}" type="presParOf" srcId="{C5B35BF8-5C46-48CB-B26D-0520AA292D5C}" destId="{50CC34AC-FDED-46F9-85D2-9AF616761886}" srcOrd="2" destOrd="0" presId="urn:microsoft.com/office/officeart/2009/3/layout/StepUpProcess"/>
    <dgm:cxn modelId="{3D2F184C-6A8B-4A07-BDB0-11475956DE6E}" type="presParOf" srcId="{50CC34AC-FDED-46F9-85D2-9AF616761886}" destId="{77D51899-A6F5-4EFE-83B3-DB4A8B99A55C}" srcOrd="0" destOrd="0" presId="urn:microsoft.com/office/officeart/2009/3/layout/StepUpProcess"/>
    <dgm:cxn modelId="{3B855220-AD94-4BA0-B189-342BB4C238EA}" type="presParOf" srcId="{50CC34AC-FDED-46F9-85D2-9AF616761886}" destId="{22BCF1AC-776B-42ED-858D-FA7DC560E280}" srcOrd="1" destOrd="0" presId="urn:microsoft.com/office/officeart/2009/3/layout/StepUpProcess"/>
    <dgm:cxn modelId="{2F0DCAB3-9CB8-482C-91DD-9F63B3A65471}" type="presParOf" srcId="{50CC34AC-FDED-46F9-85D2-9AF616761886}" destId="{357E0D70-9390-461E-A09F-42ED755CEB0E}" srcOrd="2" destOrd="0" presId="urn:microsoft.com/office/officeart/2009/3/layout/StepUpProcess"/>
    <dgm:cxn modelId="{1684FF25-2969-4842-AE25-16BF98509BB4}" type="presParOf" srcId="{C5B35BF8-5C46-48CB-B26D-0520AA292D5C}" destId="{2FDC1C64-A2C7-4BD9-97B2-C59244A1FDE8}" srcOrd="3" destOrd="0" presId="urn:microsoft.com/office/officeart/2009/3/layout/StepUpProcess"/>
    <dgm:cxn modelId="{6D53FD03-BDCF-4EA3-AF43-516DFA1C21EA}" type="presParOf" srcId="{2FDC1C64-A2C7-4BD9-97B2-C59244A1FDE8}" destId="{8835C28E-3A06-4CE1-8BF7-6E2BC52DB222}" srcOrd="0" destOrd="0" presId="urn:microsoft.com/office/officeart/2009/3/layout/StepUpProcess"/>
    <dgm:cxn modelId="{8765D9D0-C57D-4E55-9E74-35121320C927}" type="presParOf" srcId="{C5B35BF8-5C46-48CB-B26D-0520AA292D5C}" destId="{408DE7E5-40BB-4E3B-A34C-1973CD0A5224}" srcOrd="4" destOrd="0" presId="urn:microsoft.com/office/officeart/2009/3/layout/StepUpProcess"/>
    <dgm:cxn modelId="{4116901A-0A0A-470E-ADB3-4E6055B30D63}" type="presParOf" srcId="{408DE7E5-40BB-4E3B-A34C-1973CD0A5224}" destId="{9D7E1404-2102-4FE8-A5EC-439B596376EA}" srcOrd="0" destOrd="0" presId="urn:microsoft.com/office/officeart/2009/3/layout/StepUpProcess"/>
    <dgm:cxn modelId="{F172DFD0-AB26-4C51-A7FD-DE9C27DB5C7A}" type="presParOf" srcId="{408DE7E5-40BB-4E3B-A34C-1973CD0A5224}" destId="{5CCBE5CB-DAFD-48D7-B0C5-FB101C6D639E}" srcOrd="1" destOrd="0" presId="urn:microsoft.com/office/officeart/2009/3/layout/StepUpProcess"/>
    <dgm:cxn modelId="{68CFE215-AB29-434E-8D23-9310A42C9C1F}" type="presParOf" srcId="{408DE7E5-40BB-4E3B-A34C-1973CD0A5224}" destId="{AE984F2A-5688-4D07-A78E-99C0111ABA2B}" srcOrd="2" destOrd="0" presId="urn:microsoft.com/office/officeart/2009/3/layout/StepUpProcess"/>
    <dgm:cxn modelId="{3A437A93-66BE-4457-BF76-359EBD99C6A0}" type="presParOf" srcId="{C5B35BF8-5C46-48CB-B26D-0520AA292D5C}" destId="{016858B4-E2C1-430E-80BE-BE8F171ED7D4}" srcOrd="5" destOrd="0" presId="urn:microsoft.com/office/officeart/2009/3/layout/StepUpProcess"/>
    <dgm:cxn modelId="{BB47A75B-F292-4B4B-97D6-1EFC8603ECB1}" type="presParOf" srcId="{016858B4-E2C1-430E-80BE-BE8F171ED7D4}" destId="{8AD65F81-9DEF-476E-BB6A-548296696CAB}" srcOrd="0" destOrd="0" presId="urn:microsoft.com/office/officeart/2009/3/layout/StepUpProcess"/>
    <dgm:cxn modelId="{D5E4D507-5DE3-46E3-A5D7-4BD5E1982AF1}" type="presParOf" srcId="{C5B35BF8-5C46-48CB-B26D-0520AA292D5C}" destId="{4D42E65C-4A9D-4C38-A765-CCA4814D3FF9}" srcOrd="6" destOrd="0" presId="urn:microsoft.com/office/officeart/2009/3/layout/StepUpProcess"/>
    <dgm:cxn modelId="{43A4DFF4-0207-4087-A49A-97655A85A9A8}" type="presParOf" srcId="{4D42E65C-4A9D-4C38-A765-CCA4814D3FF9}" destId="{59065861-0C54-48B1-973E-19EF42123A38}" srcOrd="0" destOrd="0" presId="urn:microsoft.com/office/officeart/2009/3/layout/StepUpProcess"/>
    <dgm:cxn modelId="{4DA5AEF7-C375-423E-BC48-EF9A7596D969}" type="presParOf" srcId="{4D42E65C-4A9D-4C38-A765-CCA4814D3FF9}" destId="{0E0F7592-E5A6-4F3A-9A82-349546461611}" srcOrd="1" destOrd="0" presId="urn:microsoft.com/office/officeart/2009/3/layout/StepUpProcess"/>
    <dgm:cxn modelId="{7A112253-79CC-4998-92DB-3495BFD95968}" type="presParOf" srcId="{4D42E65C-4A9D-4C38-A765-CCA4814D3FF9}" destId="{CED4D542-A872-4188-9385-79FC271555EA}" srcOrd="2" destOrd="0" presId="urn:microsoft.com/office/officeart/2009/3/layout/StepUpProcess"/>
    <dgm:cxn modelId="{9811CBA3-B7F7-4D77-B2D6-CA6100C2084D}" type="presParOf" srcId="{C5B35BF8-5C46-48CB-B26D-0520AA292D5C}" destId="{D232904E-758F-42DF-976E-7CB28AEACBF4}" srcOrd="7" destOrd="0" presId="urn:microsoft.com/office/officeart/2009/3/layout/StepUpProcess"/>
    <dgm:cxn modelId="{4A03927C-2819-4205-B5E1-CCA33CEA87EC}" type="presParOf" srcId="{D232904E-758F-42DF-976E-7CB28AEACBF4}" destId="{D783B4BA-322A-486E-A982-B1A625A6C122}" srcOrd="0" destOrd="0" presId="urn:microsoft.com/office/officeart/2009/3/layout/StepUpProcess"/>
    <dgm:cxn modelId="{F4867158-95E0-4627-A759-C1FA02E387F1}" type="presParOf" srcId="{C5B35BF8-5C46-48CB-B26D-0520AA292D5C}" destId="{01283242-4442-4508-98B9-85C73BF69CC1}" srcOrd="8" destOrd="0" presId="urn:microsoft.com/office/officeart/2009/3/layout/StepUpProcess"/>
    <dgm:cxn modelId="{AB3D85CD-8239-4A52-A470-4679E89FE6AE}" type="presParOf" srcId="{01283242-4442-4508-98B9-85C73BF69CC1}" destId="{D55DC793-0A94-4320-8DBF-345879CC5CAD}" srcOrd="0" destOrd="0" presId="urn:microsoft.com/office/officeart/2009/3/layout/StepUpProcess"/>
    <dgm:cxn modelId="{AD2EEC9B-6F09-483F-B5BD-B646675C789B}" type="presParOf" srcId="{01283242-4442-4508-98B9-85C73BF69CC1}" destId="{5E77DCB1-DEA9-4CB2-B0B5-026DAB0A9F3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DB0A11-3714-4494-ABF6-71DB77465EE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18E5A461-7F20-4532-90FA-86992BC31A71}">
      <dgm:prSet phldrT="[Tekst]" custT="1"/>
      <dgm:spPr/>
      <dgm:t>
        <a:bodyPr/>
        <a:lstStyle/>
        <a:p>
          <a:r>
            <a:rPr lang="hr-HR" sz="2400" dirty="0"/>
            <a:t>1. usmeni ili prešutni pristanak-za provođenje rutinskih medicinskih postupaka </a:t>
          </a:r>
        </a:p>
      </dgm:t>
    </dgm:pt>
    <dgm:pt modelId="{5B7163F7-7C27-45AD-B65A-B4CBEB66F248}" type="parTrans" cxnId="{AA527DD6-B694-4ACB-B041-E69C9D3EC9BC}">
      <dgm:prSet/>
      <dgm:spPr/>
      <dgm:t>
        <a:bodyPr/>
        <a:lstStyle/>
        <a:p>
          <a:endParaRPr lang="hr-HR"/>
        </a:p>
      </dgm:t>
    </dgm:pt>
    <dgm:pt modelId="{09841C61-0B97-4481-BCD5-E8083891A181}" type="sibTrans" cxnId="{AA527DD6-B694-4ACB-B041-E69C9D3EC9BC}">
      <dgm:prSet/>
      <dgm:spPr/>
      <dgm:t>
        <a:bodyPr/>
        <a:lstStyle/>
        <a:p>
          <a:endParaRPr lang="hr-HR"/>
        </a:p>
      </dgm:t>
    </dgm:pt>
    <dgm:pt modelId="{5AABCF79-6DF7-49AE-BAFA-E929624D1D66}">
      <dgm:prSet phldrT="[Tekst]"/>
      <dgm:spPr/>
      <dgm:t>
        <a:bodyPr/>
        <a:lstStyle/>
        <a:p>
          <a:r>
            <a:rPr lang="hr-HR" dirty="0"/>
            <a:t>zdravstvena njega, vađenje krvi, terapija, uputnica, recept….</a:t>
          </a:r>
        </a:p>
      </dgm:t>
    </dgm:pt>
    <dgm:pt modelId="{1DF81F94-22D0-493C-B523-B7A93B6CAE28}" type="parTrans" cxnId="{409B6020-E41A-4089-A26E-6ED7A59E9BC8}">
      <dgm:prSet/>
      <dgm:spPr/>
      <dgm:t>
        <a:bodyPr/>
        <a:lstStyle/>
        <a:p>
          <a:endParaRPr lang="hr-HR"/>
        </a:p>
      </dgm:t>
    </dgm:pt>
    <dgm:pt modelId="{97796120-2C81-481B-93D2-89709ACA045A}" type="sibTrans" cxnId="{409B6020-E41A-4089-A26E-6ED7A59E9BC8}">
      <dgm:prSet/>
      <dgm:spPr/>
      <dgm:t>
        <a:bodyPr/>
        <a:lstStyle/>
        <a:p>
          <a:endParaRPr lang="hr-HR"/>
        </a:p>
      </dgm:t>
    </dgm:pt>
    <dgm:pt modelId="{5C9828C2-0222-40F5-92F7-754F89AD89A2}">
      <dgm:prSet phldrT="[Tekst]" custT="1"/>
      <dgm:spPr/>
      <dgm:t>
        <a:bodyPr/>
        <a:lstStyle/>
        <a:p>
          <a:r>
            <a:rPr lang="hr-HR" sz="2400" dirty="0"/>
            <a:t>2. pisani pristanak kod:</a:t>
          </a:r>
        </a:p>
      </dgm:t>
    </dgm:pt>
    <dgm:pt modelId="{4E269ED6-EB7C-4A21-BB9E-669999C66BF0}" type="parTrans" cxnId="{3CFB1426-67B1-4459-9DF0-A44885738241}">
      <dgm:prSet/>
      <dgm:spPr/>
      <dgm:t>
        <a:bodyPr/>
        <a:lstStyle/>
        <a:p>
          <a:endParaRPr lang="hr-HR"/>
        </a:p>
      </dgm:t>
    </dgm:pt>
    <dgm:pt modelId="{FB6A5527-3D3A-430D-9CF6-CF27B45CFD65}" type="sibTrans" cxnId="{3CFB1426-67B1-4459-9DF0-A44885738241}">
      <dgm:prSet/>
      <dgm:spPr/>
      <dgm:t>
        <a:bodyPr/>
        <a:lstStyle/>
        <a:p>
          <a:endParaRPr lang="hr-HR"/>
        </a:p>
      </dgm:t>
    </dgm:pt>
    <dgm:pt modelId="{9CE909A5-FF9E-454F-96E4-8785918670B0}">
      <dgm:prSet phldrT="[Tekst]"/>
      <dgm:spPr/>
      <dgm:t>
        <a:bodyPr/>
        <a:lstStyle/>
        <a:p>
          <a:r>
            <a:rPr lang="hr-HR" dirty="0"/>
            <a:t>a) Medicinskih istraživanja</a:t>
          </a:r>
        </a:p>
      </dgm:t>
    </dgm:pt>
    <dgm:pt modelId="{1E6C9840-CB96-4111-BAE4-3FCE24DB6881}" type="parTrans" cxnId="{A54B0E95-EEEC-4EC1-9A63-28893A96085E}">
      <dgm:prSet/>
      <dgm:spPr/>
      <dgm:t>
        <a:bodyPr/>
        <a:lstStyle/>
        <a:p>
          <a:endParaRPr lang="hr-HR"/>
        </a:p>
      </dgm:t>
    </dgm:pt>
    <dgm:pt modelId="{21005643-6729-4E91-AE59-A1C27694D535}" type="sibTrans" cxnId="{A54B0E95-EEEC-4EC1-9A63-28893A96085E}">
      <dgm:prSet/>
      <dgm:spPr/>
      <dgm:t>
        <a:bodyPr/>
        <a:lstStyle/>
        <a:p>
          <a:endParaRPr lang="hr-HR"/>
        </a:p>
      </dgm:t>
    </dgm:pt>
    <dgm:pt modelId="{E443CF2D-788F-403C-A66B-43B6B4F7CC77}">
      <dgm:prSet phldrT="[Tekst]"/>
      <dgm:spPr/>
      <dgm:t>
        <a:bodyPr/>
        <a:lstStyle/>
        <a:p>
          <a:r>
            <a:rPr lang="hr-HR" dirty="0"/>
            <a:t>b)  Kirurških postupaka- operacija/ anestezija</a:t>
          </a:r>
        </a:p>
      </dgm:t>
    </dgm:pt>
    <dgm:pt modelId="{8A85FB02-2A54-43F3-9542-E7C0CE3F1690}" type="parTrans" cxnId="{D53AF398-24A2-4835-BE6A-0418F0A5791B}">
      <dgm:prSet/>
      <dgm:spPr/>
      <dgm:t>
        <a:bodyPr/>
        <a:lstStyle/>
        <a:p>
          <a:endParaRPr lang="hr-HR"/>
        </a:p>
      </dgm:t>
    </dgm:pt>
    <dgm:pt modelId="{6CC59AB3-1723-4AD9-BAF3-2777272734F6}" type="sibTrans" cxnId="{D53AF398-24A2-4835-BE6A-0418F0A5791B}">
      <dgm:prSet/>
      <dgm:spPr/>
      <dgm:t>
        <a:bodyPr/>
        <a:lstStyle/>
        <a:p>
          <a:endParaRPr lang="hr-HR"/>
        </a:p>
      </dgm:t>
    </dgm:pt>
    <dgm:pt modelId="{C97D864C-6235-423F-B8F6-B1D498885917}">
      <dgm:prSet phldrT="[Tekst]"/>
      <dgm:spPr/>
      <dgm:t>
        <a:bodyPr/>
        <a:lstStyle/>
        <a:p>
          <a:r>
            <a:rPr lang="hr-HR" dirty="0"/>
            <a:t>c)  Invazivnih medicinskih procedura</a:t>
          </a:r>
        </a:p>
      </dgm:t>
    </dgm:pt>
    <dgm:pt modelId="{7A98740A-DDF8-4C0C-9348-C007A7B76B78}" type="parTrans" cxnId="{C4D628BF-BD5D-4FFA-898E-764C442EC935}">
      <dgm:prSet/>
      <dgm:spPr/>
      <dgm:t>
        <a:bodyPr/>
        <a:lstStyle/>
        <a:p>
          <a:endParaRPr lang="hr-HR"/>
        </a:p>
      </dgm:t>
    </dgm:pt>
    <dgm:pt modelId="{016E9721-2822-46EC-B32A-C1A6D51B3CC4}" type="sibTrans" cxnId="{C4D628BF-BD5D-4FFA-898E-764C442EC935}">
      <dgm:prSet/>
      <dgm:spPr/>
      <dgm:t>
        <a:bodyPr/>
        <a:lstStyle/>
        <a:p>
          <a:endParaRPr lang="hr-HR"/>
        </a:p>
      </dgm:t>
    </dgm:pt>
    <dgm:pt modelId="{C71E6D47-55D2-4A3B-A65B-E619329F20CE}" type="pres">
      <dgm:prSet presAssocID="{9ADB0A11-3714-4494-ABF6-71DB77465EE5}" presName="linear" presStyleCnt="0">
        <dgm:presLayoutVars>
          <dgm:dir/>
          <dgm:animLvl val="lvl"/>
          <dgm:resizeHandles val="exact"/>
        </dgm:presLayoutVars>
      </dgm:prSet>
      <dgm:spPr/>
    </dgm:pt>
    <dgm:pt modelId="{6639020F-D83D-4BAE-8769-CFFE82848CAF}" type="pres">
      <dgm:prSet presAssocID="{18E5A461-7F20-4532-90FA-86992BC31A71}" presName="parentLin" presStyleCnt="0"/>
      <dgm:spPr/>
    </dgm:pt>
    <dgm:pt modelId="{BF1EE2A2-550C-42A3-95A5-FB270DCB5199}" type="pres">
      <dgm:prSet presAssocID="{18E5A461-7F20-4532-90FA-86992BC31A71}" presName="parentLeftMargin" presStyleLbl="node1" presStyleIdx="0" presStyleCnt="2"/>
      <dgm:spPr/>
    </dgm:pt>
    <dgm:pt modelId="{CF313E7D-780D-429D-BA22-32A63CE56E6C}" type="pres">
      <dgm:prSet presAssocID="{18E5A461-7F20-4532-90FA-86992BC31A71}" presName="parentText" presStyleLbl="node1" presStyleIdx="0" presStyleCnt="2" custLinFactNeighborX="3122" custLinFactNeighborY="20684">
        <dgm:presLayoutVars>
          <dgm:chMax val="0"/>
          <dgm:bulletEnabled val="1"/>
        </dgm:presLayoutVars>
      </dgm:prSet>
      <dgm:spPr/>
    </dgm:pt>
    <dgm:pt modelId="{60ED14D5-8D6B-4F75-9332-7E05E23E81CA}" type="pres">
      <dgm:prSet presAssocID="{18E5A461-7F20-4532-90FA-86992BC31A71}" presName="negativeSpace" presStyleCnt="0"/>
      <dgm:spPr/>
    </dgm:pt>
    <dgm:pt modelId="{BAE6548B-04EF-42BB-80A6-213FF2E266C7}" type="pres">
      <dgm:prSet presAssocID="{18E5A461-7F20-4532-90FA-86992BC31A71}" presName="childText" presStyleLbl="conFgAcc1" presStyleIdx="0" presStyleCnt="2" custScaleX="97767" custScaleY="243457" custLinFactY="11016" custLinFactNeighborX="78" custLinFactNeighborY="100000">
        <dgm:presLayoutVars>
          <dgm:bulletEnabled val="1"/>
        </dgm:presLayoutVars>
      </dgm:prSet>
      <dgm:spPr/>
    </dgm:pt>
    <dgm:pt modelId="{74C6F92C-6639-4EDD-B0D7-2877800C4D76}" type="pres">
      <dgm:prSet presAssocID="{09841C61-0B97-4481-BCD5-E8083891A181}" presName="spaceBetweenRectangles" presStyleCnt="0"/>
      <dgm:spPr/>
    </dgm:pt>
    <dgm:pt modelId="{A96DF1FD-205E-4661-9F7E-A0E2A73E3B7B}" type="pres">
      <dgm:prSet presAssocID="{5C9828C2-0222-40F5-92F7-754F89AD89A2}" presName="parentLin" presStyleCnt="0"/>
      <dgm:spPr/>
    </dgm:pt>
    <dgm:pt modelId="{9CBA8CD9-4207-4E0D-BD31-4C099883FF91}" type="pres">
      <dgm:prSet presAssocID="{5C9828C2-0222-40F5-92F7-754F89AD89A2}" presName="parentLeftMargin" presStyleLbl="node1" presStyleIdx="0" presStyleCnt="2"/>
      <dgm:spPr/>
    </dgm:pt>
    <dgm:pt modelId="{E3F6E3E7-6811-4B00-8B9D-9801CC48994F}" type="pres">
      <dgm:prSet presAssocID="{5C9828C2-0222-40F5-92F7-754F89AD89A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C5D96C0-DCC4-44CE-A78C-5A3205FCB19A}" type="pres">
      <dgm:prSet presAssocID="{5C9828C2-0222-40F5-92F7-754F89AD89A2}" presName="negativeSpace" presStyleCnt="0"/>
      <dgm:spPr/>
    </dgm:pt>
    <dgm:pt modelId="{C40A8D05-9F58-4803-9FB1-0450F879ED9F}" type="pres">
      <dgm:prSet presAssocID="{5C9828C2-0222-40F5-92F7-754F89AD89A2}" presName="childText" presStyleLbl="conFgAcc1" presStyleIdx="1" presStyleCnt="2" custScaleX="97429" custScaleY="183620">
        <dgm:presLayoutVars>
          <dgm:bulletEnabled val="1"/>
        </dgm:presLayoutVars>
      </dgm:prSet>
      <dgm:spPr/>
    </dgm:pt>
  </dgm:ptLst>
  <dgm:cxnLst>
    <dgm:cxn modelId="{7A756509-ED08-4ACA-A77E-15BC11DF97B9}" type="presOf" srcId="{5AABCF79-6DF7-49AE-BAFA-E929624D1D66}" destId="{BAE6548B-04EF-42BB-80A6-213FF2E266C7}" srcOrd="0" destOrd="0" presId="urn:microsoft.com/office/officeart/2005/8/layout/list1"/>
    <dgm:cxn modelId="{D644C70D-6BD4-4719-9E6B-C4D07AA93BC9}" type="presOf" srcId="{C97D864C-6235-423F-B8F6-B1D498885917}" destId="{C40A8D05-9F58-4803-9FB1-0450F879ED9F}" srcOrd="0" destOrd="2" presId="urn:microsoft.com/office/officeart/2005/8/layout/list1"/>
    <dgm:cxn modelId="{3F6CEE0D-DD6D-4FDE-918E-65F81B2FD968}" type="presOf" srcId="{9ADB0A11-3714-4494-ABF6-71DB77465EE5}" destId="{C71E6D47-55D2-4A3B-A65B-E619329F20CE}" srcOrd="0" destOrd="0" presId="urn:microsoft.com/office/officeart/2005/8/layout/list1"/>
    <dgm:cxn modelId="{409B6020-E41A-4089-A26E-6ED7A59E9BC8}" srcId="{18E5A461-7F20-4532-90FA-86992BC31A71}" destId="{5AABCF79-6DF7-49AE-BAFA-E929624D1D66}" srcOrd="0" destOrd="0" parTransId="{1DF81F94-22D0-493C-B523-B7A93B6CAE28}" sibTransId="{97796120-2C81-481B-93D2-89709ACA045A}"/>
    <dgm:cxn modelId="{3CFB1426-67B1-4459-9DF0-A44885738241}" srcId="{9ADB0A11-3714-4494-ABF6-71DB77465EE5}" destId="{5C9828C2-0222-40F5-92F7-754F89AD89A2}" srcOrd="1" destOrd="0" parTransId="{4E269ED6-EB7C-4A21-BB9E-669999C66BF0}" sibTransId="{FB6A5527-3D3A-430D-9CF6-CF27B45CFD65}"/>
    <dgm:cxn modelId="{C21D2A3B-EAD8-4547-8C1D-E952A21D5DFD}" type="presOf" srcId="{18E5A461-7F20-4532-90FA-86992BC31A71}" destId="{BF1EE2A2-550C-42A3-95A5-FB270DCB5199}" srcOrd="0" destOrd="0" presId="urn:microsoft.com/office/officeart/2005/8/layout/list1"/>
    <dgm:cxn modelId="{35D99A5F-12E9-48F0-824C-FDD626A9B45E}" type="presOf" srcId="{5C9828C2-0222-40F5-92F7-754F89AD89A2}" destId="{9CBA8CD9-4207-4E0D-BD31-4C099883FF91}" srcOrd="0" destOrd="0" presId="urn:microsoft.com/office/officeart/2005/8/layout/list1"/>
    <dgm:cxn modelId="{A2E3F848-8035-4D15-A433-51AE64A72A04}" type="presOf" srcId="{9CE909A5-FF9E-454F-96E4-8785918670B0}" destId="{C40A8D05-9F58-4803-9FB1-0450F879ED9F}" srcOrd="0" destOrd="0" presId="urn:microsoft.com/office/officeart/2005/8/layout/list1"/>
    <dgm:cxn modelId="{DE95816E-A56F-4146-834D-D46CDE7E5EA4}" type="presOf" srcId="{5C9828C2-0222-40F5-92F7-754F89AD89A2}" destId="{E3F6E3E7-6811-4B00-8B9D-9801CC48994F}" srcOrd="1" destOrd="0" presId="urn:microsoft.com/office/officeart/2005/8/layout/list1"/>
    <dgm:cxn modelId="{A54B0E95-EEEC-4EC1-9A63-28893A96085E}" srcId="{5C9828C2-0222-40F5-92F7-754F89AD89A2}" destId="{9CE909A5-FF9E-454F-96E4-8785918670B0}" srcOrd="0" destOrd="0" parTransId="{1E6C9840-CB96-4111-BAE4-3FCE24DB6881}" sibTransId="{21005643-6729-4E91-AE59-A1C27694D535}"/>
    <dgm:cxn modelId="{D53AF398-24A2-4835-BE6A-0418F0A5791B}" srcId="{5C9828C2-0222-40F5-92F7-754F89AD89A2}" destId="{E443CF2D-788F-403C-A66B-43B6B4F7CC77}" srcOrd="1" destOrd="0" parTransId="{8A85FB02-2A54-43F3-9542-E7C0CE3F1690}" sibTransId="{6CC59AB3-1723-4AD9-BAF3-2777272734F6}"/>
    <dgm:cxn modelId="{F8ADC6A1-7E8B-42B1-9F96-80C6FEE16CD7}" type="presOf" srcId="{E443CF2D-788F-403C-A66B-43B6B4F7CC77}" destId="{C40A8D05-9F58-4803-9FB1-0450F879ED9F}" srcOrd="0" destOrd="1" presId="urn:microsoft.com/office/officeart/2005/8/layout/list1"/>
    <dgm:cxn modelId="{C4D628BF-BD5D-4FFA-898E-764C442EC935}" srcId="{5C9828C2-0222-40F5-92F7-754F89AD89A2}" destId="{C97D864C-6235-423F-B8F6-B1D498885917}" srcOrd="2" destOrd="0" parTransId="{7A98740A-DDF8-4C0C-9348-C007A7B76B78}" sibTransId="{016E9721-2822-46EC-B32A-C1A6D51B3CC4}"/>
    <dgm:cxn modelId="{AA527DD6-B694-4ACB-B041-E69C9D3EC9BC}" srcId="{9ADB0A11-3714-4494-ABF6-71DB77465EE5}" destId="{18E5A461-7F20-4532-90FA-86992BC31A71}" srcOrd="0" destOrd="0" parTransId="{5B7163F7-7C27-45AD-B65A-B4CBEB66F248}" sibTransId="{09841C61-0B97-4481-BCD5-E8083891A181}"/>
    <dgm:cxn modelId="{A9719FDA-0B06-4870-B7A7-2462FEA1CE4B}" type="presOf" srcId="{18E5A461-7F20-4532-90FA-86992BC31A71}" destId="{CF313E7D-780D-429D-BA22-32A63CE56E6C}" srcOrd="1" destOrd="0" presId="urn:microsoft.com/office/officeart/2005/8/layout/list1"/>
    <dgm:cxn modelId="{9349D55C-3A51-4803-AF23-B78B151EBB1C}" type="presParOf" srcId="{C71E6D47-55D2-4A3B-A65B-E619329F20CE}" destId="{6639020F-D83D-4BAE-8769-CFFE82848CAF}" srcOrd="0" destOrd="0" presId="urn:microsoft.com/office/officeart/2005/8/layout/list1"/>
    <dgm:cxn modelId="{015ACB5F-8236-4327-A929-A57DFD4FF5B4}" type="presParOf" srcId="{6639020F-D83D-4BAE-8769-CFFE82848CAF}" destId="{BF1EE2A2-550C-42A3-95A5-FB270DCB5199}" srcOrd="0" destOrd="0" presId="urn:microsoft.com/office/officeart/2005/8/layout/list1"/>
    <dgm:cxn modelId="{42B8228F-CFF6-4CF0-81C0-F79C9D4495B7}" type="presParOf" srcId="{6639020F-D83D-4BAE-8769-CFFE82848CAF}" destId="{CF313E7D-780D-429D-BA22-32A63CE56E6C}" srcOrd="1" destOrd="0" presId="urn:microsoft.com/office/officeart/2005/8/layout/list1"/>
    <dgm:cxn modelId="{EE465856-7F19-4420-B086-3A8D1FA415A8}" type="presParOf" srcId="{C71E6D47-55D2-4A3B-A65B-E619329F20CE}" destId="{60ED14D5-8D6B-4F75-9332-7E05E23E81CA}" srcOrd="1" destOrd="0" presId="urn:microsoft.com/office/officeart/2005/8/layout/list1"/>
    <dgm:cxn modelId="{B8DB8C82-F1F0-4594-A38D-DDEB878B5143}" type="presParOf" srcId="{C71E6D47-55D2-4A3B-A65B-E619329F20CE}" destId="{BAE6548B-04EF-42BB-80A6-213FF2E266C7}" srcOrd="2" destOrd="0" presId="urn:microsoft.com/office/officeart/2005/8/layout/list1"/>
    <dgm:cxn modelId="{9AC2BB2A-497E-4E36-B69D-EB82CA918F6C}" type="presParOf" srcId="{C71E6D47-55D2-4A3B-A65B-E619329F20CE}" destId="{74C6F92C-6639-4EDD-B0D7-2877800C4D76}" srcOrd="3" destOrd="0" presId="urn:microsoft.com/office/officeart/2005/8/layout/list1"/>
    <dgm:cxn modelId="{08C6C6FA-71D8-4FCB-82EB-CE4D018188B0}" type="presParOf" srcId="{C71E6D47-55D2-4A3B-A65B-E619329F20CE}" destId="{A96DF1FD-205E-4661-9F7E-A0E2A73E3B7B}" srcOrd="4" destOrd="0" presId="urn:microsoft.com/office/officeart/2005/8/layout/list1"/>
    <dgm:cxn modelId="{72042C5D-F838-408B-BC4C-D47656717FA1}" type="presParOf" srcId="{A96DF1FD-205E-4661-9F7E-A0E2A73E3B7B}" destId="{9CBA8CD9-4207-4E0D-BD31-4C099883FF91}" srcOrd="0" destOrd="0" presId="urn:microsoft.com/office/officeart/2005/8/layout/list1"/>
    <dgm:cxn modelId="{2822FCCF-DE17-4F45-9FCA-B815912DF334}" type="presParOf" srcId="{A96DF1FD-205E-4661-9F7E-A0E2A73E3B7B}" destId="{E3F6E3E7-6811-4B00-8B9D-9801CC48994F}" srcOrd="1" destOrd="0" presId="urn:microsoft.com/office/officeart/2005/8/layout/list1"/>
    <dgm:cxn modelId="{820CF707-E185-4F37-8B0E-3E1D12E70B57}" type="presParOf" srcId="{C71E6D47-55D2-4A3B-A65B-E619329F20CE}" destId="{AC5D96C0-DCC4-44CE-A78C-5A3205FCB19A}" srcOrd="5" destOrd="0" presId="urn:microsoft.com/office/officeart/2005/8/layout/list1"/>
    <dgm:cxn modelId="{762D57AE-3B06-4421-8BD4-5661DE7A44CB}" type="presParOf" srcId="{C71E6D47-55D2-4A3B-A65B-E619329F20CE}" destId="{C40A8D05-9F58-4803-9FB1-0450F879ED9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66ADAB3-ACD8-4520-8AA8-914FEE2B9C06}" type="doc">
      <dgm:prSet loTypeId="urn:microsoft.com/office/officeart/2008/layout/Pictu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E1C16A21-B37D-4710-8BB9-1825C270496E}">
      <dgm:prSet phldrT="[Tekst]"/>
      <dgm:spPr/>
      <dgm:t>
        <a:bodyPr/>
        <a:lstStyle/>
        <a:p>
          <a:r>
            <a:rPr lang="hr-HR" b="1" i="1" dirty="0"/>
            <a:t>Sposobnost suodlučivanja ograničena</a:t>
          </a:r>
        </a:p>
        <a:p>
          <a:r>
            <a:rPr lang="hr-HR" b="1" i="1" dirty="0"/>
            <a:t> zakonom / odlučuje sud</a:t>
          </a:r>
        </a:p>
      </dgm:t>
    </dgm:pt>
    <dgm:pt modelId="{CC73E763-7DEC-4E2D-B825-993EDC988BCD}" type="parTrans" cxnId="{8D6FABCF-DD2E-41F1-A155-43D138C25189}">
      <dgm:prSet/>
      <dgm:spPr/>
      <dgm:t>
        <a:bodyPr/>
        <a:lstStyle/>
        <a:p>
          <a:endParaRPr lang="hr-HR"/>
        </a:p>
      </dgm:t>
    </dgm:pt>
    <dgm:pt modelId="{0B775502-C51F-45FC-B7C1-D7522D290CCE}" type="sibTrans" cxnId="{8D6FABCF-DD2E-41F1-A155-43D138C25189}">
      <dgm:prSet/>
      <dgm:spPr/>
      <dgm:t>
        <a:bodyPr/>
        <a:lstStyle/>
        <a:p>
          <a:endParaRPr lang="hr-HR"/>
        </a:p>
      </dgm:t>
    </dgm:pt>
    <dgm:pt modelId="{52CB3907-F0D2-40CB-9C8D-065CF48CBECB}">
      <dgm:prSet phldrT="[Tekst]"/>
      <dgm:spPr/>
      <dgm:t>
        <a:bodyPr/>
        <a:lstStyle/>
        <a:p>
          <a:pPr algn="l"/>
          <a:r>
            <a:rPr lang="hr-HR" b="1" dirty="0"/>
            <a:t>kod javnog odnosno kolektivnog interesa </a:t>
          </a:r>
        </a:p>
        <a:p>
          <a:pPr algn="l"/>
          <a:r>
            <a:rPr lang="hr-HR" dirty="0"/>
            <a:t>- (prisilna izolacija kod osoba koje imaju opasnu zaraznu bolest)</a:t>
          </a:r>
        </a:p>
      </dgm:t>
    </dgm:pt>
    <dgm:pt modelId="{5F24ADCE-BEEF-4E2E-AC69-16144EEBA66F}" type="parTrans" cxnId="{D0D9F652-5E48-41A3-B96E-F1C75C3AA9C7}">
      <dgm:prSet/>
      <dgm:spPr/>
      <dgm:t>
        <a:bodyPr/>
        <a:lstStyle/>
        <a:p>
          <a:endParaRPr lang="hr-HR"/>
        </a:p>
      </dgm:t>
    </dgm:pt>
    <dgm:pt modelId="{071B192C-0A6D-474E-A42D-27732D392CBB}" type="sibTrans" cxnId="{D0D9F652-5E48-41A3-B96E-F1C75C3AA9C7}">
      <dgm:prSet/>
      <dgm:spPr/>
      <dgm:t>
        <a:bodyPr/>
        <a:lstStyle/>
        <a:p>
          <a:endParaRPr lang="hr-HR"/>
        </a:p>
      </dgm:t>
    </dgm:pt>
    <dgm:pt modelId="{7E39E9BB-D246-40BF-A4AE-7E66F41E6C14}">
      <dgm:prSet phldrT="[Tekst]"/>
      <dgm:spPr/>
      <dgm:t>
        <a:bodyPr/>
        <a:lstStyle/>
        <a:p>
          <a:pPr algn="l"/>
          <a:r>
            <a:rPr lang="hr-HR" dirty="0"/>
            <a:t> </a:t>
          </a:r>
          <a:r>
            <a:rPr lang="hr-HR" b="1" dirty="0"/>
            <a:t>interes zaštite prava i slobode drugih</a:t>
          </a:r>
        </a:p>
        <a:p>
          <a:pPr algn="l"/>
          <a:r>
            <a:rPr lang="hr-HR" dirty="0"/>
            <a:t>- prisilna hospitalizacija osoba s duševnim smetnjama (samoubojstvo, prijetnja ubojstvom druge osobe)</a:t>
          </a:r>
        </a:p>
      </dgm:t>
    </dgm:pt>
    <dgm:pt modelId="{590F9483-AD4F-4315-BDD7-22FCC02C52F7}" type="parTrans" cxnId="{250324EC-B716-496A-B257-78F8A4339BAE}">
      <dgm:prSet/>
      <dgm:spPr/>
      <dgm:t>
        <a:bodyPr/>
        <a:lstStyle/>
        <a:p>
          <a:endParaRPr lang="hr-HR"/>
        </a:p>
      </dgm:t>
    </dgm:pt>
    <dgm:pt modelId="{42F8571F-928D-4436-AC5E-07057BED7C77}" type="sibTrans" cxnId="{250324EC-B716-496A-B257-78F8A4339BAE}">
      <dgm:prSet/>
      <dgm:spPr/>
      <dgm:t>
        <a:bodyPr/>
        <a:lstStyle/>
        <a:p>
          <a:endParaRPr lang="hr-HR"/>
        </a:p>
      </dgm:t>
    </dgm:pt>
    <dgm:pt modelId="{06BC78E6-9E95-4B89-B278-11D364E69FFC}" type="pres">
      <dgm:prSet presAssocID="{866ADAB3-ACD8-4520-8AA8-914FEE2B9C0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AAAD654-013C-4BC9-93BC-F8930EA2B97B}" type="pres">
      <dgm:prSet presAssocID="{E1C16A21-B37D-4710-8BB9-1825C270496E}" presName="root" presStyleCnt="0">
        <dgm:presLayoutVars>
          <dgm:chMax/>
          <dgm:chPref val="4"/>
        </dgm:presLayoutVars>
      </dgm:prSet>
      <dgm:spPr/>
    </dgm:pt>
    <dgm:pt modelId="{A261F9C2-DD4D-4729-A984-3A112699DED2}" type="pres">
      <dgm:prSet presAssocID="{E1C16A21-B37D-4710-8BB9-1825C270496E}" presName="rootComposite" presStyleCnt="0">
        <dgm:presLayoutVars/>
      </dgm:prSet>
      <dgm:spPr/>
    </dgm:pt>
    <dgm:pt modelId="{6CE0A443-49F9-4EC7-A16D-F7B26BF722CA}" type="pres">
      <dgm:prSet presAssocID="{E1C16A21-B37D-4710-8BB9-1825C270496E}" presName="rootText" presStyleLbl="node0" presStyleIdx="0" presStyleCnt="1">
        <dgm:presLayoutVars>
          <dgm:chMax/>
          <dgm:chPref val="4"/>
        </dgm:presLayoutVars>
      </dgm:prSet>
      <dgm:spPr/>
    </dgm:pt>
    <dgm:pt modelId="{BDD757D8-0B5A-4B6A-97CF-EBB7AD197707}" type="pres">
      <dgm:prSet presAssocID="{E1C16A21-B37D-4710-8BB9-1825C270496E}" presName="childShape" presStyleCnt="0">
        <dgm:presLayoutVars>
          <dgm:chMax val="0"/>
          <dgm:chPref val="0"/>
        </dgm:presLayoutVars>
      </dgm:prSet>
      <dgm:spPr/>
    </dgm:pt>
    <dgm:pt modelId="{7063C752-08BC-4D59-A2AD-D15C0F49AA3B}" type="pres">
      <dgm:prSet presAssocID="{52CB3907-F0D2-40CB-9C8D-065CF48CBECB}" presName="childComposite" presStyleCnt="0">
        <dgm:presLayoutVars>
          <dgm:chMax val="0"/>
          <dgm:chPref val="0"/>
        </dgm:presLayoutVars>
      </dgm:prSet>
      <dgm:spPr/>
    </dgm:pt>
    <dgm:pt modelId="{74B5F6C6-45A1-4221-964D-8A88C51BD33C}" type="pres">
      <dgm:prSet presAssocID="{52CB3907-F0D2-40CB-9C8D-065CF48CBECB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F1588EF-45C5-4695-8FBC-360C0257D43F}" type="pres">
      <dgm:prSet presAssocID="{52CB3907-F0D2-40CB-9C8D-065CF48CBECB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7E44C0B9-DC3D-488E-B432-AEA8983EE58B}" type="pres">
      <dgm:prSet presAssocID="{7E39E9BB-D246-40BF-A4AE-7E66F41E6C14}" presName="childComposite" presStyleCnt="0">
        <dgm:presLayoutVars>
          <dgm:chMax val="0"/>
          <dgm:chPref val="0"/>
        </dgm:presLayoutVars>
      </dgm:prSet>
      <dgm:spPr/>
    </dgm:pt>
    <dgm:pt modelId="{8ED5BCF7-C7D4-4A7C-B201-7E490649400E}" type="pres">
      <dgm:prSet presAssocID="{7E39E9BB-D246-40BF-A4AE-7E66F41E6C14}" presName="Image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F996E0AD-2CDC-4BBB-AFBC-97BEEAA814CD}" type="pres">
      <dgm:prSet presAssocID="{7E39E9BB-D246-40BF-A4AE-7E66F41E6C14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76E48838-4EB7-4AB8-A491-C62B40E94D1C}" type="presOf" srcId="{52CB3907-F0D2-40CB-9C8D-065CF48CBECB}" destId="{6F1588EF-45C5-4695-8FBC-360C0257D43F}" srcOrd="0" destOrd="0" presId="urn:microsoft.com/office/officeart/2008/layout/PictureAccentList"/>
    <dgm:cxn modelId="{D0D9F652-5E48-41A3-B96E-F1C75C3AA9C7}" srcId="{E1C16A21-B37D-4710-8BB9-1825C270496E}" destId="{52CB3907-F0D2-40CB-9C8D-065CF48CBECB}" srcOrd="0" destOrd="0" parTransId="{5F24ADCE-BEEF-4E2E-AC69-16144EEBA66F}" sibTransId="{071B192C-0A6D-474E-A42D-27732D392CBB}"/>
    <dgm:cxn modelId="{7F6F7F59-9DC0-42C3-B661-2DE47B3B3F19}" type="presOf" srcId="{866ADAB3-ACD8-4520-8AA8-914FEE2B9C06}" destId="{06BC78E6-9E95-4B89-B278-11D364E69FFC}" srcOrd="0" destOrd="0" presId="urn:microsoft.com/office/officeart/2008/layout/PictureAccentList"/>
    <dgm:cxn modelId="{AD887483-C52A-4D79-9BCE-1C4660DB8699}" type="presOf" srcId="{E1C16A21-B37D-4710-8BB9-1825C270496E}" destId="{6CE0A443-49F9-4EC7-A16D-F7B26BF722CA}" srcOrd="0" destOrd="0" presId="urn:microsoft.com/office/officeart/2008/layout/PictureAccentList"/>
    <dgm:cxn modelId="{176D78B4-DC09-4593-BAE3-C79BE984AE6B}" type="presOf" srcId="{7E39E9BB-D246-40BF-A4AE-7E66F41E6C14}" destId="{F996E0AD-2CDC-4BBB-AFBC-97BEEAA814CD}" srcOrd="0" destOrd="0" presId="urn:microsoft.com/office/officeart/2008/layout/PictureAccentList"/>
    <dgm:cxn modelId="{8D6FABCF-DD2E-41F1-A155-43D138C25189}" srcId="{866ADAB3-ACD8-4520-8AA8-914FEE2B9C06}" destId="{E1C16A21-B37D-4710-8BB9-1825C270496E}" srcOrd="0" destOrd="0" parTransId="{CC73E763-7DEC-4E2D-B825-993EDC988BCD}" sibTransId="{0B775502-C51F-45FC-B7C1-D7522D290CCE}"/>
    <dgm:cxn modelId="{250324EC-B716-496A-B257-78F8A4339BAE}" srcId="{E1C16A21-B37D-4710-8BB9-1825C270496E}" destId="{7E39E9BB-D246-40BF-A4AE-7E66F41E6C14}" srcOrd="1" destOrd="0" parTransId="{590F9483-AD4F-4315-BDD7-22FCC02C52F7}" sibTransId="{42F8571F-928D-4436-AC5E-07057BED7C77}"/>
    <dgm:cxn modelId="{F2AE140F-4040-4838-BE94-41BCEB87BD5F}" type="presParOf" srcId="{06BC78E6-9E95-4B89-B278-11D364E69FFC}" destId="{6AAAD654-013C-4BC9-93BC-F8930EA2B97B}" srcOrd="0" destOrd="0" presId="urn:microsoft.com/office/officeart/2008/layout/PictureAccentList"/>
    <dgm:cxn modelId="{1A35D6E8-D539-4F7E-A590-A8D53C730DEF}" type="presParOf" srcId="{6AAAD654-013C-4BC9-93BC-F8930EA2B97B}" destId="{A261F9C2-DD4D-4729-A984-3A112699DED2}" srcOrd="0" destOrd="0" presId="urn:microsoft.com/office/officeart/2008/layout/PictureAccentList"/>
    <dgm:cxn modelId="{92EF49DA-6C02-48F7-9800-B689A84E4DD6}" type="presParOf" srcId="{A261F9C2-DD4D-4729-A984-3A112699DED2}" destId="{6CE0A443-49F9-4EC7-A16D-F7B26BF722CA}" srcOrd="0" destOrd="0" presId="urn:microsoft.com/office/officeart/2008/layout/PictureAccentList"/>
    <dgm:cxn modelId="{BD71A371-52C0-4CC1-B338-33C64B50C4B3}" type="presParOf" srcId="{6AAAD654-013C-4BC9-93BC-F8930EA2B97B}" destId="{BDD757D8-0B5A-4B6A-97CF-EBB7AD197707}" srcOrd="1" destOrd="0" presId="urn:microsoft.com/office/officeart/2008/layout/PictureAccentList"/>
    <dgm:cxn modelId="{16093B4C-D165-445B-B439-DAEB7C840A66}" type="presParOf" srcId="{BDD757D8-0B5A-4B6A-97CF-EBB7AD197707}" destId="{7063C752-08BC-4D59-A2AD-D15C0F49AA3B}" srcOrd="0" destOrd="0" presId="urn:microsoft.com/office/officeart/2008/layout/PictureAccentList"/>
    <dgm:cxn modelId="{95ADDEC1-199C-4505-BB71-4D7ADD69B9F9}" type="presParOf" srcId="{7063C752-08BC-4D59-A2AD-D15C0F49AA3B}" destId="{74B5F6C6-45A1-4221-964D-8A88C51BD33C}" srcOrd="0" destOrd="0" presId="urn:microsoft.com/office/officeart/2008/layout/PictureAccentList"/>
    <dgm:cxn modelId="{15937AFA-F825-41BF-91C6-90B00A3A5374}" type="presParOf" srcId="{7063C752-08BC-4D59-A2AD-D15C0F49AA3B}" destId="{6F1588EF-45C5-4695-8FBC-360C0257D43F}" srcOrd="1" destOrd="0" presId="urn:microsoft.com/office/officeart/2008/layout/PictureAccentList"/>
    <dgm:cxn modelId="{995FFDDA-4574-48FA-AB4F-AA5C676D8F26}" type="presParOf" srcId="{BDD757D8-0B5A-4B6A-97CF-EBB7AD197707}" destId="{7E44C0B9-DC3D-488E-B432-AEA8983EE58B}" srcOrd="1" destOrd="0" presId="urn:microsoft.com/office/officeart/2008/layout/PictureAccentList"/>
    <dgm:cxn modelId="{CB598A59-A2E1-4F69-81EB-E5C84A598E9C}" type="presParOf" srcId="{7E44C0B9-DC3D-488E-B432-AEA8983EE58B}" destId="{8ED5BCF7-C7D4-4A7C-B201-7E490649400E}" srcOrd="0" destOrd="0" presId="urn:microsoft.com/office/officeart/2008/layout/PictureAccentList"/>
    <dgm:cxn modelId="{3B266FC1-457F-42AB-B4FC-DB894AE5EB4A}" type="presParOf" srcId="{7E44C0B9-DC3D-488E-B432-AEA8983EE58B}" destId="{F996E0AD-2CDC-4BBB-AFBC-97BEEAA814C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00D571-50EE-4BAF-92EB-146F392203D3}" type="doc">
      <dgm:prSet loTypeId="urn:microsoft.com/office/officeart/2005/8/layout/vList3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C5493B46-67CD-405E-BA5D-C43DB0EA353C}">
      <dgm:prSet phldrT="[Tekst]"/>
      <dgm:spPr/>
      <dgm:t>
        <a:bodyPr/>
        <a:lstStyle/>
        <a:p>
          <a:r>
            <a:rPr lang="hr-HR" b="1" dirty="0"/>
            <a:t>- odlaganje medicinske intervencije moglo bi  prouzročiti; </a:t>
          </a:r>
          <a:r>
            <a:rPr lang="hr-HR" b="1" dirty="0">
              <a:solidFill>
                <a:srgbClr val="FF0000"/>
              </a:solidFill>
            </a:rPr>
            <a:t>trajno oštećenje pacijenta ili ugroziti njegov život</a:t>
          </a:r>
        </a:p>
      </dgm:t>
    </dgm:pt>
    <dgm:pt modelId="{C071329A-9482-42BB-BD84-D82DAF890B5C}" type="parTrans" cxnId="{5ABE6122-06F1-4C6C-A488-BB8DA190768A}">
      <dgm:prSet/>
      <dgm:spPr/>
      <dgm:t>
        <a:bodyPr/>
        <a:lstStyle/>
        <a:p>
          <a:endParaRPr lang="hr-HR"/>
        </a:p>
      </dgm:t>
    </dgm:pt>
    <dgm:pt modelId="{E0C1E93D-0630-4B94-83BF-515F106A1CD4}" type="sibTrans" cxnId="{5ABE6122-06F1-4C6C-A488-BB8DA190768A}">
      <dgm:prSet/>
      <dgm:spPr/>
      <dgm:t>
        <a:bodyPr/>
        <a:lstStyle/>
        <a:p>
          <a:endParaRPr lang="hr-HR"/>
        </a:p>
      </dgm:t>
    </dgm:pt>
    <dgm:pt modelId="{3E6EEB91-1AC1-45C7-BB6C-D37C0BDAC131}">
      <dgm:prSet phldrT="[Tekst]"/>
      <dgm:spPr/>
      <dgm:t>
        <a:bodyPr/>
        <a:lstStyle/>
        <a:p>
          <a:r>
            <a:rPr lang="hr-HR" dirty="0"/>
            <a:t>- takva stanja ostavljaju malo ili nimalo mogućnosti za informiranje pacijenta i njegovo suodlučivanje</a:t>
          </a:r>
        </a:p>
      </dgm:t>
    </dgm:pt>
    <dgm:pt modelId="{54E92341-BC42-4247-8B82-F23AB73A9D30}" type="parTrans" cxnId="{ACE5B801-12FA-40FD-A1DB-A72C9D3CC919}">
      <dgm:prSet/>
      <dgm:spPr/>
      <dgm:t>
        <a:bodyPr/>
        <a:lstStyle/>
        <a:p>
          <a:endParaRPr lang="hr-HR"/>
        </a:p>
      </dgm:t>
    </dgm:pt>
    <dgm:pt modelId="{6FB86591-E6D0-4AEB-8D8A-3481442730F4}" type="sibTrans" cxnId="{ACE5B801-12FA-40FD-A1DB-A72C9D3CC919}">
      <dgm:prSet/>
      <dgm:spPr/>
      <dgm:t>
        <a:bodyPr/>
        <a:lstStyle/>
        <a:p>
          <a:endParaRPr lang="hr-HR"/>
        </a:p>
      </dgm:t>
    </dgm:pt>
    <dgm:pt modelId="{3CF4E364-0FC2-4203-955B-CD21E9171ED0}">
      <dgm:prSet phldrT="[Tekst]"/>
      <dgm:spPr/>
      <dgm:t>
        <a:bodyPr/>
        <a:lstStyle/>
        <a:p>
          <a:r>
            <a:rPr lang="hr-HR" dirty="0"/>
            <a:t>- u takvim slučajevima izbor intervencije pripada </a:t>
          </a:r>
          <a:r>
            <a:rPr lang="hr-HR" b="1" u="sng" dirty="0"/>
            <a:t>liječniku</a:t>
          </a:r>
          <a:r>
            <a:rPr lang="hr-HR" dirty="0"/>
            <a:t> i traženje suglasnosti nije obavezno</a:t>
          </a:r>
        </a:p>
      </dgm:t>
    </dgm:pt>
    <dgm:pt modelId="{102A6E98-1E60-49B7-9984-E800A1DC79A4}" type="parTrans" cxnId="{A04E6B4E-5B9F-4225-9F66-2489F19ED76A}">
      <dgm:prSet/>
      <dgm:spPr/>
      <dgm:t>
        <a:bodyPr/>
        <a:lstStyle/>
        <a:p>
          <a:endParaRPr lang="hr-HR"/>
        </a:p>
      </dgm:t>
    </dgm:pt>
    <dgm:pt modelId="{2B13D4D0-7845-4684-8AD9-F80E78EFA97A}" type="sibTrans" cxnId="{A04E6B4E-5B9F-4225-9F66-2489F19ED76A}">
      <dgm:prSet/>
      <dgm:spPr/>
      <dgm:t>
        <a:bodyPr/>
        <a:lstStyle/>
        <a:p>
          <a:endParaRPr lang="hr-HR"/>
        </a:p>
      </dgm:t>
    </dgm:pt>
    <dgm:pt modelId="{BFBC2D48-602A-48B9-BECF-55ECA321399B}" type="pres">
      <dgm:prSet presAssocID="{0D00D571-50EE-4BAF-92EB-146F392203D3}" presName="linearFlow" presStyleCnt="0">
        <dgm:presLayoutVars>
          <dgm:dir/>
          <dgm:resizeHandles val="exact"/>
        </dgm:presLayoutVars>
      </dgm:prSet>
      <dgm:spPr/>
    </dgm:pt>
    <dgm:pt modelId="{29FD1C48-AF6E-4AED-B103-492D345F20AC}" type="pres">
      <dgm:prSet presAssocID="{C5493B46-67CD-405E-BA5D-C43DB0EA353C}" presName="composite" presStyleCnt="0"/>
      <dgm:spPr/>
    </dgm:pt>
    <dgm:pt modelId="{820BA351-5727-44A9-8DDF-F6474AA30405}" type="pres">
      <dgm:prSet presAssocID="{C5493B46-67CD-405E-BA5D-C43DB0EA353C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  <dgm:pt modelId="{D1ED30C5-9380-4720-BE00-7FA37C106665}" type="pres">
      <dgm:prSet presAssocID="{C5493B46-67CD-405E-BA5D-C43DB0EA353C}" presName="txShp" presStyleLbl="node1" presStyleIdx="0" presStyleCnt="3">
        <dgm:presLayoutVars>
          <dgm:bulletEnabled val="1"/>
        </dgm:presLayoutVars>
      </dgm:prSet>
      <dgm:spPr/>
    </dgm:pt>
    <dgm:pt modelId="{6D168974-A393-494C-A64F-D981E19BAD2A}" type="pres">
      <dgm:prSet presAssocID="{E0C1E93D-0630-4B94-83BF-515F106A1CD4}" presName="spacing" presStyleCnt="0"/>
      <dgm:spPr/>
    </dgm:pt>
    <dgm:pt modelId="{A7B5CBA3-069D-4391-84F5-43A3E18A5524}" type="pres">
      <dgm:prSet presAssocID="{3E6EEB91-1AC1-45C7-BB6C-D37C0BDAC131}" presName="composite" presStyleCnt="0"/>
      <dgm:spPr/>
    </dgm:pt>
    <dgm:pt modelId="{BD0BF1DB-D687-47AE-B7E5-792C37B5E888}" type="pres">
      <dgm:prSet presAssocID="{3E6EEB91-1AC1-45C7-BB6C-D37C0BDAC131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A6A4CA3-A928-4BC7-B683-01B479F43819}" type="pres">
      <dgm:prSet presAssocID="{3E6EEB91-1AC1-45C7-BB6C-D37C0BDAC131}" presName="txShp" presStyleLbl="node1" presStyleIdx="1" presStyleCnt="3">
        <dgm:presLayoutVars>
          <dgm:bulletEnabled val="1"/>
        </dgm:presLayoutVars>
      </dgm:prSet>
      <dgm:spPr/>
    </dgm:pt>
    <dgm:pt modelId="{0CC04E01-303F-47BE-A8E2-A3A79B72BF25}" type="pres">
      <dgm:prSet presAssocID="{6FB86591-E6D0-4AEB-8D8A-3481442730F4}" presName="spacing" presStyleCnt="0"/>
      <dgm:spPr/>
    </dgm:pt>
    <dgm:pt modelId="{A4ED6B6B-1C22-4164-A7FF-6E2B828C2223}" type="pres">
      <dgm:prSet presAssocID="{3CF4E364-0FC2-4203-955B-CD21E9171ED0}" presName="composite" presStyleCnt="0"/>
      <dgm:spPr/>
    </dgm:pt>
    <dgm:pt modelId="{1D84D230-F814-4B57-BD90-7A01C019F0EC}" type="pres">
      <dgm:prSet presAssocID="{3CF4E364-0FC2-4203-955B-CD21E9171ED0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270ED4C-CA09-4F4B-B076-AA828739F2C7}" type="pres">
      <dgm:prSet presAssocID="{3CF4E364-0FC2-4203-955B-CD21E9171ED0}" presName="txShp" presStyleLbl="node1" presStyleIdx="2" presStyleCnt="3">
        <dgm:presLayoutVars>
          <dgm:bulletEnabled val="1"/>
        </dgm:presLayoutVars>
      </dgm:prSet>
      <dgm:spPr/>
    </dgm:pt>
  </dgm:ptLst>
  <dgm:cxnLst>
    <dgm:cxn modelId="{ACE5B801-12FA-40FD-A1DB-A72C9D3CC919}" srcId="{0D00D571-50EE-4BAF-92EB-146F392203D3}" destId="{3E6EEB91-1AC1-45C7-BB6C-D37C0BDAC131}" srcOrd="1" destOrd="0" parTransId="{54E92341-BC42-4247-8B82-F23AB73A9D30}" sibTransId="{6FB86591-E6D0-4AEB-8D8A-3481442730F4}"/>
    <dgm:cxn modelId="{D8A69A10-11E2-42D4-B0DE-9C4EDFE73D04}" type="presOf" srcId="{0D00D571-50EE-4BAF-92EB-146F392203D3}" destId="{BFBC2D48-602A-48B9-BECF-55ECA321399B}" srcOrd="0" destOrd="0" presId="urn:microsoft.com/office/officeart/2005/8/layout/vList3"/>
    <dgm:cxn modelId="{5ABE6122-06F1-4C6C-A488-BB8DA190768A}" srcId="{0D00D571-50EE-4BAF-92EB-146F392203D3}" destId="{C5493B46-67CD-405E-BA5D-C43DB0EA353C}" srcOrd="0" destOrd="0" parTransId="{C071329A-9482-42BB-BD84-D82DAF890B5C}" sibTransId="{E0C1E93D-0630-4B94-83BF-515F106A1CD4}"/>
    <dgm:cxn modelId="{A04E6B4E-5B9F-4225-9F66-2489F19ED76A}" srcId="{0D00D571-50EE-4BAF-92EB-146F392203D3}" destId="{3CF4E364-0FC2-4203-955B-CD21E9171ED0}" srcOrd="2" destOrd="0" parTransId="{102A6E98-1E60-49B7-9984-E800A1DC79A4}" sibTransId="{2B13D4D0-7845-4684-8AD9-F80E78EFA97A}"/>
    <dgm:cxn modelId="{3F763AA0-D53F-40B9-8780-A9E0B42FD10C}" type="presOf" srcId="{C5493B46-67CD-405E-BA5D-C43DB0EA353C}" destId="{D1ED30C5-9380-4720-BE00-7FA37C106665}" srcOrd="0" destOrd="0" presId="urn:microsoft.com/office/officeart/2005/8/layout/vList3"/>
    <dgm:cxn modelId="{8A8985EC-37D6-469F-A912-2A37F7166C86}" type="presOf" srcId="{3CF4E364-0FC2-4203-955B-CD21E9171ED0}" destId="{B270ED4C-CA09-4F4B-B076-AA828739F2C7}" srcOrd="0" destOrd="0" presId="urn:microsoft.com/office/officeart/2005/8/layout/vList3"/>
    <dgm:cxn modelId="{0A660BF8-1B4C-44A7-B684-D5350524CB33}" type="presOf" srcId="{3E6EEB91-1AC1-45C7-BB6C-D37C0BDAC131}" destId="{DA6A4CA3-A928-4BC7-B683-01B479F43819}" srcOrd="0" destOrd="0" presId="urn:microsoft.com/office/officeart/2005/8/layout/vList3"/>
    <dgm:cxn modelId="{785A3991-74EF-430F-B6F2-F03413A64560}" type="presParOf" srcId="{BFBC2D48-602A-48B9-BECF-55ECA321399B}" destId="{29FD1C48-AF6E-4AED-B103-492D345F20AC}" srcOrd="0" destOrd="0" presId="urn:microsoft.com/office/officeart/2005/8/layout/vList3"/>
    <dgm:cxn modelId="{393C6F75-5B6A-4D4A-9347-F7EF4302A892}" type="presParOf" srcId="{29FD1C48-AF6E-4AED-B103-492D345F20AC}" destId="{820BA351-5727-44A9-8DDF-F6474AA30405}" srcOrd="0" destOrd="0" presId="urn:microsoft.com/office/officeart/2005/8/layout/vList3"/>
    <dgm:cxn modelId="{5C9D17AC-CDBE-4EFF-8886-55BBBF84EEC8}" type="presParOf" srcId="{29FD1C48-AF6E-4AED-B103-492D345F20AC}" destId="{D1ED30C5-9380-4720-BE00-7FA37C106665}" srcOrd="1" destOrd="0" presId="urn:microsoft.com/office/officeart/2005/8/layout/vList3"/>
    <dgm:cxn modelId="{8CE29609-D953-46FE-8BD8-EEC8510DA1AC}" type="presParOf" srcId="{BFBC2D48-602A-48B9-BECF-55ECA321399B}" destId="{6D168974-A393-494C-A64F-D981E19BAD2A}" srcOrd="1" destOrd="0" presId="urn:microsoft.com/office/officeart/2005/8/layout/vList3"/>
    <dgm:cxn modelId="{4358BAF0-5B7B-45F1-A157-18C8953B546B}" type="presParOf" srcId="{BFBC2D48-602A-48B9-BECF-55ECA321399B}" destId="{A7B5CBA3-069D-4391-84F5-43A3E18A5524}" srcOrd="2" destOrd="0" presId="urn:microsoft.com/office/officeart/2005/8/layout/vList3"/>
    <dgm:cxn modelId="{4AA7031B-15EA-40BF-9E22-49F71B22B10D}" type="presParOf" srcId="{A7B5CBA3-069D-4391-84F5-43A3E18A5524}" destId="{BD0BF1DB-D687-47AE-B7E5-792C37B5E888}" srcOrd="0" destOrd="0" presId="urn:microsoft.com/office/officeart/2005/8/layout/vList3"/>
    <dgm:cxn modelId="{B12638C0-6E0E-44BC-8EBD-128CAB18BD6C}" type="presParOf" srcId="{A7B5CBA3-069D-4391-84F5-43A3E18A5524}" destId="{DA6A4CA3-A928-4BC7-B683-01B479F43819}" srcOrd="1" destOrd="0" presId="urn:microsoft.com/office/officeart/2005/8/layout/vList3"/>
    <dgm:cxn modelId="{13A7D777-B5F7-400A-9757-341316E6AD38}" type="presParOf" srcId="{BFBC2D48-602A-48B9-BECF-55ECA321399B}" destId="{0CC04E01-303F-47BE-A8E2-A3A79B72BF25}" srcOrd="3" destOrd="0" presId="urn:microsoft.com/office/officeart/2005/8/layout/vList3"/>
    <dgm:cxn modelId="{BD88FCB3-4D05-456B-8D84-5F1BB2FD890E}" type="presParOf" srcId="{BFBC2D48-602A-48B9-BECF-55ECA321399B}" destId="{A4ED6B6B-1C22-4164-A7FF-6E2B828C2223}" srcOrd="4" destOrd="0" presId="urn:microsoft.com/office/officeart/2005/8/layout/vList3"/>
    <dgm:cxn modelId="{402C2BB9-9F11-4A0F-838E-661407D9FBFD}" type="presParOf" srcId="{A4ED6B6B-1C22-4164-A7FF-6E2B828C2223}" destId="{1D84D230-F814-4B57-BD90-7A01C019F0EC}" srcOrd="0" destOrd="0" presId="urn:microsoft.com/office/officeart/2005/8/layout/vList3"/>
    <dgm:cxn modelId="{41D447A7-EF7E-4222-9C82-6F2E7D27A4FE}" type="presParOf" srcId="{A4ED6B6B-1C22-4164-A7FF-6E2B828C2223}" destId="{B270ED4C-CA09-4F4B-B076-AA828739F2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958386-BBCB-442B-9803-590E814ACB21}" type="doc">
      <dgm:prSet loTypeId="urn:microsoft.com/office/officeart/2005/8/layout/hProcess9" loCatId="process" qsTypeId="urn:microsoft.com/office/officeart/2005/8/quickstyle/simple2" qsCatId="simple" csTypeId="urn:microsoft.com/office/officeart/2005/8/colors/accent0_3" csCatId="mainScheme" phldr="1"/>
      <dgm:spPr/>
    </dgm:pt>
    <dgm:pt modelId="{F98053C8-B788-4CA2-B1A5-A337BAF3FE73}">
      <dgm:prSet phldrT="[Tekst]"/>
      <dgm:spPr/>
      <dgm:t>
        <a:bodyPr/>
        <a:lstStyle/>
        <a:p>
          <a:r>
            <a:rPr lang="hr-HR" dirty="0"/>
            <a:t>Da bi pacijent mogao cjelovito sagledati svoje zdravstveno stanje</a:t>
          </a:r>
        </a:p>
      </dgm:t>
    </dgm:pt>
    <dgm:pt modelId="{62D8DEA9-3A21-470C-8FEE-7C46FBEB5117}" type="parTrans" cxnId="{0ECCAD5D-BB3F-4431-93E3-F2D86A403D17}">
      <dgm:prSet/>
      <dgm:spPr/>
      <dgm:t>
        <a:bodyPr/>
        <a:lstStyle/>
        <a:p>
          <a:endParaRPr lang="hr-HR"/>
        </a:p>
      </dgm:t>
    </dgm:pt>
    <dgm:pt modelId="{50DEE3A3-F069-411B-A517-28DB672814F4}" type="sibTrans" cxnId="{0ECCAD5D-BB3F-4431-93E3-F2D86A403D17}">
      <dgm:prSet/>
      <dgm:spPr/>
      <dgm:t>
        <a:bodyPr/>
        <a:lstStyle/>
        <a:p>
          <a:endParaRPr lang="hr-HR"/>
        </a:p>
      </dgm:t>
    </dgm:pt>
    <dgm:pt modelId="{549B59E8-910D-4456-A96E-BF38583E34D8}">
      <dgm:prSet phldrT="[Tekst]"/>
      <dgm:spPr/>
      <dgm:t>
        <a:bodyPr/>
        <a:lstStyle/>
        <a:p>
          <a:r>
            <a:rPr lang="hr-HR" dirty="0"/>
            <a:t>i donijeti za sebe ispravnu odluku</a:t>
          </a:r>
        </a:p>
      </dgm:t>
    </dgm:pt>
    <dgm:pt modelId="{95A4CB96-77A7-41AC-9FB6-2ADEC9D356DD}" type="parTrans" cxnId="{EAF9F24E-25D5-4268-9EF1-9A2319CCAF08}">
      <dgm:prSet/>
      <dgm:spPr/>
      <dgm:t>
        <a:bodyPr/>
        <a:lstStyle/>
        <a:p>
          <a:endParaRPr lang="hr-HR"/>
        </a:p>
      </dgm:t>
    </dgm:pt>
    <dgm:pt modelId="{25BBCEEC-BFA4-4D50-B172-61803EB88D3E}" type="sibTrans" cxnId="{EAF9F24E-25D5-4268-9EF1-9A2319CCAF08}">
      <dgm:prSet/>
      <dgm:spPr/>
      <dgm:t>
        <a:bodyPr/>
        <a:lstStyle/>
        <a:p>
          <a:endParaRPr lang="hr-HR"/>
        </a:p>
      </dgm:t>
    </dgm:pt>
    <dgm:pt modelId="{A10124F0-EB49-4B29-8473-A5BCF58B56A7}">
      <dgm:prSet phldrT="[Tekst]"/>
      <dgm:spPr/>
      <dgm:t>
        <a:bodyPr/>
        <a:lstStyle/>
        <a:p>
          <a:r>
            <a:rPr lang="hr-HR" dirty="0"/>
            <a:t>nužno je da bude dobro informiran </a:t>
          </a:r>
        </a:p>
      </dgm:t>
    </dgm:pt>
    <dgm:pt modelId="{702F7E33-56AA-4D54-B88F-DEB669EB3DA6}" type="parTrans" cxnId="{DCC6ABFC-C6F1-43EC-BFF4-D8D59E17DD34}">
      <dgm:prSet/>
      <dgm:spPr/>
      <dgm:t>
        <a:bodyPr/>
        <a:lstStyle/>
        <a:p>
          <a:endParaRPr lang="hr-HR"/>
        </a:p>
      </dgm:t>
    </dgm:pt>
    <dgm:pt modelId="{8F173F3F-DCF3-4F2E-992C-739C09BB9A82}" type="sibTrans" cxnId="{DCC6ABFC-C6F1-43EC-BFF4-D8D59E17DD34}">
      <dgm:prSet/>
      <dgm:spPr/>
      <dgm:t>
        <a:bodyPr/>
        <a:lstStyle/>
        <a:p>
          <a:endParaRPr lang="hr-HR"/>
        </a:p>
      </dgm:t>
    </dgm:pt>
    <dgm:pt modelId="{4DF5652B-94B4-496F-9668-62CED00641D8}" type="pres">
      <dgm:prSet presAssocID="{09958386-BBCB-442B-9803-590E814ACB21}" presName="CompostProcess" presStyleCnt="0">
        <dgm:presLayoutVars>
          <dgm:dir/>
          <dgm:resizeHandles val="exact"/>
        </dgm:presLayoutVars>
      </dgm:prSet>
      <dgm:spPr/>
    </dgm:pt>
    <dgm:pt modelId="{4675B074-48EE-4B97-9F9B-A3CE2FA9B049}" type="pres">
      <dgm:prSet presAssocID="{09958386-BBCB-442B-9803-590E814ACB21}" presName="arrow" presStyleLbl="bgShp" presStyleIdx="0" presStyleCnt="1"/>
      <dgm:spPr/>
    </dgm:pt>
    <dgm:pt modelId="{AAACEA29-3D80-46C0-BE79-41BFB0A8CA74}" type="pres">
      <dgm:prSet presAssocID="{09958386-BBCB-442B-9803-590E814ACB21}" presName="linearProcess" presStyleCnt="0"/>
      <dgm:spPr/>
    </dgm:pt>
    <dgm:pt modelId="{D40D208B-C2C3-4257-A9DC-9F4AF71D50EC}" type="pres">
      <dgm:prSet presAssocID="{F98053C8-B788-4CA2-B1A5-A337BAF3FE73}" presName="textNode" presStyleLbl="node1" presStyleIdx="0" presStyleCnt="3">
        <dgm:presLayoutVars>
          <dgm:bulletEnabled val="1"/>
        </dgm:presLayoutVars>
      </dgm:prSet>
      <dgm:spPr/>
    </dgm:pt>
    <dgm:pt modelId="{44D85080-C0B0-4C03-A659-48AC1013ECDD}" type="pres">
      <dgm:prSet presAssocID="{50DEE3A3-F069-411B-A517-28DB672814F4}" presName="sibTrans" presStyleCnt="0"/>
      <dgm:spPr/>
    </dgm:pt>
    <dgm:pt modelId="{81186EC0-DA5F-4637-AD14-70A1D19543A4}" type="pres">
      <dgm:prSet presAssocID="{549B59E8-910D-4456-A96E-BF38583E34D8}" presName="textNode" presStyleLbl="node1" presStyleIdx="1" presStyleCnt="3" custLinFactNeighborX="-23188" custLinFactNeighborY="-662">
        <dgm:presLayoutVars>
          <dgm:bulletEnabled val="1"/>
        </dgm:presLayoutVars>
      </dgm:prSet>
      <dgm:spPr/>
    </dgm:pt>
    <dgm:pt modelId="{71C20DFF-6694-4B6F-B68D-1452011BEFD3}" type="pres">
      <dgm:prSet presAssocID="{25BBCEEC-BFA4-4D50-B172-61803EB88D3E}" presName="sibTrans" presStyleCnt="0"/>
      <dgm:spPr/>
    </dgm:pt>
    <dgm:pt modelId="{75A8FBFE-9417-4E6D-8041-C9F288F47F84}" type="pres">
      <dgm:prSet presAssocID="{A10124F0-EB49-4B29-8473-A5BCF58B56A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DD44800-8E17-4CB0-BC39-F9C690A1A774}" type="presOf" srcId="{A10124F0-EB49-4B29-8473-A5BCF58B56A7}" destId="{75A8FBFE-9417-4E6D-8041-C9F288F47F84}" srcOrd="0" destOrd="0" presId="urn:microsoft.com/office/officeart/2005/8/layout/hProcess9"/>
    <dgm:cxn modelId="{0ECCAD5D-BB3F-4431-93E3-F2D86A403D17}" srcId="{09958386-BBCB-442B-9803-590E814ACB21}" destId="{F98053C8-B788-4CA2-B1A5-A337BAF3FE73}" srcOrd="0" destOrd="0" parTransId="{62D8DEA9-3A21-470C-8FEE-7C46FBEB5117}" sibTransId="{50DEE3A3-F069-411B-A517-28DB672814F4}"/>
    <dgm:cxn modelId="{6EC06049-B84E-44A9-A7A6-090C14B1F1D3}" type="presOf" srcId="{F98053C8-B788-4CA2-B1A5-A337BAF3FE73}" destId="{D40D208B-C2C3-4257-A9DC-9F4AF71D50EC}" srcOrd="0" destOrd="0" presId="urn:microsoft.com/office/officeart/2005/8/layout/hProcess9"/>
    <dgm:cxn modelId="{EAF9F24E-25D5-4268-9EF1-9A2319CCAF08}" srcId="{09958386-BBCB-442B-9803-590E814ACB21}" destId="{549B59E8-910D-4456-A96E-BF38583E34D8}" srcOrd="1" destOrd="0" parTransId="{95A4CB96-77A7-41AC-9FB6-2ADEC9D356DD}" sibTransId="{25BBCEEC-BFA4-4D50-B172-61803EB88D3E}"/>
    <dgm:cxn modelId="{5ACCD693-D9DA-4247-84C6-5B80DB938E03}" type="presOf" srcId="{09958386-BBCB-442B-9803-590E814ACB21}" destId="{4DF5652B-94B4-496F-9668-62CED00641D8}" srcOrd="0" destOrd="0" presId="urn:microsoft.com/office/officeart/2005/8/layout/hProcess9"/>
    <dgm:cxn modelId="{30A43FFA-DFBA-4D8F-A051-691EA38F44B0}" type="presOf" srcId="{549B59E8-910D-4456-A96E-BF38583E34D8}" destId="{81186EC0-DA5F-4637-AD14-70A1D19543A4}" srcOrd="0" destOrd="0" presId="urn:microsoft.com/office/officeart/2005/8/layout/hProcess9"/>
    <dgm:cxn modelId="{DCC6ABFC-C6F1-43EC-BFF4-D8D59E17DD34}" srcId="{09958386-BBCB-442B-9803-590E814ACB21}" destId="{A10124F0-EB49-4B29-8473-A5BCF58B56A7}" srcOrd="2" destOrd="0" parTransId="{702F7E33-56AA-4D54-B88F-DEB669EB3DA6}" sibTransId="{8F173F3F-DCF3-4F2E-992C-739C09BB9A82}"/>
    <dgm:cxn modelId="{8651F853-044F-4A4E-956E-3BD0C9C112B0}" type="presParOf" srcId="{4DF5652B-94B4-496F-9668-62CED00641D8}" destId="{4675B074-48EE-4B97-9F9B-A3CE2FA9B049}" srcOrd="0" destOrd="0" presId="urn:microsoft.com/office/officeart/2005/8/layout/hProcess9"/>
    <dgm:cxn modelId="{45412E29-C090-4121-94FE-8CDD0E68A210}" type="presParOf" srcId="{4DF5652B-94B4-496F-9668-62CED00641D8}" destId="{AAACEA29-3D80-46C0-BE79-41BFB0A8CA74}" srcOrd="1" destOrd="0" presId="urn:microsoft.com/office/officeart/2005/8/layout/hProcess9"/>
    <dgm:cxn modelId="{F78577E0-9A02-46CC-9911-B5383E4273C3}" type="presParOf" srcId="{AAACEA29-3D80-46C0-BE79-41BFB0A8CA74}" destId="{D40D208B-C2C3-4257-A9DC-9F4AF71D50EC}" srcOrd="0" destOrd="0" presId="urn:microsoft.com/office/officeart/2005/8/layout/hProcess9"/>
    <dgm:cxn modelId="{4E8B4103-6872-4F0C-913A-39FD65677FFA}" type="presParOf" srcId="{AAACEA29-3D80-46C0-BE79-41BFB0A8CA74}" destId="{44D85080-C0B0-4C03-A659-48AC1013ECDD}" srcOrd="1" destOrd="0" presId="urn:microsoft.com/office/officeart/2005/8/layout/hProcess9"/>
    <dgm:cxn modelId="{0BDF1400-06B6-44E0-9D50-D3B88323538F}" type="presParOf" srcId="{AAACEA29-3D80-46C0-BE79-41BFB0A8CA74}" destId="{81186EC0-DA5F-4637-AD14-70A1D19543A4}" srcOrd="2" destOrd="0" presId="urn:microsoft.com/office/officeart/2005/8/layout/hProcess9"/>
    <dgm:cxn modelId="{C1A06581-AFC9-4786-8697-6E9E8EA039BB}" type="presParOf" srcId="{AAACEA29-3D80-46C0-BE79-41BFB0A8CA74}" destId="{71C20DFF-6694-4B6F-B68D-1452011BEFD3}" srcOrd="3" destOrd="0" presId="urn:microsoft.com/office/officeart/2005/8/layout/hProcess9"/>
    <dgm:cxn modelId="{5A16138C-0A7C-48EA-85A7-1A4743AD1504}" type="presParOf" srcId="{AAACEA29-3D80-46C0-BE79-41BFB0A8CA74}" destId="{75A8FBFE-9417-4E6D-8041-C9F288F47F8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44BCCB-586E-4F26-9F2A-40D4FDCCD0C6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E6122B14-FCBF-49FC-8A4E-66082BFCF098}">
      <dgm:prSet phldrT="[Tekst]" custT="1"/>
      <dgm:spPr/>
      <dgm:t>
        <a:bodyPr/>
        <a:lstStyle/>
        <a:p>
          <a:r>
            <a:rPr lang="hr-HR" sz="2000" b="1"/>
            <a:t>Svojoj bolesti</a:t>
          </a:r>
          <a:endParaRPr lang="hr-HR" sz="2000" b="1" dirty="0"/>
        </a:p>
      </dgm:t>
    </dgm:pt>
    <dgm:pt modelId="{69A33975-4B11-429E-8644-7AC492341C96}" type="parTrans" cxnId="{96B87B8E-9298-407B-8A54-D2EC42FEB12C}">
      <dgm:prSet/>
      <dgm:spPr/>
      <dgm:t>
        <a:bodyPr/>
        <a:lstStyle/>
        <a:p>
          <a:endParaRPr lang="hr-HR"/>
        </a:p>
      </dgm:t>
    </dgm:pt>
    <dgm:pt modelId="{AC3A402E-FD26-4852-A43C-27C95E9A81C9}" type="sibTrans" cxnId="{96B87B8E-9298-407B-8A54-D2EC42FEB12C}">
      <dgm:prSet/>
      <dgm:spPr/>
      <dgm:t>
        <a:bodyPr/>
        <a:lstStyle/>
        <a:p>
          <a:endParaRPr lang="hr-HR"/>
        </a:p>
      </dgm:t>
    </dgm:pt>
    <dgm:pt modelId="{C64489C0-64C5-4430-B93B-C1E19AE8CF25}">
      <dgm:prSet phldrT="[Tekst]" custT="1"/>
      <dgm:spPr/>
      <dgm:t>
        <a:bodyPr/>
        <a:lstStyle/>
        <a:p>
          <a:r>
            <a:rPr lang="hr-HR" sz="2000" b="1"/>
            <a:t>dijagnostičkim</a:t>
          </a:r>
          <a:r>
            <a:rPr lang="hr-HR" sz="2000" b="1" baseline="0"/>
            <a:t> i terapijskim postupcima</a:t>
          </a:r>
          <a:endParaRPr lang="hr-HR" sz="2000" b="1" dirty="0"/>
        </a:p>
      </dgm:t>
    </dgm:pt>
    <dgm:pt modelId="{E6607FB8-6FB0-4FB3-ADED-3D6655E30834}" type="parTrans" cxnId="{167BEA46-1E7D-41E2-BBBC-3F58F65FF0EA}">
      <dgm:prSet/>
      <dgm:spPr/>
      <dgm:t>
        <a:bodyPr/>
        <a:lstStyle/>
        <a:p>
          <a:endParaRPr lang="hr-HR"/>
        </a:p>
      </dgm:t>
    </dgm:pt>
    <dgm:pt modelId="{1C6D2921-8819-4763-8AAB-E19803586D6B}" type="sibTrans" cxnId="{167BEA46-1E7D-41E2-BBBC-3F58F65FF0EA}">
      <dgm:prSet/>
      <dgm:spPr/>
      <dgm:t>
        <a:bodyPr/>
        <a:lstStyle/>
        <a:p>
          <a:endParaRPr lang="hr-HR"/>
        </a:p>
      </dgm:t>
    </dgm:pt>
    <dgm:pt modelId="{1BDECE8D-2C14-49AC-9348-1B5126C6F594}">
      <dgm:prSet phldrT="[Tekst]" custT="1"/>
      <dgm:spPr/>
      <dgm:t>
        <a:bodyPr/>
        <a:lstStyle/>
        <a:p>
          <a:r>
            <a:rPr lang="hr-HR" sz="1800" b="1"/>
            <a:t>metodama izvođenja tih postupaka</a:t>
          </a:r>
          <a:endParaRPr lang="hr-HR" sz="1800" b="1" dirty="0"/>
        </a:p>
      </dgm:t>
    </dgm:pt>
    <dgm:pt modelId="{EE359879-B94A-482B-9961-8E984865C7E6}" type="parTrans" cxnId="{40FF0FEC-529C-4AF1-896A-7E2CA9632319}">
      <dgm:prSet/>
      <dgm:spPr/>
      <dgm:t>
        <a:bodyPr/>
        <a:lstStyle/>
        <a:p>
          <a:endParaRPr lang="hr-HR"/>
        </a:p>
      </dgm:t>
    </dgm:pt>
    <dgm:pt modelId="{F8EE323D-EDC2-4E8B-83F4-35D0DDBDBDFF}" type="sibTrans" cxnId="{40FF0FEC-529C-4AF1-896A-7E2CA9632319}">
      <dgm:prSet/>
      <dgm:spPr/>
      <dgm:t>
        <a:bodyPr/>
        <a:lstStyle/>
        <a:p>
          <a:endParaRPr lang="hr-HR"/>
        </a:p>
      </dgm:t>
    </dgm:pt>
    <dgm:pt modelId="{EBB4D8DF-D760-4E08-86C8-5B57C6EA1AAD}">
      <dgm:prSet phldrT="[Tekst]" custT="1"/>
      <dgm:spPr/>
      <dgm:t>
        <a:bodyPr/>
        <a:lstStyle/>
        <a:p>
          <a:r>
            <a:rPr lang="hr-HR" sz="2000" b="1"/>
            <a:t>njihovim</a:t>
          </a:r>
          <a:r>
            <a:rPr lang="hr-HR" sz="2000" b="1" baseline="0"/>
            <a:t> rizicima</a:t>
          </a:r>
          <a:endParaRPr lang="hr-HR" sz="2000" b="1" dirty="0"/>
        </a:p>
      </dgm:t>
    </dgm:pt>
    <dgm:pt modelId="{01391AA2-F2F7-4F89-A1E7-31851A139FC0}" type="parTrans" cxnId="{92C48244-C4EE-4437-BF4F-28873DF30202}">
      <dgm:prSet/>
      <dgm:spPr/>
      <dgm:t>
        <a:bodyPr/>
        <a:lstStyle/>
        <a:p>
          <a:endParaRPr lang="hr-HR"/>
        </a:p>
      </dgm:t>
    </dgm:pt>
    <dgm:pt modelId="{8B575436-00D8-49E6-9CDF-7FB05BC758EA}" type="sibTrans" cxnId="{92C48244-C4EE-4437-BF4F-28873DF30202}">
      <dgm:prSet/>
      <dgm:spPr/>
      <dgm:t>
        <a:bodyPr/>
        <a:lstStyle/>
        <a:p>
          <a:endParaRPr lang="hr-HR"/>
        </a:p>
      </dgm:t>
    </dgm:pt>
    <dgm:pt modelId="{1A3BC281-3D86-422D-9672-12E96D1B17C4}">
      <dgm:prSet phldrT="[Tekst]" custT="1"/>
      <dgm:spPr/>
      <dgm:t>
        <a:bodyPr/>
        <a:lstStyle/>
        <a:p>
          <a:r>
            <a:rPr lang="hr-HR" sz="2000" b="1"/>
            <a:t>očekivanim</a:t>
          </a:r>
          <a:r>
            <a:rPr lang="hr-HR" sz="2000" b="1" baseline="0"/>
            <a:t> rezultatima</a:t>
          </a:r>
          <a:endParaRPr lang="hr-HR" sz="2000" b="1" dirty="0"/>
        </a:p>
      </dgm:t>
    </dgm:pt>
    <dgm:pt modelId="{30BD2CC4-CE10-4667-BB6D-5E896947BBC3}" type="parTrans" cxnId="{5EBCFB41-B27A-419D-9C39-78D737419D7E}">
      <dgm:prSet/>
      <dgm:spPr/>
      <dgm:t>
        <a:bodyPr/>
        <a:lstStyle/>
        <a:p>
          <a:endParaRPr lang="hr-HR"/>
        </a:p>
      </dgm:t>
    </dgm:pt>
    <dgm:pt modelId="{CF9C0CD2-02F2-48CC-8F5B-30DB77687330}" type="sibTrans" cxnId="{5EBCFB41-B27A-419D-9C39-78D737419D7E}">
      <dgm:prSet/>
      <dgm:spPr/>
      <dgm:t>
        <a:bodyPr/>
        <a:lstStyle/>
        <a:p>
          <a:endParaRPr lang="hr-HR"/>
        </a:p>
      </dgm:t>
    </dgm:pt>
    <dgm:pt modelId="{2EAA9139-396E-4503-97C7-3E975DC0941B}">
      <dgm:prSet phldrT="[Tekst]" custT="1"/>
      <dgm:spPr/>
      <dgm:t>
        <a:bodyPr/>
        <a:lstStyle/>
        <a:p>
          <a:r>
            <a:rPr lang="hr-HR" sz="2000" b="1"/>
            <a:t>alternativnim-zamjenskim metodama/ izgledima za uspjeh </a:t>
          </a:r>
          <a:endParaRPr lang="hr-HR" sz="2000" b="1" dirty="0"/>
        </a:p>
      </dgm:t>
    </dgm:pt>
    <dgm:pt modelId="{38F204A1-43AD-4E72-856F-786C3870F714}" type="parTrans" cxnId="{1217BEB5-135C-4E70-9FB2-FD82C70BBFEE}">
      <dgm:prSet/>
      <dgm:spPr/>
      <dgm:t>
        <a:bodyPr/>
        <a:lstStyle/>
        <a:p>
          <a:endParaRPr lang="hr-HR"/>
        </a:p>
      </dgm:t>
    </dgm:pt>
    <dgm:pt modelId="{F11B6DEB-4643-4652-9B5A-650E9F46128A}" type="sibTrans" cxnId="{1217BEB5-135C-4E70-9FB2-FD82C70BBFEE}">
      <dgm:prSet/>
      <dgm:spPr/>
      <dgm:t>
        <a:bodyPr/>
        <a:lstStyle/>
        <a:p>
          <a:endParaRPr lang="hr-HR"/>
        </a:p>
      </dgm:t>
    </dgm:pt>
    <dgm:pt modelId="{EFC373D3-1B83-439A-8099-9ABAE4E929E1}">
      <dgm:prSet phldrT="[Tekst]" custT="1"/>
      <dgm:spPr/>
      <dgm:t>
        <a:bodyPr/>
        <a:lstStyle/>
        <a:p>
          <a:r>
            <a:rPr lang="hr-HR" sz="2000" b="1"/>
            <a:t>posljedicama odbijanja predloženog tretmana</a:t>
          </a:r>
          <a:endParaRPr lang="hr-HR" sz="2000" b="1" dirty="0"/>
        </a:p>
      </dgm:t>
    </dgm:pt>
    <dgm:pt modelId="{61B51497-E938-484D-A01E-053AB45DB3B9}" type="parTrans" cxnId="{BAA306B7-F4A7-4BB8-BE78-031141CBE061}">
      <dgm:prSet/>
      <dgm:spPr/>
      <dgm:t>
        <a:bodyPr/>
        <a:lstStyle/>
        <a:p>
          <a:endParaRPr lang="hr-HR"/>
        </a:p>
      </dgm:t>
    </dgm:pt>
    <dgm:pt modelId="{70F9674F-A62C-4C27-86A2-D4A0524BABFD}" type="sibTrans" cxnId="{BAA306B7-F4A7-4BB8-BE78-031141CBE061}">
      <dgm:prSet/>
      <dgm:spPr/>
      <dgm:t>
        <a:bodyPr/>
        <a:lstStyle/>
        <a:p>
          <a:endParaRPr lang="hr-HR"/>
        </a:p>
      </dgm:t>
    </dgm:pt>
    <dgm:pt modelId="{55D7AA29-3C65-49AC-8D59-27ACE6BA92D5}" type="pres">
      <dgm:prSet presAssocID="{0E44BCCB-586E-4F26-9F2A-40D4FDCCD0C6}" presName="Name0" presStyleCnt="0">
        <dgm:presLayoutVars>
          <dgm:dir/>
          <dgm:resizeHandles val="exact"/>
        </dgm:presLayoutVars>
      </dgm:prSet>
      <dgm:spPr/>
    </dgm:pt>
    <dgm:pt modelId="{8A061BE3-2D95-4B7E-AF07-73BD13FDB6CF}" type="pres">
      <dgm:prSet presAssocID="{E6122B14-FCBF-49FC-8A4E-66082BFCF098}" presName="node" presStyleLbl="node1" presStyleIdx="0" presStyleCnt="7">
        <dgm:presLayoutVars>
          <dgm:bulletEnabled val="1"/>
        </dgm:presLayoutVars>
      </dgm:prSet>
      <dgm:spPr/>
    </dgm:pt>
    <dgm:pt modelId="{340026EC-7846-4E78-B5CA-E4A58EE9DDC6}" type="pres">
      <dgm:prSet presAssocID="{AC3A402E-FD26-4852-A43C-27C95E9A81C9}" presName="sibTrans" presStyleLbl="sibTrans1D1" presStyleIdx="0" presStyleCnt="6"/>
      <dgm:spPr/>
    </dgm:pt>
    <dgm:pt modelId="{ED96E260-CDFE-4503-8043-8E5D49395C91}" type="pres">
      <dgm:prSet presAssocID="{AC3A402E-FD26-4852-A43C-27C95E9A81C9}" presName="connectorText" presStyleLbl="sibTrans1D1" presStyleIdx="0" presStyleCnt="6"/>
      <dgm:spPr/>
    </dgm:pt>
    <dgm:pt modelId="{0510A9FB-C57A-47DD-A033-F2F3901B1F09}" type="pres">
      <dgm:prSet presAssocID="{C64489C0-64C5-4430-B93B-C1E19AE8CF25}" presName="node" presStyleLbl="node1" presStyleIdx="1" presStyleCnt="7">
        <dgm:presLayoutVars>
          <dgm:bulletEnabled val="1"/>
        </dgm:presLayoutVars>
      </dgm:prSet>
      <dgm:spPr/>
    </dgm:pt>
    <dgm:pt modelId="{9A178D5D-6630-4899-9A0F-0A132C021DE4}" type="pres">
      <dgm:prSet presAssocID="{1C6D2921-8819-4763-8AAB-E19803586D6B}" presName="sibTrans" presStyleLbl="sibTrans1D1" presStyleIdx="1" presStyleCnt="6"/>
      <dgm:spPr/>
    </dgm:pt>
    <dgm:pt modelId="{EE2CFF22-781C-4D50-A0C6-EF8A0C5EEB72}" type="pres">
      <dgm:prSet presAssocID="{1C6D2921-8819-4763-8AAB-E19803586D6B}" presName="connectorText" presStyleLbl="sibTrans1D1" presStyleIdx="1" presStyleCnt="6"/>
      <dgm:spPr/>
    </dgm:pt>
    <dgm:pt modelId="{DF45DB62-38E9-47CF-8C70-CDDB44990F19}" type="pres">
      <dgm:prSet presAssocID="{1BDECE8D-2C14-49AC-9348-1B5126C6F594}" presName="node" presStyleLbl="node1" presStyleIdx="2" presStyleCnt="7">
        <dgm:presLayoutVars>
          <dgm:bulletEnabled val="1"/>
        </dgm:presLayoutVars>
      </dgm:prSet>
      <dgm:spPr/>
    </dgm:pt>
    <dgm:pt modelId="{60556DC8-B6F0-45AF-B25F-8C3FE6C7F86D}" type="pres">
      <dgm:prSet presAssocID="{F8EE323D-EDC2-4E8B-83F4-35D0DDBDBDFF}" presName="sibTrans" presStyleLbl="sibTrans1D1" presStyleIdx="2" presStyleCnt="6"/>
      <dgm:spPr/>
    </dgm:pt>
    <dgm:pt modelId="{73D6B0A1-0647-462A-A6F1-7A6E651A5A85}" type="pres">
      <dgm:prSet presAssocID="{F8EE323D-EDC2-4E8B-83F4-35D0DDBDBDFF}" presName="connectorText" presStyleLbl="sibTrans1D1" presStyleIdx="2" presStyleCnt="6"/>
      <dgm:spPr/>
    </dgm:pt>
    <dgm:pt modelId="{C2835318-3865-4178-9664-7B942983DF76}" type="pres">
      <dgm:prSet presAssocID="{EBB4D8DF-D760-4E08-86C8-5B57C6EA1AAD}" presName="node" presStyleLbl="node1" presStyleIdx="3" presStyleCnt="7">
        <dgm:presLayoutVars>
          <dgm:bulletEnabled val="1"/>
        </dgm:presLayoutVars>
      </dgm:prSet>
      <dgm:spPr/>
    </dgm:pt>
    <dgm:pt modelId="{28849634-1FCB-4F20-9DB8-FC48CE4F9A47}" type="pres">
      <dgm:prSet presAssocID="{8B575436-00D8-49E6-9CDF-7FB05BC758EA}" presName="sibTrans" presStyleLbl="sibTrans1D1" presStyleIdx="3" presStyleCnt="6"/>
      <dgm:spPr/>
    </dgm:pt>
    <dgm:pt modelId="{6AC2AAE8-2C77-4BD9-B4EE-9FF40154CFB1}" type="pres">
      <dgm:prSet presAssocID="{8B575436-00D8-49E6-9CDF-7FB05BC758EA}" presName="connectorText" presStyleLbl="sibTrans1D1" presStyleIdx="3" presStyleCnt="6"/>
      <dgm:spPr/>
    </dgm:pt>
    <dgm:pt modelId="{DB49294D-BBCC-4BD1-A827-0DCFDC9D837C}" type="pres">
      <dgm:prSet presAssocID="{1A3BC281-3D86-422D-9672-12E96D1B17C4}" presName="node" presStyleLbl="node1" presStyleIdx="4" presStyleCnt="7" custLinFactNeighborX="-539" custLinFactNeighborY="4489">
        <dgm:presLayoutVars>
          <dgm:bulletEnabled val="1"/>
        </dgm:presLayoutVars>
      </dgm:prSet>
      <dgm:spPr/>
    </dgm:pt>
    <dgm:pt modelId="{B8100A05-AD51-44FA-9D4E-33FFB40C6D6A}" type="pres">
      <dgm:prSet presAssocID="{CF9C0CD2-02F2-48CC-8F5B-30DB77687330}" presName="sibTrans" presStyleLbl="sibTrans1D1" presStyleIdx="4" presStyleCnt="6"/>
      <dgm:spPr/>
    </dgm:pt>
    <dgm:pt modelId="{D3E968E9-4D6B-48D9-BE70-E47E3B07ADE4}" type="pres">
      <dgm:prSet presAssocID="{CF9C0CD2-02F2-48CC-8F5B-30DB77687330}" presName="connectorText" presStyleLbl="sibTrans1D1" presStyleIdx="4" presStyleCnt="6"/>
      <dgm:spPr/>
    </dgm:pt>
    <dgm:pt modelId="{EF1DFF59-B026-457A-95CF-B8CC7B967C6C}" type="pres">
      <dgm:prSet presAssocID="{2EAA9139-396E-4503-97C7-3E975DC0941B}" presName="node" presStyleLbl="node1" presStyleIdx="5" presStyleCnt="7">
        <dgm:presLayoutVars>
          <dgm:bulletEnabled val="1"/>
        </dgm:presLayoutVars>
      </dgm:prSet>
      <dgm:spPr/>
    </dgm:pt>
    <dgm:pt modelId="{9811AE3B-8CB0-43D6-A306-AE16042D4AC2}" type="pres">
      <dgm:prSet presAssocID="{F11B6DEB-4643-4652-9B5A-650E9F46128A}" presName="sibTrans" presStyleLbl="sibTrans1D1" presStyleIdx="5" presStyleCnt="6"/>
      <dgm:spPr/>
    </dgm:pt>
    <dgm:pt modelId="{56DBEA57-AEB0-4F5C-85DA-9A7DC98F81D2}" type="pres">
      <dgm:prSet presAssocID="{F11B6DEB-4643-4652-9B5A-650E9F46128A}" presName="connectorText" presStyleLbl="sibTrans1D1" presStyleIdx="5" presStyleCnt="6"/>
      <dgm:spPr/>
    </dgm:pt>
    <dgm:pt modelId="{2ED61DB7-6145-4426-9103-1E32FD16D969}" type="pres">
      <dgm:prSet presAssocID="{EFC373D3-1B83-439A-8099-9ABAE4E929E1}" presName="node" presStyleLbl="node1" presStyleIdx="6" presStyleCnt="7">
        <dgm:presLayoutVars>
          <dgm:bulletEnabled val="1"/>
        </dgm:presLayoutVars>
      </dgm:prSet>
      <dgm:spPr/>
    </dgm:pt>
  </dgm:ptLst>
  <dgm:cxnLst>
    <dgm:cxn modelId="{D0E04A01-13BE-4EFB-BC2B-090CE71AA82C}" type="presOf" srcId="{C64489C0-64C5-4430-B93B-C1E19AE8CF25}" destId="{0510A9FB-C57A-47DD-A033-F2F3901B1F09}" srcOrd="0" destOrd="0" presId="urn:microsoft.com/office/officeart/2005/8/layout/bProcess3"/>
    <dgm:cxn modelId="{80032D0E-5976-4AB4-9343-9ADBFFD38E9C}" type="presOf" srcId="{E6122B14-FCBF-49FC-8A4E-66082BFCF098}" destId="{8A061BE3-2D95-4B7E-AF07-73BD13FDB6CF}" srcOrd="0" destOrd="0" presId="urn:microsoft.com/office/officeart/2005/8/layout/bProcess3"/>
    <dgm:cxn modelId="{990EBC15-A175-4383-9135-B2F4C8EEBE47}" type="presOf" srcId="{8B575436-00D8-49E6-9CDF-7FB05BC758EA}" destId="{28849634-1FCB-4F20-9DB8-FC48CE4F9A47}" srcOrd="0" destOrd="0" presId="urn:microsoft.com/office/officeart/2005/8/layout/bProcess3"/>
    <dgm:cxn modelId="{5EBCFB41-B27A-419D-9C39-78D737419D7E}" srcId="{0E44BCCB-586E-4F26-9F2A-40D4FDCCD0C6}" destId="{1A3BC281-3D86-422D-9672-12E96D1B17C4}" srcOrd="4" destOrd="0" parTransId="{30BD2CC4-CE10-4667-BB6D-5E896947BBC3}" sibTransId="{CF9C0CD2-02F2-48CC-8F5B-30DB77687330}"/>
    <dgm:cxn modelId="{A30F0543-E946-4957-BF69-B009D2F21861}" type="presOf" srcId="{1C6D2921-8819-4763-8AAB-E19803586D6B}" destId="{EE2CFF22-781C-4D50-A0C6-EF8A0C5EEB72}" srcOrd="1" destOrd="0" presId="urn:microsoft.com/office/officeart/2005/8/layout/bProcess3"/>
    <dgm:cxn modelId="{617F4363-BE5A-430F-B4B2-1FA6C5853773}" type="presOf" srcId="{F8EE323D-EDC2-4E8B-83F4-35D0DDBDBDFF}" destId="{60556DC8-B6F0-45AF-B25F-8C3FE6C7F86D}" srcOrd="0" destOrd="0" presId="urn:microsoft.com/office/officeart/2005/8/layout/bProcess3"/>
    <dgm:cxn modelId="{92C48244-C4EE-4437-BF4F-28873DF30202}" srcId="{0E44BCCB-586E-4F26-9F2A-40D4FDCCD0C6}" destId="{EBB4D8DF-D760-4E08-86C8-5B57C6EA1AAD}" srcOrd="3" destOrd="0" parTransId="{01391AA2-F2F7-4F89-A1E7-31851A139FC0}" sibTransId="{8B575436-00D8-49E6-9CDF-7FB05BC758EA}"/>
    <dgm:cxn modelId="{167BEA46-1E7D-41E2-BBBC-3F58F65FF0EA}" srcId="{0E44BCCB-586E-4F26-9F2A-40D4FDCCD0C6}" destId="{C64489C0-64C5-4430-B93B-C1E19AE8CF25}" srcOrd="1" destOrd="0" parTransId="{E6607FB8-6FB0-4FB3-ADED-3D6655E30834}" sibTransId="{1C6D2921-8819-4763-8AAB-E19803586D6B}"/>
    <dgm:cxn modelId="{43512248-ED14-4604-9251-72B95B78080F}" type="presOf" srcId="{AC3A402E-FD26-4852-A43C-27C95E9A81C9}" destId="{340026EC-7846-4E78-B5CA-E4A58EE9DDC6}" srcOrd="0" destOrd="0" presId="urn:microsoft.com/office/officeart/2005/8/layout/bProcess3"/>
    <dgm:cxn modelId="{D450B36B-9739-438D-ADAB-C8B0F6019670}" type="presOf" srcId="{2EAA9139-396E-4503-97C7-3E975DC0941B}" destId="{EF1DFF59-B026-457A-95CF-B8CC7B967C6C}" srcOrd="0" destOrd="0" presId="urn:microsoft.com/office/officeart/2005/8/layout/bProcess3"/>
    <dgm:cxn modelId="{018BFE6D-F67C-44AB-BDC4-4709646C27F2}" type="presOf" srcId="{1A3BC281-3D86-422D-9672-12E96D1B17C4}" destId="{DB49294D-BBCC-4BD1-A827-0DCFDC9D837C}" srcOrd="0" destOrd="0" presId="urn:microsoft.com/office/officeart/2005/8/layout/bProcess3"/>
    <dgm:cxn modelId="{A367F856-6B52-4894-90FB-2CD1A9A36DF6}" type="presOf" srcId="{CF9C0CD2-02F2-48CC-8F5B-30DB77687330}" destId="{B8100A05-AD51-44FA-9D4E-33FFB40C6D6A}" srcOrd="0" destOrd="0" presId="urn:microsoft.com/office/officeart/2005/8/layout/bProcess3"/>
    <dgm:cxn modelId="{229EFB76-1E95-46B2-BCAF-83F66EBC6C4D}" type="presOf" srcId="{1C6D2921-8819-4763-8AAB-E19803586D6B}" destId="{9A178D5D-6630-4899-9A0F-0A132C021DE4}" srcOrd="0" destOrd="0" presId="urn:microsoft.com/office/officeart/2005/8/layout/bProcess3"/>
    <dgm:cxn modelId="{00BF3A57-2426-433F-AABA-5B491A089A00}" type="presOf" srcId="{CF9C0CD2-02F2-48CC-8F5B-30DB77687330}" destId="{D3E968E9-4D6B-48D9-BE70-E47E3B07ADE4}" srcOrd="1" destOrd="0" presId="urn:microsoft.com/office/officeart/2005/8/layout/bProcess3"/>
    <dgm:cxn modelId="{35D4887C-4CD6-4DAF-AE11-FF865DF09385}" type="presOf" srcId="{F11B6DEB-4643-4652-9B5A-650E9F46128A}" destId="{9811AE3B-8CB0-43D6-A306-AE16042D4AC2}" srcOrd="0" destOrd="0" presId="urn:microsoft.com/office/officeart/2005/8/layout/bProcess3"/>
    <dgm:cxn modelId="{FD5C0D87-8573-4F32-955D-F2B5C30888AA}" type="presOf" srcId="{0E44BCCB-586E-4F26-9F2A-40D4FDCCD0C6}" destId="{55D7AA29-3C65-49AC-8D59-27ACE6BA92D5}" srcOrd="0" destOrd="0" presId="urn:microsoft.com/office/officeart/2005/8/layout/bProcess3"/>
    <dgm:cxn modelId="{96B87B8E-9298-407B-8A54-D2EC42FEB12C}" srcId="{0E44BCCB-586E-4F26-9F2A-40D4FDCCD0C6}" destId="{E6122B14-FCBF-49FC-8A4E-66082BFCF098}" srcOrd="0" destOrd="0" parTransId="{69A33975-4B11-429E-8644-7AC492341C96}" sibTransId="{AC3A402E-FD26-4852-A43C-27C95E9A81C9}"/>
    <dgm:cxn modelId="{104B3093-9193-4016-AD02-DADF18B08011}" type="presOf" srcId="{AC3A402E-FD26-4852-A43C-27C95E9A81C9}" destId="{ED96E260-CDFE-4503-8043-8E5D49395C91}" srcOrd="1" destOrd="0" presId="urn:microsoft.com/office/officeart/2005/8/layout/bProcess3"/>
    <dgm:cxn modelId="{87E33494-9CDF-4D80-8016-E84A6EFA59B4}" type="presOf" srcId="{EBB4D8DF-D760-4E08-86C8-5B57C6EA1AAD}" destId="{C2835318-3865-4178-9664-7B942983DF76}" srcOrd="0" destOrd="0" presId="urn:microsoft.com/office/officeart/2005/8/layout/bProcess3"/>
    <dgm:cxn modelId="{14A2FBAC-5651-4052-957B-28DE19D92B00}" type="presOf" srcId="{8B575436-00D8-49E6-9CDF-7FB05BC758EA}" destId="{6AC2AAE8-2C77-4BD9-B4EE-9FF40154CFB1}" srcOrd="1" destOrd="0" presId="urn:microsoft.com/office/officeart/2005/8/layout/bProcess3"/>
    <dgm:cxn modelId="{1217BEB5-135C-4E70-9FB2-FD82C70BBFEE}" srcId="{0E44BCCB-586E-4F26-9F2A-40D4FDCCD0C6}" destId="{2EAA9139-396E-4503-97C7-3E975DC0941B}" srcOrd="5" destOrd="0" parTransId="{38F204A1-43AD-4E72-856F-786C3870F714}" sibTransId="{F11B6DEB-4643-4652-9B5A-650E9F46128A}"/>
    <dgm:cxn modelId="{BAA306B7-F4A7-4BB8-BE78-031141CBE061}" srcId="{0E44BCCB-586E-4F26-9F2A-40D4FDCCD0C6}" destId="{EFC373D3-1B83-439A-8099-9ABAE4E929E1}" srcOrd="6" destOrd="0" parTransId="{61B51497-E938-484D-A01E-053AB45DB3B9}" sibTransId="{70F9674F-A62C-4C27-86A2-D4A0524BABFD}"/>
    <dgm:cxn modelId="{AE0D89BD-72F6-49D1-AF3A-83104F5DD7E4}" type="presOf" srcId="{F8EE323D-EDC2-4E8B-83F4-35D0DDBDBDFF}" destId="{73D6B0A1-0647-462A-A6F1-7A6E651A5A85}" srcOrd="1" destOrd="0" presId="urn:microsoft.com/office/officeart/2005/8/layout/bProcess3"/>
    <dgm:cxn modelId="{F332C1C5-45DC-490D-A1DF-95012132D126}" type="presOf" srcId="{F11B6DEB-4643-4652-9B5A-650E9F46128A}" destId="{56DBEA57-AEB0-4F5C-85DA-9A7DC98F81D2}" srcOrd="1" destOrd="0" presId="urn:microsoft.com/office/officeart/2005/8/layout/bProcess3"/>
    <dgm:cxn modelId="{40FF0FEC-529C-4AF1-896A-7E2CA9632319}" srcId="{0E44BCCB-586E-4F26-9F2A-40D4FDCCD0C6}" destId="{1BDECE8D-2C14-49AC-9348-1B5126C6F594}" srcOrd="2" destOrd="0" parTransId="{EE359879-B94A-482B-9961-8E984865C7E6}" sibTransId="{F8EE323D-EDC2-4E8B-83F4-35D0DDBDBDFF}"/>
    <dgm:cxn modelId="{462C22EC-9237-4847-9855-6D73745D9060}" type="presOf" srcId="{EFC373D3-1B83-439A-8099-9ABAE4E929E1}" destId="{2ED61DB7-6145-4426-9103-1E32FD16D969}" srcOrd="0" destOrd="0" presId="urn:microsoft.com/office/officeart/2005/8/layout/bProcess3"/>
    <dgm:cxn modelId="{F4E9A4F5-541D-4F10-8A6F-8A967E0437DA}" type="presOf" srcId="{1BDECE8D-2C14-49AC-9348-1B5126C6F594}" destId="{DF45DB62-38E9-47CF-8C70-CDDB44990F19}" srcOrd="0" destOrd="0" presId="urn:microsoft.com/office/officeart/2005/8/layout/bProcess3"/>
    <dgm:cxn modelId="{D814CF9B-5B31-4B3B-AAED-FAAE9882D995}" type="presParOf" srcId="{55D7AA29-3C65-49AC-8D59-27ACE6BA92D5}" destId="{8A061BE3-2D95-4B7E-AF07-73BD13FDB6CF}" srcOrd="0" destOrd="0" presId="urn:microsoft.com/office/officeart/2005/8/layout/bProcess3"/>
    <dgm:cxn modelId="{06644C6E-AE25-4527-BB97-2EAD7C96D3F4}" type="presParOf" srcId="{55D7AA29-3C65-49AC-8D59-27ACE6BA92D5}" destId="{340026EC-7846-4E78-B5CA-E4A58EE9DDC6}" srcOrd="1" destOrd="0" presId="urn:microsoft.com/office/officeart/2005/8/layout/bProcess3"/>
    <dgm:cxn modelId="{A432B140-BD3D-460C-BFD6-E80CF9211989}" type="presParOf" srcId="{340026EC-7846-4E78-B5CA-E4A58EE9DDC6}" destId="{ED96E260-CDFE-4503-8043-8E5D49395C91}" srcOrd="0" destOrd="0" presId="urn:microsoft.com/office/officeart/2005/8/layout/bProcess3"/>
    <dgm:cxn modelId="{DF5F348B-5B8B-4A45-9198-13B95CBCCD39}" type="presParOf" srcId="{55D7AA29-3C65-49AC-8D59-27ACE6BA92D5}" destId="{0510A9FB-C57A-47DD-A033-F2F3901B1F09}" srcOrd="2" destOrd="0" presId="urn:microsoft.com/office/officeart/2005/8/layout/bProcess3"/>
    <dgm:cxn modelId="{5357E858-2E58-4541-AB2B-D90F17C8860F}" type="presParOf" srcId="{55D7AA29-3C65-49AC-8D59-27ACE6BA92D5}" destId="{9A178D5D-6630-4899-9A0F-0A132C021DE4}" srcOrd="3" destOrd="0" presId="urn:microsoft.com/office/officeart/2005/8/layout/bProcess3"/>
    <dgm:cxn modelId="{0C97DCC0-9FEB-456B-B28C-86C0C2F6788C}" type="presParOf" srcId="{9A178D5D-6630-4899-9A0F-0A132C021DE4}" destId="{EE2CFF22-781C-4D50-A0C6-EF8A0C5EEB72}" srcOrd="0" destOrd="0" presId="urn:microsoft.com/office/officeart/2005/8/layout/bProcess3"/>
    <dgm:cxn modelId="{4A6CFFF7-9E01-40F1-A059-5A20F23E4734}" type="presParOf" srcId="{55D7AA29-3C65-49AC-8D59-27ACE6BA92D5}" destId="{DF45DB62-38E9-47CF-8C70-CDDB44990F19}" srcOrd="4" destOrd="0" presId="urn:microsoft.com/office/officeart/2005/8/layout/bProcess3"/>
    <dgm:cxn modelId="{BF9DAF73-F17F-4FF8-9C34-8CC82F0C5967}" type="presParOf" srcId="{55D7AA29-3C65-49AC-8D59-27ACE6BA92D5}" destId="{60556DC8-B6F0-45AF-B25F-8C3FE6C7F86D}" srcOrd="5" destOrd="0" presId="urn:microsoft.com/office/officeart/2005/8/layout/bProcess3"/>
    <dgm:cxn modelId="{A677962B-43BA-48B1-8FF2-59860D1B35FD}" type="presParOf" srcId="{60556DC8-B6F0-45AF-B25F-8C3FE6C7F86D}" destId="{73D6B0A1-0647-462A-A6F1-7A6E651A5A85}" srcOrd="0" destOrd="0" presId="urn:microsoft.com/office/officeart/2005/8/layout/bProcess3"/>
    <dgm:cxn modelId="{0AD734BF-45E5-447A-A229-0E9BC9CE8FA6}" type="presParOf" srcId="{55D7AA29-3C65-49AC-8D59-27ACE6BA92D5}" destId="{C2835318-3865-4178-9664-7B942983DF76}" srcOrd="6" destOrd="0" presId="urn:microsoft.com/office/officeart/2005/8/layout/bProcess3"/>
    <dgm:cxn modelId="{DF4E6410-B9F7-4279-9931-EB264BEF9B96}" type="presParOf" srcId="{55D7AA29-3C65-49AC-8D59-27ACE6BA92D5}" destId="{28849634-1FCB-4F20-9DB8-FC48CE4F9A47}" srcOrd="7" destOrd="0" presId="urn:microsoft.com/office/officeart/2005/8/layout/bProcess3"/>
    <dgm:cxn modelId="{77F3C34D-2DCC-4B11-9590-164A5F7726E7}" type="presParOf" srcId="{28849634-1FCB-4F20-9DB8-FC48CE4F9A47}" destId="{6AC2AAE8-2C77-4BD9-B4EE-9FF40154CFB1}" srcOrd="0" destOrd="0" presId="urn:microsoft.com/office/officeart/2005/8/layout/bProcess3"/>
    <dgm:cxn modelId="{F87F2038-C42C-4967-B0A9-BBEA260870DF}" type="presParOf" srcId="{55D7AA29-3C65-49AC-8D59-27ACE6BA92D5}" destId="{DB49294D-BBCC-4BD1-A827-0DCFDC9D837C}" srcOrd="8" destOrd="0" presId="urn:microsoft.com/office/officeart/2005/8/layout/bProcess3"/>
    <dgm:cxn modelId="{FDA40860-EE06-4BCA-BB77-C1D71F678C60}" type="presParOf" srcId="{55D7AA29-3C65-49AC-8D59-27ACE6BA92D5}" destId="{B8100A05-AD51-44FA-9D4E-33FFB40C6D6A}" srcOrd="9" destOrd="0" presId="urn:microsoft.com/office/officeart/2005/8/layout/bProcess3"/>
    <dgm:cxn modelId="{811BCA0D-48CA-4A49-B67A-2BD47DCC1DFC}" type="presParOf" srcId="{B8100A05-AD51-44FA-9D4E-33FFB40C6D6A}" destId="{D3E968E9-4D6B-48D9-BE70-E47E3B07ADE4}" srcOrd="0" destOrd="0" presId="urn:microsoft.com/office/officeart/2005/8/layout/bProcess3"/>
    <dgm:cxn modelId="{8EB63E57-31B0-4780-840B-E470661B4BE0}" type="presParOf" srcId="{55D7AA29-3C65-49AC-8D59-27ACE6BA92D5}" destId="{EF1DFF59-B026-457A-95CF-B8CC7B967C6C}" srcOrd="10" destOrd="0" presId="urn:microsoft.com/office/officeart/2005/8/layout/bProcess3"/>
    <dgm:cxn modelId="{5441F73D-1F10-49B9-9B34-8F8862E71BD8}" type="presParOf" srcId="{55D7AA29-3C65-49AC-8D59-27ACE6BA92D5}" destId="{9811AE3B-8CB0-43D6-A306-AE16042D4AC2}" srcOrd="11" destOrd="0" presId="urn:microsoft.com/office/officeart/2005/8/layout/bProcess3"/>
    <dgm:cxn modelId="{4C48A1EE-8AF2-467E-B80C-01CE967AD384}" type="presParOf" srcId="{9811AE3B-8CB0-43D6-A306-AE16042D4AC2}" destId="{56DBEA57-AEB0-4F5C-85DA-9A7DC98F81D2}" srcOrd="0" destOrd="0" presId="urn:microsoft.com/office/officeart/2005/8/layout/bProcess3"/>
    <dgm:cxn modelId="{4F9B63A0-D37A-4D24-B16C-D38E26C206C9}" type="presParOf" srcId="{55D7AA29-3C65-49AC-8D59-27ACE6BA92D5}" destId="{2ED61DB7-6145-4426-9103-1E32FD16D969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A87399-C9FA-4ECC-849F-9657B42572E5}" type="doc">
      <dgm:prSet loTypeId="urn:microsoft.com/office/officeart/2005/8/layout/arrow4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C5DA92BE-0CEE-439A-A3D6-F4D52B50F099}">
      <dgm:prSet phldrT="[Tekst]"/>
      <dgm:spPr/>
      <dgm:t>
        <a:bodyPr/>
        <a:lstStyle/>
        <a:p>
          <a:r>
            <a:rPr lang="hr-HR" dirty="0"/>
            <a:t>     </a:t>
          </a:r>
          <a:r>
            <a:rPr lang="hr-HR" b="1" i="1" dirty="0"/>
            <a:t>a)  istinit </a:t>
          </a:r>
        </a:p>
      </dgm:t>
    </dgm:pt>
    <dgm:pt modelId="{BB74DFD8-6AE0-4B82-A384-4E4827550D4A}" type="parTrans" cxnId="{1837C27F-E296-4E8C-8687-97E78F8AAD51}">
      <dgm:prSet/>
      <dgm:spPr/>
      <dgm:t>
        <a:bodyPr/>
        <a:lstStyle/>
        <a:p>
          <a:endParaRPr lang="hr-HR"/>
        </a:p>
      </dgm:t>
    </dgm:pt>
    <dgm:pt modelId="{5B65FA39-843E-4473-8290-508F8F0CCF81}" type="sibTrans" cxnId="{1837C27F-E296-4E8C-8687-97E78F8AAD51}">
      <dgm:prSet/>
      <dgm:spPr/>
      <dgm:t>
        <a:bodyPr/>
        <a:lstStyle/>
        <a:p>
          <a:endParaRPr lang="hr-HR"/>
        </a:p>
      </dgm:t>
    </dgm:pt>
    <dgm:pt modelId="{170B8072-272A-42FB-BF25-255983BEB832}">
      <dgm:prSet phldrT="[Tekst]"/>
      <dgm:spPr/>
      <dgm:t>
        <a:bodyPr/>
        <a:lstStyle/>
        <a:p>
          <a:r>
            <a:rPr lang="hr-HR" b="1" i="1" dirty="0"/>
            <a:t>b)  razumljiv </a:t>
          </a:r>
        </a:p>
        <a:p>
          <a:r>
            <a:rPr lang="hr-HR" b="1" i="1" dirty="0"/>
            <a:t>      način </a:t>
          </a:r>
        </a:p>
      </dgm:t>
    </dgm:pt>
    <dgm:pt modelId="{082E3212-018E-4634-B173-074BB4008A6E}" type="sibTrans" cxnId="{102BFB54-BA34-4FE4-89C7-162EAA250720}">
      <dgm:prSet/>
      <dgm:spPr/>
      <dgm:t>
        <a:bodyPr/>
        <a:lstStyle/>
        <a:p>
          <a:endParaRPr lang="hr-HR"/>
        </a:p>
      </dgm:t>
    </dgm:pt>
    <dgm:pt modelId="{97FF57A8-0CAF-47ED-8FEB-FBC084C45AB8}" type="parTrans" cxnId="{102BFB54-BA34-4FE4-89C7-162EAA250720}">
      <dgm:prSet/>
      <dgm:spPr/>
      <dgm:t>
        <a:bodyPr/>
        <a:lstStyle/>
        <a:p>
          <a:endParaRPr lang="hr-HR"/>
        </a:p>
      </dgm:t>
    </dgm:pt>
    <dgm:pt modelId="{263AA8DB-F54A-43A4-A654-ADBD33244D79}" type="pres">
      <dgm:prSet presAssocID="{0FA87399-C9FA-4ECC-849F-9657B42572E5}" presName="compositeShape" presStyleCnt="0">
        <dgm:presLayoutVars>
          <dgm:chMax val="2"/>
          <dgm:dir/>
          <dgm:resizeHandles val="exact"/>
        </dgm:presLayoutVars>
      </dgm:prSet>
      <dgm:spPr/>
    </dgm:pt>
    <dgm:pt modelId="{E25AC96B-D77A-4F68-9D6A-1F4B5336D214}" type="pres">
      <dgm:prSet presAssocID="{C5DA92BE-0CEE-439A-A3D6-F4D52B50F099}" presName="upArrow" presStyleLbl="node1" presStyleIdx="0" presStyleCnt="2"/>
      <dgm:spPr/>
    </dgm:pt>
    <dgm:pt modelId="{7EAB4807-2A90-44F4-B963-A8C8B81718A4}" type="pres">
      <dgm:prSet presAssocID="{C5DA92BE-0CEE-439A-A3D6-F4D52B50F099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BF6BB4B9-F93A-475A-95FF-7408BC7F61BA}" type="pres">
      <dgm:prSet presAssocID="{170B8072-272A-42FB-BF25-255983BEB832}" presName="downArrow" presStyleLbl="node1" presStyleIdx="1" presStyleCnt="2"/>
      <dgm:spPr/>
    </dgm:pt>
    <dgm:pt modelId="{A5A4C01B-822F-4386-B647-AA1C0EE543D3}" type="pres">
      <dgm:prSet presAssocID="{170B8072-272A-42FB-BF25-255983BEB832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5E162925-4AA6-4082-9DAF-49A4DB1D8036}" type="presOf" srcId="{C5DA92BE-0CEE-439A-A3D6-F4D52B50F099}" destId="{7EAB4807-2A90-44F4-B963-A8C8B81718A4}" srcOrd="0" destOrd="0" presId="urn:microsoft.com/office/officeart/2005/8/layout/arrow4"/>
    <dgm:cxn modelId="{69F4C060-3135-40D4-AF1C-5A0A3E952FFB}" type="presOf" srcId="{170B8072-272A-42FB-BF25-255983BEB832}" destId="{A5A4C01B-822F-4386-B647-AA1C0EE543D3}" srcOrd="0" destOrd="0" presId="urn:microsoft.com/office/officeart/2005/8/layout/arrow4"/>
    <dgm:cxn modelId="{102BFB54-BA34-4FE4-89C7-162EAA250720}" srcId="{0FA87399-C9FA-4ECC-849F-9657B42572E5}" destId="{170B8072-272A-42FB-BF25-255983BEB832}" srcOrd="1" destOrd="0" parTransId="{97FF57A8-0CAF-47ED-8FEB-FBC084C45AB8}" sibTransId="{082E3212-018E-4634-B173-074BB4008A6E}"/>
    <dgm:cxn modelId="{1837C27F-E296-4E8C-8687-97E78F8AAD51}" srcId="{0FA87399-C9FA-4ECC-849F-9657B42572E5}" destId="{C5DA92BE-0CEE-439A-A3D6-F4D52B50F099}" srcOrd="0" destOrd="0" parTransId="{BB74DFD8-6AE0-4B82-A384-4E4827550D4A}" sibTransId="{5B65FA39-843E-4473-8290-508F8F0CCF81}"/>
    <dgm:cxn modelId="{EBF3F4DD-0E64-4F46-A30D-334BD5A37A4F}" type="presOf" srcId="{0FA87399-C9FA-4ECC-849F-9657B42572E5}" destId="{263AA8DB-F54A-43A4-A654-ADBD33244D79}" srcOrd="0" destOrd="0" presId="urn:microsoft.com/office/officeart/2005/8/layout/arrow4"/>
    <dgm:cxn modelId="{F80B30C9-87EF-42B2-B015-3EB9213CBB77}" type="presParOf" srcId="{263AA8DB-F54A-43A4-A654-ADBD33244D79}" destId="{E25AC96B-D77A-4F68-9D6A-1F4B5336D214}" srcOrd="0" destOrd="0" presId="urn:microsoft.com/office/officeart/2005/8/layout/arrow4"/>
    <dgm:cxn modelId="{7838366D-56AE-456D-977F-B4FCB24F42C1}" type="presParOf" srcId="{263AA8DB-F54A-43A4-A654-ADBD33244D79}" destId="{7EAB4807-2A90-44F4-B963-A8C8B81718A4}" srcOrd="1" destOrd="0" presId="urn:microsoft.com/office/officeart/2005/8/layout/arrow4"/>
    <dgm:cxn modelId="{E12DA606-1BB8-459F-88B5-B4C3AB851EF2}" type="presParOf" srcId="{263AA8DB-F54A-43A4-A654-ADBD33244D79}" destId="{BF6BB4B9-F93A-475A-95FF-7408BC7F61BA}" srcOrd="2" destOrd="0" presId="urn:microsoft.com/office/officeart/2005/8/layout/arrow4"/>
    <dgm:cxn modelId="{35CAAEF9-5EC3-477C-9AF2-C74AA5FF8599}" type="presParOf" srcId="{263AA8DB-F54A-43A4-A654-ADBD33244D79}" destId="{A5A4C01B-822F-4386-B647-AA1C0EE543D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72C76C-91F8-4C61-910C-C49E10D3030B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94A544D3-D379-414E-9804-398E647E4FE3}">
      <dgm:prSet phldrT="[Tekst]" custT="1"/>
      <dgm:spPr/>
      <dgm:t>
        <a:bodyPr/>
        <a:lstStyle/>
        <a:p>
          <a:endParaRPr lang="hr-HR" sz="2800" b="1" dirty="0"/>
        </a:p>
        <a:p>
          <a:r>
            <a:rPr lang="hr-HR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</a:t>
          </a:r>
          <a:r>
            <a:rPr lang="hr-HR" sz="3600" b="1" u="sng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Pia</a:t>
          </a:r>
          <a:r>
            <a:rPr lang="hr-HR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3600" b="1" u="sng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fraus</a:t>
          </a:r>
          <a:r>
            <a:rPr lang="hr-HR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  <a:p>
          <a:r>
            <a:rPr lang="hr-HR" sz="3600" b="1" dirty="0">
              <a:solidFill>
                <a:schemeClr val="tx1"/>
              </a:solidFill>
            </a:rPr>
            <a:t>dobronamjerna laž</a:t>
          </a:r>
        </a:p>
      </dgm:t>
    </dgm:pt>
    <dgm:pt modelId="{DCB71C6B-46E1-4FFB-8E4D-504160D408CD}" type="parTrans" cxnId="{D164896F-DE3F-4C02-BF5D-66443502FA1E}">
      <dgm:prSet/>
      <dgm:spPr/>
      <dgm:t>
        <a:bodyPr/>
        <a:lstStyle/>
        <a:p>
          <a:endParaRPr lang="hr-HR"/>
        </a:p>
      </dgm:t>
    </dgm:pt>
    <dgm:pt modelId="{ADA7808B-1E93-4B09-94AE-D337B7ED02FE}" type="sibTrans" cxnId="{D164896F-DE3F-4C02-BF5D-66443502FA1E}">
      <dgm:prSet/>
      <dgm:spPr/>
      <dgm:t>
        <a:bodyPr/>
        <a:lstStyle/>
        <a:p>
          <a:endParaRPr lang="hr-HR"/>
        </a:p>
      </dgm:t>
    </dgm:pt>
    <dgm:pt modelId="{3786517A-CC0E-4472-9601-0E4B7DDAE8B2}">
      <dgm:prSet phldrT="[Tekst]" custT="1"/>
      <dgm:spPr/>
      <dgm:t>
        <a:bodyPr/>
        <a:lstStyle/>
        <a:p>
          <a:r>
            <a:rPr lang="hr-HR" sz="2800" b="1" i="1" dirty="0">
              <a:solidFill>
                <a:srgbClr val="FF0000"/>
              </a:solidFill>
            </a:rPr>
            <a:t>ublažavanje slike stvarnog stanja</a:t>
          </a:r>
        </a:p>
        <a:p>
          <a:r>
            <a:rPr lang="hr-HR" sz="2800" b="1" i="1" dirty="0"/>
            <a:t>- moramo prenijeti istinu, ali samo prihvatljivi dio podataka</a:t>
          </a:r>
        </a:p>
        <a:p>
          <a:endParaRPr lang="hr-HR" sz="2800" b="1" i="1" dirty="0"/>
        </a:p>
      </dgm:t>
    </dgm:pt>
    <dgm:pt modelId="{611E3996-33D3-4DEC-A0BF-976CA29BD371}" type="parTrans" cxnId="{9CD3BD02-6B05-4A67-934A-9AD5FE1DB32F}">
      <dgm:prSet/>
      <dgm:spPr/>
      <dgm:t>
        <a:bodyPr/>
        <a:lstStyle/>
        <a:p>
          <a:endParaRPr lang="hr-HR"/>
        </a:p>
      </dgm:t>
    </dgm:pt>
    <dgm:pt modelId="{FD70ADFE-3345-4F56-A277-C74F4218964B}" type="sibTrans" cxnId="{9CD3BD02-6B05-4A67-934A-9AD5FE1DB32F}">
      <dgm:prSet/>
      <dgm:spPr/>
      <dgm:t>
        <a:bodyPr/>
        <a:lstStyle/>
        <a:p>
          <a:endParaRPr lang="hr-HR"/>
        </a:p>
      </dgm:t>
    </dgm:pt>
    <dgm:pt modelId="{A57191DE-CCAA-4649-B203-D109CFB85223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Za bolesnike koji se nalaze u životno </a:t>
          </a:r>
          <a:r>
            <a:rPr lang="hr-HR" dirty="0" err="1">
              <a:solidFill>
                <a:schemeClr val="tx1"/>
              </a:solidFill>
            </a:rPr>
            <a:t>ugrožavajućim</a:t>
          </a:r>
          <a:r>
            <a:rPr lang="hr-HR" dirty="0">
              <a:solidFill>
                <a:schemeClr val="tx1"/>
              </a:solidFill>
            </a:rPr>
            <a:t> situacijama</a:t>
          </a:r>
        </a:p>
      </dgm:t>
    </dgm:pt>
    <dgm:pt modelId="{9FC72424-BC79-43C4-B63B-455FCC1A3E97}" type="parTrans" cxnId="{C5E7AA90-3663-46C2-AEA6-CA5BF4E72B36}">
      <dgm:prSet/>
      <dgm:spPr/>
      <dgm:t>
        <a:bodyPr/>
        <a:lstStyle/>
        <a:p>
          <a:endParaRPr lang="hr-HR"/>
        </a:p>
      </dgm:t>
    </dgm:pt>
    <dgm:pt modelId="{F81053B1-3795-423D-BBC1-DAD47D998410}" type="sibTrans" cxnId="{C5E7AA90-3663-46C2-AEA6-CA5BF4E72B36}">
      <dgm:prSet/>
      <dgm:spPr/>
      <dgm:t>
        <a:bodyPr/>
        <a:lstStyle/>
        <a:p>
          <a:endParaRPr lang="hr-HR"/>
        </a:p>
      </dgm:t>
    </dgm:pt>
    <dgm:pt modelId="{8F80086E-5ABA-4DF5-9C43-6CA20B3A41DA}">
      <dgm:prSet phldrT="[Tekst]" custT="1"/>
      <dgm:spPr/>
      <dgm:t>
        <a:bodyPr/>
        <a:lstStyle/>
        <a:p>
          <a:endParaRPr lang="hr-HR" sz="2800" dirty="0">
            <a:solidFill>
              <a:srgbClr val="FF0000"/>
            </a:solidFill>
          </a:endParaRPr>
        </a:p>
      </dgm:t>
    </dgm:pt>
    <dgm:pt modelId="{C6576558-BD5B-4F13-866B-2FD1180FA442}" type="parTrans" cxnId="{213090D3-6EFE-4070-8890-D13EB4D89A0B}">
      <dgm:prSet/>
      <dgm:spPr/>
      <dgm:t>
        <a:bodyPr/>
        <a:lstStyle/>
        <a:p>
          <a:endParaRPr lang="hr-HR"/>
        </a:p>
      </dgm:t>
    </dgm:pt>
    <dgm:pt modelId="{2EC807FA-82B3-4A73-B083-E8968BB13E6C}" type="sibTrans" cxnId="{213090D3-6EFE-4070-8890-D13EB4D89A0B}">
      <dgm:prSet/>
      <dgm:spPr/>
      <dgm:t>
        <a:bodyPr/>
        <a:lstStyle/>
        <a:p>
          <a:endParaRPr lang="hr-HR"/>
        </a:p>
      </dgm:t>
    </dgm:pt>
    <dgm:pt modelId="{EBD58EA7-F4A1-4AC9-9736-FA2C720BF51A}" type="pres">
      <dgm:prSet presAssocID="{9B72C76C-91F8-4C61-910C-C49E10D3030B}" presName="Name0" presStyleCnt="0">
        <dgm:presLayoutVars>
          <dgm:dir/>
          <dgm:animOne val="branch"/>
          <dgm:animLvl val="lvl"/>
        </dgm:presLayoutVars>
      </dgm:prSet>
      <dgm:spPr/>
    </dgm:pt>
    <dgm:pt modelId="{19F2A0EF-4100-4FE4-8FBC-52D4D4050543}" type="pres">
      <dgm:prSet presAssocID="{94A544D3-D379-414E-9804-398E647E4FE3}" presName="chaos" presStyleCnt="0"/>
      <dgm:spPr/>
    </dgm:pt>
    <dgm:pt modelId="{1920C790-3984-46DF-8327-CEE598163B96}" type="pres">
      <dgm:prSet presAssocID="{94A544D3-D379-414E-9804-398E647E4FE3}" presName="parTx1" presStyleLbl="revTx" presStyleIdx="0" presStyleCnt="3" custScaleX="96953" custScaleY="58255" custLinFactNeighborX="523" custLinFactNeighborY="-20646"/>
      <dgm:spPr/>
    </dgm:pt>
    <dgm:pt modelId="{2C233D99-E66F-47E6-A9B7-1E911E6A348C}" type="pres">
      <dgm:prSet presAssocID="{94A544D3-D379-414E-9804-398E647E4FE3}" presName="desTx1" presStyleLbl="revTx" presStyleIdx="1" presStyleCnt="3" custScaleX="160577">
        <dgm:presLayoutVars>
          <dgm:bulletEnabled val="1"/>
        </dgm:presLayoutVars>
      </dgm:prSet>
      <dgm:spPr/>
    </dgm:pt>
    <dgm:pt modelId="{178B3788-A3D6-44E3-8F05-A3B0D68B0861}" type="pres">
      <dgm:prSet presAssocID="{94A544D3-D379-414E-9804-398E647E4FE3}" presName="c1" presStyleLbl="node1" presStyleIdx="0" presStyleCnt="19"/>
      <dgm:spPr/>
    </dgm:pt>
    <dgm:pt modelId="{CAC77573-C520-4D95-8109-A0C811B77038}" type="pres">
      <dgm:prSet presAssocID="{94A544D3-D379-414E-9804-398E647E4FE3}" presName="c2" presStyleLbl="node1" presStyleIdx="1" presStyleCnt="19"/>
      <dgm:spPr/>
    </dgm:pt>
    <dgm:pt modelId="{3B13DD66-BCCE-435E-B076-C1A1B7F68E6A}" type="pres">
      <dgm:prSet presAssocID="{94A544D3-D379-414E-9804-398E647E4FE3}" presName="c3" presStyleLbl="node1" presStyleIdx="2" presStyleCnt="19"/>
      <dgm:spPr/>
    </dgm:pt>
    <dgm:pt modelId="{C6E18AB7-C20C-42FF-A689-4A5D323AEEEC}" type="pres">
      <dgm:prSet presAssocID="{94A544D3-D379-414E-9804-398E647E4FE3}" presName="c4" presStyleLbl="node1" presStyleIdx="3" presStyleCnt="19"/>
      <dgm:spPr/>
    </dgm:pt>
    <dgm:pt modelId="{93DC8B41-DF7E-4573-8DFE-6B3D60E3FC5A}" type="pres">
      <dgm:prSet presAssocID="{94A544D3-D379-414E-9804-398E647E4FE3}" presName="c5" presStyleLbl="node1" presStyleIdx="4" presStyleCnt="19"/>
      <dgm:spPr/>
    </dgm:pt>
    <dgm:pt modelId="{7C9AE500-66FF-4EAB-8B77-9636ABEB9E2D}" type="pres">
      <dgm:prSet presAssocID="{94A544D3-D379-414E-9804-398E647E4FE3}" presName="c6" presStyleLbl="node1" presStyleIdx="5" presStyleCnt="19"/>
      <dgm:spPr/>
    </dgm:pt>
    <dgm:pt modelId="{3D428C1D-2076-4B83-8E1A-4FC15252279D}" type="pres">
      <dgm:prSet presAssocID="{94A544D3-D379-414E-9804-398E647E4FE3}" presName="c7" presStyleLbl="node1" presStyleIdx="6" presStyleCnt="19"/>
      <dgm:spPr/>
    </dgm:pt>
    <dgm:pt modelId="{06BA8965-8505-4FB6-B690-1D912A4F04CB}" type="pres">
      <dgm:prSet presAssocID="{94A544D3-D379-414E-9804-398E647E4FE3}" presName="c8" presStyleLbl="node1" presStyleIdx="7" presStyleCnt="19"/>
      <dgm:spPr/>
    </dgm:pt>
    <dgm:pt modelId="{F1CB8BB2-C84F-4997-B7EC-5CD11FC595A0}" type="pres">
      <dgm:prSet presAssocID="{94A544D3-D379-414E-9804-398E647E4FE3}" presName="c9" presStyleLbl="node1" presStyleIdx="8" presStyleCnt="19"/>
      <dgm:spPr/>
    </dgm:pt>
    <dgm:pt modelId="{2BF77A59-4135-47F5-ADB5-41A6BC85CB08}" type="pres">
      <dgm:prSet presAssocID="{94A544D3-D379-414E-9804-398E647E4FE3}" presName="c10" presStyleLbl="node1" presStyleIdx="9" presStyleCnt="19" custLinFactNeighborX="9995" custLinFactNeighborY="-31234"/>
      <dgm:spPr/>
    </dgm:pt>
    <dgm:pt modelId="{98E3DD34-6792-4897-9118-1DA4EAD32AC2}" type="pres">
      <dgm:prSet presAssocID="{94A544D3-D379-414E-9804-398E647E4FE3}" presName="c11" presStyleLbl="node1" presStyleIdx="10" presStyleCnt="19"/>
      <dgm:spPr/>
    </dgm:pt>
    <dgm:pt modelId="{D12670A2-3B56-4376-B1C2-6C995580041F}" type="pres">
      <dgm:prSet presAssocID="{94A544D3-D379-414E-9804-398E647E4FE3}" presName="c12" presStyleLbl="node1" presStyleIdx="11" presStyleCnt="19"/>
      <dgm:spPr/>
    </dgm:pt>
    <dgm:pt modelId="{10A5506B-BF96-4ADC-8180-3F75DCFB8D31}" type="pres">
      <dgm:prSet presAssocID="{94A544D3-D379-414E-9804-398E647E4FE3}" presName="c13" presStyleLbl="node1" presStyleIdx="12" presStyleCnt="19"/>
      <dgm:spPr/>
    </dgm:pt>
    <dgm:pt modelId="{068E319C-1B5C-429C-B2DC-9E4007EFFCB2}" type="pres">
      <dgm:prSet presAssocID="{94A544D3-D379-414E-9804-398E647E4FE3}" presName="c14" presStyleLbl="node1" presStyleIdx="13" presStyleCnt="19"/>
      <dgm:spPr/>
    </dgm:pt>
    <dgm:pt modelId="{6AE23498-82FB-4A08-B386-2082159CFC85}" type="pres">
      <dgm:prSet presAssocID="{94A544D3-D379-414E-9804-398E647E4FE3}" presName="c15" presStyleLbl="node1" presStyleIdx="14" presStyleCnt="19"/>
      <dgm:spPr/>
    </dgm:pt>
    <dgm:pt modelId="{6C915202-515F-446D-8C36-A8B6AC81EC12}" type="pres">
      <dgm:prSet presAssocID="{94A544D3-D379-414E-9804-398E647E4FE3}" presName="c16" presStyleLbl="node1" presStyleIdx="15" presStyleCnt="19"/>
      <dgm:spPr/>
    </dgm:pt>
    <dgm:pt modelId="{5396C2FC-CE79-4359-8CDE-DBDB9A621883}" type="pres">
      <dgm:prSet presAssocID="{94A544D3-D379-414E-9804-398E647E4FE3}" presName="c17" presStyleLbl="node1" presStyleIdx="16" presStyleCnt="19"/>
      <dgm:spPr/>
    </dgm:pt>
    <dgm:pt modelId="{9DFC9C95-F1BF-4F68-B337-5E386CDF2E78}" type="pres">
      <dgm:prSet presAssocID="{94A544D3-D379-414E-9804-398E647E4FE3}" presName="c18" presStyleLbl="node1" presStyleIdx="17" presStyleCnt="19"/>
      <dgm:spPr/>
    </dgm:pt>
    <dgm:pt modelId="{B7BE52B6-B800-4157-BAAD-A033C86FA4FB}" type="pres">
      <dgm:prSet presAssocID="{ADA7808B-1E93-4B09-94AE-D337B7ED02FE}" presName="chevronComposite1" presStyleCnt="0"/>
      <dgm:spPr/>
    </dgm:pt>
    <dgm:pt modelId="{BFBE8393-CAAC-4DF2-B807-214D0D181B3B}" type="pres">
      <dgm:prSet presAssocID="{ADA7808B-1E93-4B09-94AE-D337B7ED02FE}" presName="chevron1" presStyleLbl="sibTrans2D1" presStyleIdx="0" presStyleCnt="2"/>
      <dgm:spPr/>
    </dgm:pt>
    <dgm:pt modelId="{6943A3F0-FA82-4AC3-BE9E-7B15C30F7348}" type="pres">
      <dgm:prSet presAssocID="{ADA7808B-1E93-4B09-94AE-D337B7ED02FE}" presName="spChevron1" presStyleCnt="0"/>
      <dgm:spPr/>
    </dgm:pt>
    <dgm:pt modelId="{ADB66C13-3899-4A03-BD80-ACD68932EABF}" type="pres">
      <dgm:prSet presAssocID="{ADA7808B-1E93-4B09-94AE-D337B7ED02FE}" presName="overlap" presStyleCnt="0"/>
      <dgm:spPr/>
    </dgm:pt>
    <dgm:pt modelId="{35C58278-3AAB-45F2-AE44-5B2BA95FAFAA}" type="pres">
      <dgm:prSet presAssocID="{ADA7808B-1E93-4B09-94AE-D337B7ED02FE}" presName="chevronComposite2" presStyleCnt="0"/>
      <dgm:spPr/>
    </dgm:pt>
    <dgm:pt modelId="{BDDE67A9-1C41-40E0-9D61-181D73002029}" type="pres">
      <dgm:prSet presAssocID="{ADA7808B-1E93-4B09-94AE-D337B7ED02FE}" presName="chevron2" presStyleLbl="sibTrans2D1" presStyleIdx="1" presStyleCnt="2"/>
      <dgm:spPr/>
    </dgm:pt>
    <dgm:pt modelId="{6493E02A-07EA-4A71-860D-F1F820C6E4B5}" type="pres">
      <dgm:prSet presAssocID="{ADA7808B-1E93-4B09-94AE-D337B7ED02FE}" presName="spChevron2" presStyleCnt="0"/>
      <dgm:spPr/>
    </dgm:pt>
    <dgm:pt modelId="{9E6733B2-A5D3-4A1F-9835-CF87E2C4BD5A}" type="pres">
      <dgm:prSet presAssocID="{A57191DE-CCAA-4649-B203-D109CFB85223}" presName="last" presStyleCnt="0"/>
      <dgm:spPr/>
    </dgm:pt>
    <dgm:pt modelId="{C0056EC5-D642-4A32-9335-836A7B4F9D92}" type="pres">
      <dgm:prSet presAssocID="{A57191DE-CCAA-4649-B203-D109CFB85223}" presName="circleTx" presStyleLbl="node1" presStyleIdx="18" presStyleCnt="19"/>
      <dgm:spPr/>
    </dgm:pt>
    <dgm:pt modelId="{1E7ABC34-BCD1-4DC5-AB31-714E5E2490EA}" type="pres">
      <dgm:prSet presAssocID="{A57191DE-CCAA-4649-B203-D109CFB85223}" presName="desTxN" presStyleLbl="revTx" presStyleIdx="2" presStyleCnt="3">
        <dgm:presLayoutVars>
          <dgm:bulletEnabled val="1"/>
        </dgm:presLayoutVars>
      </dgm:prSet>
      <dgm:spPr/>
    </dgm:pt>
    <dgm:pt modelId="{544942C6-A635-4B37-88D6-6CA39D3781EF}" type="pres">
      <dgm:prSet presAssocID="{A57191DE-CCAA-4649-B203-D109CFB85223}" presName="spN" presStyleCnt="0"/>
      <dgm:spPr/>
    </dgm:pt>
  </dgm:ptLst>
  <dgm:cxnLst>
    <dgm:cxn modelId="{9CD3BD02-6B05-4A67-934A-9AD5FE1DB32F}" srcId="{94A544D3-D379-414E-9804-398E647E4FE3}" destId="{3786517A-CC0E-4472-9601-0E4B7DDAE8B2}" srcOrd="0" destOrd="0" parTransId="{611E3996-33D3-4DEC-A0BF-976CA29BD371}" sibTransId="{FD70ADFE-3345-4F56-A277-C74F4218964B}"/>
    <dgm:cxn modelId="{9454850E-CF01-43D8-9AE8-876026FE54CE}" type="presOf" srcId="{3786517A-CC0E-4472-9601-0E4B7DDAE8B2}" destId="{2C233D99-E66F-47E6-A9B7-1E911E6A348C}" srcOrd="0" destOrd="0" presId="urn:microsoft.com/office/officeart/2009/3/layout/RandomtoResultProcess"/>
    <dgm:cxn modelId="{D164896F-DE3F-4C02-BF5D-66443502FA1E}" srcId="{9B72C76C-91F8-4C61-910C-C49E10D3030B}" destId="{94A544D3-D379-414E-9804-398E647E4FE3}" srcOrd="0" destOrd="0" parTransId="{DCB71C6B-46E1-4FFB-8E4D-504160D408CD}" sibTransId="{ADA7808B-1E93-4B09-94AE-D337B7ED02FE}"/>
    <dgm:cxn modelId="{9FD4048B-DA67-41FB-B41E-30F31CF54633}" type="presOf" srcId="{8F80086E-5ABA-4DF5-9C43-6CA20B3A41DA}" destId="{1E7ABC34-BCD1-4DC5-AB31-714E5E2490EA}" srcOrd="0" destOrd="0" presId="urn:microsoft.com/office/officeart/2009/3/layout/RandomtoResultProcess"/>
    <dgm:cxn modelId="{C5E7AA90-3663-46C2-AEA6-CA5BF4E72B36}" srcId="{9B72C76C-91F8-4C61-910C-C49E10D3030B}" destId="{A57191DE-CCAA-4649-B203-D109CFB85223}" srcOrd="1" destOrd="0" parTransId="{9FC72424-BC79-43C4-B63B-455FCC1A3E97}" sibTransId="{F81053B1-3795-423D-BBC1-DAD47D998410}"/>
    <dgm:cxn modelId="{213090D3-6EFE-4070-8890-D13EB4D89A0B}" srcId="{A57191DE-CCAA-4649-B203-D109CFB85223}" destId="{8F80086E-5ABA-4DF5-9C43-6CA20B3A41DA}" srcOrd="0" destOrd="0" parTransId="{C6576558-BD5B-4F13-866B-2FD1180FA442}" sibTransId="{2EC807FA-82B3-4A73-B083-E8968BB13E6C}"/>
    <dgm:cxn modelId="{EAE790DB-CCDC-4AB6-BF49-56705C4EA775}" type="presOf" srcId="{A57191DE-CCAA-4649-B203-D109CFB85223}" destId="{C0056EC5-D642-4A32-9335-836A7B4F9D92}" srcOrd="0" destOrd="0" presId="urn:microsoft.com/office/officeart/2009/3/layout/RandomtoResultProcess"/>
    <dgm:cxn modelId="{037EE8EA-2E88-4F4A-8152-A5C40C2C56EE}" type="presOf" srcId="{9B72C76C-91F8-4C61-910C-C49E10D3030B}" destId="{EBD58EA7-F4A1-4AC9-9736-FA2C720BF51A}" srcOrd="0" destOrd="0" presId="urn:microsoft.com/office/officeart/2009/3/layout/RandomtoResultProcess"/>
    <dgm:cxn modelId="{8F31C5EE-3377-49EC-9E17-61139A54DE92}" type="presOf" srcId="{94A544D3-D379-414E-9804-398E647E4FE3}" destId="{1920C790-3984-46DF-8327-CEE598163B96}" srcOrd="0" destOrd="0" presId="urn:microsoft.com/office/officeart/2009/3/layout/RandomtoResultProcess"/>
    <dgm:cxn modelId="{8725FDA0-C997-40F1-9DAF-30995813CA7E}" type="presParOf" srcId="{EBD58EA7-F4A1-4AC9-9736-FA2C720BF51A}" destId="{19F2A0EF-4100-4FE4-8FBC-52D4D4050543}" srcOrd="0" destOrd="0" presId="urn:microsoft.com/office/officeart/2009/3/layout/RandomtoResultProcess"/>
    <dgm:cxn modelId="{A21BC6FA-F548-48C0-B9C4-C9AFB726BEAD}" type="presParOf" srcId="{19F2A0EF-4100-4FE4-8FBC-52D4D4050543}" destId="{1920C790-3984-46DF-8327-CEE598163B96}" srcOrd="0" destOrd="0" presId="urn:microsoft.com/office/officeart/2009/3/layout/RandomtoResultProcess"/>
    <dgm:cxn modelId="{C92CC89C-FD68-41B8-9C00-8A268413905D}" type="presParOf" srcId="{19F2A0EF-4100-4FE4-8FBC-52D4D4050543}" destId="{2C233D99-E66F-47E6-A9B7-1E911E6A348C}" srcOrd="1" destOrd="0" presId="urn:microsoft.com/office/officeart/2009/3/layout/RandomtoResultProcess"/>
    <dgm:cxn modelId="{F57AA1DD-3688-4804-B04D-D75C13E0158D}" type="presParOf" srcId="{19F2A0EF-4100-4FE4-8FBC-52D4D4050543}" destId="{178B3788-A3D6-44E3-8F05-A3B0D68B0861}" srcOrd="2" destOrd="0" presId="urn:microsoft.com/office/officeart/2009/3/layout/RandomtoResultProcess"/>
    <dgm:cxn modelId="{94D847D9-C29A-4DB1-863F-5A5976055D84}" type="presParOf" srcId="{19F2A0EF-4100-4FE4-8FBC-52D4D4050543}" destId="{CAC77573-C520-4D95-8109-A0C811B77038}" srcOrd="3" destOrd="0" presId="urn:microsoft.com/office/officeart/2009/3/layout/RandomtoResultProcess"/>
    <dgm:cxn modelId="{C3D18DD3-635B-447D-BF6A-EB0285565D9E}" type="presParOf" srcId="{19F2A0EF-4100-4FE4-8FBC-52D4D4050543}" destId="{3B13DD66-BCCE-435E-B076-C1A1B7F68E6A}" srcOrd="4" destOrd="0" presId="urn:microsoft.com/office/officeart/2009/3/layout/RandomtoResultProcess"/>
    <dgm:cxn modelId="{D495348C-4C93-4A5B-80FF-64A4C456610B}" type="presParOf" srcId="{19F2A0EF-4100-4FE4-8FBC-52D4D4050543}" destId="{C6E18AB7-C20C-42FF-A689-4A5D323AEEEC}" srcOrd="5" destOrd="0" presId="urn:microsoft.com/office/officeart/2009/3/layout/RandomtoResultProcess"/>
    <dgm:cxn modelId="{2505FA1A-7039-4FF8-A086-6AE11388829D}" type="presParOf" srcId="{19F2A0EF-4100-4FE4-8FBC-52D4D4050543}" destId="{93DC8B41-DF7E-4573-8DFE-6B3D60E3FC5A}" srcOrd="6" destOrd="0" presId="urn:microsoft.com/office/officeart/2009/3/layout/RandomtoResultProcess"/>
    <dgm:cxn modelId="{AD7BD073-957F-4AA2-8572-D99C1C241A76}" type="presParOf" srcId="{19F2A0EF-4100-4FE4-8FBC-52D4D4050543}" destId="{7C9AE500-66FF-4EAB-8B77-9636ABEB9E2D}" srcOrd="7" destOrd="0" presId="urn:microsoft.com/office/officeart/2009/3/layout/RandomtoResultProcess"/>
    <dgm:cxn modelId="{DF0CFF2F-D67E-4E6B-974A-2ACE5CC5496C}" type="presParOf" srcId="{19F2A0EF-4100-4FE4-8FBC-52D4D4050543}" destId="{3D428C1D-2076-4B83-8E1A-4FC15252279D}" srcOrd="8" destOrd="0" presId="urn:microsoft.com/office/officeart/2009/3/layout/RandomtoResultProcess"/>
    <dgm:cxn modelId="{D82F0EB4-C55C-4957-ABDC-E7C6D8A7F519}" type="presParOf" srcId="{19F2A0EF-4100-4FE4-8FBC-52D4D4050543}" destId="{06BA8965-8505-4FB6-B690-1D912A4F04CB}" srcOrd="9" destOrd="0" presId="urn:microsoft.com/office/officeart/2009/3/layout/RandomtoResultProcess"/>
    <dgm:cxn modelId="{915E8EEB-3929-49A8-B974-2AFE727D55D0}" type="presParOf" srcId="{19F2A0EF-4100-4FE4-8FBC-52D4D4050543}" destId="{F1CB8BB2-C84F-4997-B7EC-5CD11FC595A0}" srcOrd="10" destOrd="0" presId="urn:microsoft.com/office/officeart/2009/3/layout/RandomtoResultProcess"/>
    <dgm:cxn modelId="{50B785E6-B7B6-421F-BD4B-2B54295DA9FC}" type="presParOf" srcId="{19F2A0EF-4100-4FE4-8FBC-52D4D4050543}" destId="{2BF77A59-4135-47F5-ADB5-41A6BC85CB08}" srcOrd="11" destOrd="0" presId="urn:microsoft.com/office/officeart/2009/3/layout/RandomtoResultProcess"/>
    <dgm:cxn modelId="{301EFC93-99E8-4477-AF7B-E7A970C3D258}" type="presParOf" srcId="{19F2A0EF-4100-4FE4-8FBC-52D4D4050543}" destId="{98E3DD34-6792-4897-9118-1DA4EAD32AC2}" srcOrd="12" destOrd="0" presId="urn:microsoft.com/office/officeart/2009/3/layout/RandomtoResultProcess"/>
    <dgm:cxn modelId="{7C67970F-678C-470A-93B6-2F4B61615283}" type="presParOf" srcId="{19F2A0EF-4100-4FE4-8FBC-52D4D4050543}" destId="{D12670A2-3B56-4376-B1C2-6C995580041F}" srcOrd="13" destOrd="0" presId="urn:microsoft.com/office/officeart/2009/3/layout/RandomtoResultProcess"/>
    <dgm:cxn modelId="{F4C21C0B-21D6-49B2-A7FF-1D751793F98F}" type="presParOf" srcId="{19F2A0EF-4100-4FE4-8FBC-52D4D4050543}" destId="{10A5506B-BF96-4ADC-8180-3F75DCFB8D31}" srcOrd="14" destOrd="0" presId="urn:microsoft.com/office/officeart/2009/3/layout/RandomtoResultProcess"/>
    <dgm:cxn modelId="{997C752F-AC75-45CC-A677-7BBCFE6AF59A}" type="presParOf" srcId="{19F2A0EF-4100-4FE4-8FBC-52D4D4050543}" destId="{068E319C-1B5C-429C-B2DC-9E4007EFFCB2}" srcOrd="15" destOrd="0" presId="urn:microsoft.com/office/officeart/2009/3/layout/RandomtoResultProcess"/>
    <dgm:cxn modelId="{87BAEC83-B3B3-452B-AFC1-8CF5D85ED6AD}" type="presParOf" srcId="{19F2A0EF-4100-4FE4-8FBC-52D4D4050543}" destId="{6AE23498-82FB-4A08-B386-2082159CFC85}" srcOrd="16" destOrd="0" presId="urn:microsoft.com/office/officeart/2009/3/layout/RandomtoResultProcess"/>
    <dgm:cxn modelId="{F69EB5AD-D645-4B56-AF60-6C8B99756DA4}" type="presParOf" srcId="{19F2A0EF-4100-4FE4-8FBC-52D4D4050543}" destId="{6C915202-515F-446D-8C36-A8B6AC81EC12}" srcOrd="17" destOrd="0" presId="urn:microsoft.com/office/officeart/2009/3/layout/RandomtoResultProcess"/>
    <dgm:cxn modelId="{3D6BC60E-34DA-4EE2-B5F4-1B852964D8F5}" type="presParOf" srcId="{19F2A0EF-4100-4FE4-8FBC-52D4D4050543}" destId="{5396C2FC-CE79-4359-8CDE-DBDB9A621883}" srcOrd="18" destOrd="0" presId="urn:microsoft.com/office/officeart/2009/3/layout/RandomtoResultProcess"/>
    <dgm:cxn modelId="{7D977C2B-5205-472A-8F4E-52B97706F2B4}" type="presParOf" srcId="{19F2A0EF-4100-4FE4-8FBC-52D4D4050543}" destId="{9DFC9C95-F1BF-4F68-B337-5E386CDF2E78}" srcOrd="19" destOrd="0" presId="urn:microsoft.com/office/officeart/2009/3/layout/RandomtoResultProcess"/>
    <dgm:cxn modelId="{53B4CDCF-669B-470C-A483-BCDAACEB74A0}" type="presParOf" srcId="{EBD58EA7-F4A1-4AC9-9736-FA2C720BF51A}" destId="{B7BE52B6-B800-4157-BAAD-A033C86FA4FB}" srcOrd="1" destOrd="0" presId="urn:microsoft.com/office/officeart/2009/3/layout/RandomtoResultProcess"/>
    <dgm:cxn modelId="{87117A45-44FF-4920-9898-5BACF868BC35}" type="presParOf" srcId="{B7BE52B6-B800-4157-BAAD-A033C86FA4FB}" destId="{BFBE8393-CAAC-4DF2-B807-214D0D181B3B}" srcOrd="0" destOrd="0" presId="urn:microsoft.com/office/officeart/2009/3/layout/RandomtoResultProcess"/>
    <dgm:cxn modelId="{801BE15A-AB93-45F1-AA92-284502E8C097}" type="presParOf" srcId="{B7BE52B6-B800-4157-BAAD-A033C86FA4FB}" destId="{6943A3F0-FA82-4AC3-BE9E-7B15C30F7348}" srcOrd="1" destOrd="0" presId="urn:microsoft.com/office/officeart/2009/3/layout/RandomtoResultProcess"/>
    <dgm:cxn modelId="{702B71D3-71D0-4017-9B37-C66369D55ACA}" type="presParOf" srcId="{EBD58EA7-F4A1-4AC9-9736-FA2C720BF51A}" destId="{ADB66C13-3899-4A03-BD80-ACD68932EABF}" srcOrd="2" destOrd="0" presId="urn:microsoft.com/office/officeart/2009/3/layout/RandomtoResultProcess"/>
    <dgm:cxn modelId="{CCB2855C-6F45-4BD1-AABF-D887F52A554C}" type="presParOf" srcId="{EBD58EA7-F4A1-4AC9-9736-FA2C720BF51A}" destId="{35C58278-3AAB-45F2-AE44-5B2BA95FAFAA}" srcOrd="3" destOrd="0" presId="urn:microsoft.com/office/officeart/2009/3/layout/RandomtoResultProcess"/>
    <dgm:cxn modelId="{50A984D2-773B-4A31-9622-AC262A33A8F4}" type="presParOf" srcId="{35C58278-3AAB-45F2-AE44-5B2BA95FAFAA}" destId="{BDDE67A9-1C41-40E0-9D61-181D73002029}" srcOrd="0" destOrd="0" presId="urn:microsoft.com/office/officeart/2009/3/layout/RandomtoResultProcess"/>
    <dgm:cxn modelId="{690E8D77-C222-4BEC-8D4E-8EBC52C540FE}" type="presParOf" srcId="{35C58278-3AAB-45F2-AE44-5B2BA95FAFAA}" destId="{6493E02A-07EA-4A71-860D-F1F820C6E4B5}" srcOrd="1" destOrd="0" presId="urn:microsoft.com/office/officeart/2009/3/layout/RandomtoResultProcess"/>
    <dgm:cxn modelId="{1833D19F-0B9C-4D42-903C-8C5D39F26A16}" type="presParOf" srcId="{EBD58EA7-F4A1-4AC9-9736-FA2C720BF51A}" destId="{9E6733B2-A5D3-4A1F-9835-CF87E2C4BD5A}" srcOrd="4" destOrd="0" presId="urn:microsoft.com/office/officeart/2009/3/layout/RandomtoResultProcess"/>
    <dgm:cxn modelId="{FD42AA17-7436-480E-9CED-B97E0E98ED62}" type="presParOf" srcId="{9E6733B2-A5D3-4A1F-9835-CF87E2C4BD5A}" destId="{C0056EC5-D642-4A32-9335-836A7B4F9D92}" srcOrd="0" destOrd="0" presId="urn:microsoft.com/office/officeart/2009/3/layout/RandomtoResultProcess"/>
    <dgm:cxn modelId="{3ED979BB-90AA-4AE6-8D75-851DB2BFD403}" type="presParOf" srcId="{9E6733B2-A5D3-4A1F-9835-CF87E2C4BD5A}" destId="{1E7ABC34-BCD1-4DC5-AB31-714E5E2490EA}" srcOrd="1" destOrd="0" presId="urn:microsoft.com/office/officeart/2009/3/layout/RandomtoResultProcess"/>
    <dgm:cxn modelId="{9F1A07F9-BD3D-4FBE-92D5-6B501DFE9DDE}" type="presParOf" srcId="{9E6733B2-A5D3-4A1F-9835-CF87E2C4BD5A}" destId="{544942C6-A635-4B37-88D6-6CA39D3781EF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04A6A8-24E7-4385-95B5-9C8941677B23}" type="doc">
      <dgm:prSet loTypeId="urn:microsoft.com/office/officeart/2005/8/layout/hList7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hr-HR"/>
        </a:p>
      </dgm:t>
    </dgm:pt>
    <dgm:pt modelId="{A9D76E36-1AE1-478B-8145-A57310BC16E3}">
      <dgm:prSet phldrT="[Tekst]"/>
      <dgm:spPr/>
      <dgm:t>
        <a:bodyPr/>
        <a:lstStyle/>
        <a:p>
          <a:endParaRPr lang="hr-HR" dirty="0"/>
        </a:p>
        <a:p>
          <a:r>
            <a:rPr lang="hr-HR" b="1" dirty="0"/>
            <a:t>dob</a:t>
          </a:r>
        </a:p>
      </dgm:t>
    </dgm:pt>
    <dgm:pt modelId="{34B21F0A-9060-4807-96AA-B89EA76416BC}" type="parTrans" cxnId="{82D64FC2-5501-49DF-B11D-941822B8E35E}">
      <dgm:prSet/>
      <dgm:spPr/>
      <dgm:t>
        <a:bodyPr/>
        <a:lstStyle/>
        <a:p>
          <a:endParaRPr lang="hr-HR"/>
        </a:p>
      </dgm:t>
    </dgm:pt>
    <dgm:pt modelId="{5C18E399-49A7-44F2-8BEF-6D7980BBF299}" type="sibTrans" cxnId="{82D64FC2-5501-49DF-B11D-941822B8E35E}">
      <dgm:prSet/>
      <dgm:spPr/>
      <dgm:t>
        <a:bodyPr/>
        <a:lstStyle/>
        <a:p>
          <a:endParaRPr lang="hr-HR"/>
        </a:p>
      </dgm:t>
    </dgm:pt>
    <dgm:pt modelId="{31CC67E4-8CDE-4B6F-A37D-EC573E0FD793}">
      <dgm:prSet phldrT="[Tekst]"/>
      <dgm:spPr/>
      <dgm:t>
        <a:bodyPr/>
        <a:lstStyle/>
        <a:p>
          <a:endParaRPr lang="hr-HR" b="1" dirty="0"/>
        </a:p>
        <a:p>
          <a:r>
            <a:rPr lang="hr-HR" b="1" dirty="0"/>
            <a:t>obrazovanje</a:t>
          </a:r>
        </a:p>
      </dgm:t>
    </dgm:pt>
    <dgm:pt modelId="{034F1402-6DA3-4A39-8261-74A8B519F48E}" type="parTrans" cxnId="{95B065D9-B3CE-4EA9-9E28-E37048E7AFE6}">
      <dgm:prSet/>
      <dgm:spPr/>
      <dgm:t>
        <a:bodyPr/>
        <a:lstStyle/>
        <a:p>
          <a:endParaRPr lang="hr-HR"/>
        </a:p>
      </dgm:t>
    </dgm:pt>
    <dgm:pt modelId="{72910BC5-A802-450C-ACEB-4C9A3F180E86}" type="sibTrans" cxnId="{95B065D9-B3CE-4EA9-9E28-E37048E7AFE6}">
      <dgm:prSet/>
      <dgm:spPr/>
      <dgm:t>
        <a:bodyPr/>
        <a:lstStyle/>
        <a:p>
          <a:endParaRPr lang="hr-HR"/>
        </a:p>
      </dgm:t>
    </dgm:pt>
    <dgm:pt modelId="{618C3F3D-518B-41A1-B434-5F09B1C0EDC3}">
      <dgm:prSet phldrT="[Tekst]"/>
      <dgm:spPr/>
      <dgm:t>
        <a:bodyPr/>
        <a:lstStyle/>
        <a:p>
          <a:endParaRPr lang="hr-HR" b="1" dirty="0"/>
        </a:p>
        <a:p>
          <a:r>
            <a:rPr lang="hr-HR" b="1" dirty="0"/>
            <a:t>mentalne sposobnosti</a:t>
          </a:r>
        </a:p>
      </dgm:t>
    </dgm:pt>
    <dgm:pt modelId="{175FDEA8-2EA4-4967-B9B3-CB2556CE9E43}" type="parTrans" cxnId="{6D23B210-E21D-4A63-815C-F83C1C05DCA3}">
      <dgm:prSet/>
      <dgm:spPr/>
      <dgm:t>
        <a:bodyPr/>
        <a:lstStyle/>
        <a:p>
          <a:endParaRPr lang="hr-HR"/>
        </a:p>
      </dgm:t>
    </dgm:pt>
    <dgm:pt modelId="{2ABD45C1-1D25-433D-85C8-CA69421BC4A5}" type="sibTrans" cxnId="{6D23B210-E21D-4A63-815C-F83C1C05DCA3}">
      <dgm:prSet/>
      <dgm:spPr/>
      <dgm:t>
        <a:bodyPr/>
        <a:lstStyle/>
        <a:p>
          <a:endParaRPr lang="hr-HR"/>
        </a:p>
      </dgm:t>
    </dgm:pt>
    <dgm:pt modelId="{9AE55BAA-03F0-4DC2-A857-EAC68F834B1D}" type="pres">
      <dgm:prSet presAssocID="{0504A6A8-24E7-4385-95B5-9C8941677B23}" presName="Name0" presStyleCnt="0">
        <dgm:presLayoutVars>
          <dgm:dir/>
          <dgm:resizeHandles val="exact"/>
        </dgm:presLayoutVars>
      </dgm:prSet>
      <dgm:spPr/>
    </dgm:pt>
    <dgm:pt modelId="{6286CA99-CFF9-4824-B7B3-4B0FEDA8C58C}" type="pres">
      <dgm:prSet presAssocID="{0504A6A8-24E7-4385-95B5-9C8941677B23}" presName="fgShape" presStyleLbl="fgShp" presStyleIdx="0" presStyleCnt="1"/>
      <dgm:spPr/>
    </dgm:pt>
    <dgm:pt modelId="{9C37CBDB-EF8E-4C3F-A6BF-C0DA4759656A}" type="pres">
      <dgm:prSet presAssocID="{0504A6A8-24E7-4385-95B5-9C8941677B23}" presName="linComp" presStyleCnt="0"/>
      <dgm:spPr/>
    </dgm:pt>
    <dgm:pt modelId="{A041ED3D-95EC-4734-949E-255F3CFD5B17}" type="pres">
      <dgm:prSet presAssocID="{A9D76E36-1AE1-478B-8145-A57310BC16E3}" presName="compNode" presStyleCnt="0"/>
      <dgm:spPr/>
    </dgm:pt>
    <dgm:pt modelId="{7E334691-6B41-4DBA-8610-9D85FFAE88FC}" type="pres">
      <dgm:prSet presAssocID="{A9D76E36-1AE1-478B-8145-A57310BC16E3}" presName="bkgdShape" presStyleLbl="node1" presStyleIdx="0" presStyleCnt="3"/>
      <dgm:spPr/>
    </dgm:pt>
    <dgm:pt modelId="{FE1A1B72-0C7A-4AF5-A397-1AA2E4AD4AD6}" type="pres">
      <dgm:prSet presAssocID="{A9D76E36-1AE1-478B-8145-A57310BC16E3}" presName="nodeTx" presStyleLbl="node1" presStyleIdx="0" presStyleCnt="3">
        <dgm:presLayoutVars>
          <dgm:bulletEnabled val="1"/>
        </dgm:presLayoutVars>
      </dgm:prSet>
      <dgm:spPr/>
    </dgm:pt>
    <dgm:pt modelId="{AE31D476-8B96-476D-A0C6-7C97BD770007}" type="pres">
      <dgm:prSet presAssocID="{A9D76E36-1AE1-478B-8145-A57310BC16E3}" presName="invisiNode" presStyleLbl="node1" presStyleIdx="0" presStyleCnt="3"/>
      <dgm:spPr/>
    </dgm:pt>
    <dgm:pt modelId="{93A4C5BA-10E1-4F47-A06E-28D27CE6A33D}" type="pres">
      <dgm:prSet presAssocID="{A9D76E36-1AE1-478B-8145-A57310BC16E3}" presName="imagNode" presStyleLbl="fgImgPlace1" presStyleIdx="0" presStyleCnt="3" custScaleX="158485" custScaleY="167661" custLinFactNeighborX="-5259" custLinFactNeighborY="1665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BA43A79-AD41-4D74-A06B-EE9AA39C6564}" type="pres">
      <dgm:prSet presAssocID="{5C18E399-49A7-44F2-8BEF-6D7980BBF299}" presName="sibTrans" presStyleLbl="sibTrans2D1" presStyleIdx="0" presStyleCnt="0"/>
      <dgm:spPr/>
    </dgm:pt>
    <dgm:pt modelId="{3CF1405F-C8B9-4938-BA52-CF56FA705D21}" type="pres">
      <dgm:prSet presAssocID="{31CC67E4-8CDE-4B6F-A37D-EC573E0FD793}" presName="compNode" presStyleCnt="0"/>
      <dgm:spPr/>
    </dgm:pt>
    <dgm:pt modelId="{3D2C36F0-E68B-463B-A602-745D5F35B440}" type="pres">
      <dgm:prSet presAssocID="{31CC67E4-8CDE-4B6F-A37D-EC573E0FD793}" presName="bkgdShape" presStyleLbl="node1" presStyleIdx="1" presStyleCnt="3" custLinFactNeighborY="876"/>
      <dgm:spPr/>
    </dgm:pt>
    <dgm:pt modelId="{3605B9CC-C74F-44DA-9816-C68D15E830D3}" type="pres">
      <dgm:prSet presAssocID="{31CC67E4-8CDE-4B6F-A37D-EC573E0FD793}" presName="nodeTx" presStyleLbl="node1" presStyleIdx="1" presStyleCnt="3">
        <dgm:presLayoutVars>
          <dgm:bulletEnabled val="1"/>
        </dgm:presLayoutVars>
      </dgm:prSet>
      <dgm:spPr/>
    </dgm:pt>
    <dgm:pt modelId="{54ECA80A-4573-42DB-8A80-561A487D14B7}" type="pres">
      <dgm:prSet presAssocID="{31CC67E4-8CDE-4B6F-A37D-EC573E0FD793}" presName="invisiNode" presStyleLbl="node1" presStyleIdx="1" presStyleCnt="3"/>
      <dgm:spPr/>
    </dgm:pt>
    <dgm:pt modelId="{97ADE6CE-CA81-4642-BBE5-6050CAE23A0D}" type="pres">
      <dgm:prSet presAssocID="{31CC67E4-8CDE-4B6F-A37D-EC573E0FD793}" presName="imagNode" presStyleLbl="fgImgPlace1" presStyleIdx="1" presStyleCnt="3" custScaleX="150753" custScaleY="164155" custLinFactNeighborX="0" custLinFactNeighborY="149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D23DA39-9B35-4A17-A59F-F07BE44BAF45}" type="pres">
      <dgm:prSet presAssocID="{72910BC5-A802-450C-ACEB-4C9A3F180E86}" presName="sibTrans" presStyleLbl="sibTrans2D1" presStyleIdx="0" presStyleCnt="0"/>
      <dgm:spPr/>
    </dgm:pt>
    <dgm:pt modelId="{A3862F60-9E3F-467B-A696-8842A0C0F838}" type="pres">
      <dgm:prSet presAssocID="{618C3F3D-518B-41A1-B434-5F09B1C0EDC3}" presName="compNode" presStyleCnt="0"/>
      <dgm:spPr/>
    </dgm:pt>
    <dgm:pt modelId="{C1C06F5E-E833-4877-9DD0-216A8813EF79}" type="pres">
      <dgm:prSet presAssocID="{618C3F3D-518B-41A1-B434-5F09B1C0EDC3}" presName="bkgdShape" presStyleLbl="node1" presStyleIdx="2" presStyleCnt="3"/>
      <dgm:spPr/>
    </dgm:pt>
    <dgm:pt modelId="{77843A2B-4693-4645-9087-DD3E187896B6}" type="pres">
      <dgm:prSet presAssocID="{618C3F3D-518B-41A1-B434-5F09B1C0EDC3}" presName="nodeTx" presStyleLbl="node1" presStyleIdx="2" presStyleCnt="3">
        <dgm:presLayoutVars>
          <dgm:bulletEnabled val="1"/>
        </dgm:presLayoutVars>
      </dgm:prSet>
      <dgm:spPr/>
    </dgm:pt>
    <dgm:pt modelId="{FE8A28AC-C0BF-4460-86EE-1333A4C0DF8F}" type="pres">
      <dgm:prSet presAssocID="{618C3F3D-518B-41A1-B434-5F09B1C0EDC3}" presName="invisiNode" presStyleLbl="node1" presStyleIdx="2" presStyleCnt="3"/>
      <dgm:spPr/>
    </dgm:pt>
    <dgm:pt modelId="{E59FF8DE-7D8D-4015-9C8F-904AD60BCE11}" type="pres">
      <dgm:prSet presAssocID="{618C3F3D-518B-41A1-B434-5F09B1C0EDC3}" presName="imagNode" presStyleLbl="fgImgPlace1" presStyleIdx="2" presStyleCnt="3" custScaleX="127244" custScaleY="144872" custLinFactNeighborY="149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D23B210-E21D-4A63-815C-F83C1C05DCA3}" srcId="{0504A6A8-24E7-4385-95B5-9C8941677B23}" destId="{618C3F3D-518B-41A1-B434-5F09B1C0EDC3}" srcOrd="2" destOrd="0" parTransId="{175FDEA8-2EA4-4967-B9B3-CB2556CE9E43}" sibTransId="{2ABD45C1-1D25-433D-85C8-CA69421BC4A5}"/>
    <dgm:cxn modelId="{7D9FDC11-8D90-411E-A57B-F6770DF7FF6C}" type="presOf" srcId="{31CC67E4-8CDE-4B6F-A37D-EC573E0FD793}" destId="{3605B9CC-C74F-44DA-9816-C68D15E830D3}" srcOrd="1" destOrd="0" presId="urn:microsoft.com/office/officeart/2005/8/layout/hList7"/>
    <dgm:cxn modelId="{485B3F58-D23F-4F7D-B156-47D3C8146E76}" type="presOf" srcId="{72910BC5-A802-450C-ACEB-4C9A3F180E86}" destId="{FD23DA39-9B35-4A17-A59F-F07BE44BAF45}" srcOrd="0" destOrd="0" presId="urn:microsoft.com/office/officeart/2005/8/layout/hList7"/>
    <dgm:cxn modelId="{EB7B8D90-FE4F-4D0A-9872-5E9AEA2BA6E9}" type="presOf" srcId="{0504A6A8-24E7-4385-95B5-9C8941677B23}" destId="{9AE55BAA-03F0-4DC2-A857-EAC68F834B1D}" srcOrd="0" destOrd="0" presId="urn:microsoft.com/office/officeart/2005/8/layout/hList7"/>
    <dgm:cxn modelId="{F764969F-3A19-4B69-AE47-69BFEB8955A2}" type="presOf" srcId="{A9D76E36-1AE1-478B-8145-A57310BC16E3}" destId="{7E334691-6B41-4DBA-8610-9D85FFAE88FC}" srcOrd="0" destOrd="0" presId="urn:microsoft.com/office/officeart/2005/8/layout/hList7"/>
    <dgm:cxn modelId="{1C680FA7-5E2D-4B4D-AC91-5F948BD40E61}" type="presOf" srcId="{618C3F3D-518B-41A1-B434-5F09B1C0EDC3}" destId="{77843A2B-4693-4645-9087-DD3E187896B6}" srcOrd="1" destOrd="0" presId="urn:microsoft.com/office/officeart/2005/8/layout/hList7"/>
    <dgm:cxn modelId="{E67B2CBC-5714-46D4-9F3C-1EE98B7701EA}" type="presOf" srcId="{5C18E399-49A7-44F2-8BEF-6D7980BBF299}" destId="{1BA43A79-AD41-4D74-A06B-EE9AA39C6564}" srcOrd="0" destOrd="0" presId="urn:microsoft.com/office/officeart/2005/8/layout/hList7"/>
    <dgm:cxn modelId="{E75665BE-4BB8-4B81-93D2-A3BBE6205DFC}" type="presOf" srcId="{A9D76E36-1AE1-478B-8145-A57310BC16E3}" destId="{FE1A1B72-0C7A-4AF5-A397-1AA2E4AD4AD6}" srcOrd="1" destOrd="0" presId="urn:microsoft.com/office/officeart/2005/8/layout/hList7"/>
    <dgm:cxn modelId="{82D64FC2-5501-49DF-B11D-941822B8E35E}" srcId="{0504A6A8-24E7-4385-95B5-9C8941677B23}" destId="{A9D76E36-1AE1-478B-8145-A57310BC16E3}" srcOrd="0" destOrd="0" parTransId="{34B21F0A-9060-4807-96AA-B89EA76416BC}" sibTransId="{5C18E399-49A7-44F2-8BEF-6D7980BBF299}"/>
    <dgm:cxn modelId="{336E36D9-4275-4D00-A9D6-4EC7A95219F1}" type="presOf" srcId="{31CC67E4-8CDE-4B6F-A37D-EC573E0FD793}" destId="{3D2C36F0-E68B-463B-A602-745D5F35B440}" srcOrd="0" destOrd="0" presId="urn:microsoft.com/office/officeart/2005/8/layout/hList7"/>
    <dgm:cxn modelId="{95B065D9-B3CE-4EA9-9E28-E37048E7AFE6}" srcId="{0504A6A8-24E7-4385-95B5-9C8941677B23}" destId="{31CC67E4-8CDE-4B6F-A37D-EC573E0FD793}" srcOrd="1" destOrd="0" parTransId="{034F1402-6DA3-4A39-8261-74A8B519F48E}" sibTransId="{72910BC5-A802-450C-ACEB-4C9A3F180E86}"/>
    <dgm:cxn modelId="{ED0EBEF5-CB79-4A1A-808B-14E6F084E673}" type="presOf" srcId="{618C3F3D-518B-41A1-B434-5F09B1C0EDC3}" destId="{C1C06F5E-E833-4877-9DD0-216A8813EF79}" srcOrd="0" destOrd="0" presId="urn:microsoft.com/office/officeart/2005/8/layout/hList7"/>
    <dgm:cxn modelId="{162D7D02-BE4C-41EC-8841-0F60FFE7E14B}" type="presParOf" srcId="{9AE55BAA-03F0-4DC2-A857-EAC68F834B1D}" destId="{6286CA99-CFF9-4824-B7B3-4B0FEDA8C58C}" srcOrd="0" destOrd="0" presId="urn:microsoft.com/office/officeart/2005/8/layout/hList7"/>
    <dgm:cxn modelId="{280C6D7B-979F-437C-8139-58B7188498B3}" type="presParOf" srcId="{9AE55BAA-03F0-4DC2-A857-EAC68F834B1D}" destId="{9C37CBDB-EF8E-4C3F-A6BF-C0DA4759656A}" srcOrd="1" destOrd="0" presId="urn:microsoft.com/office/officeart/2005/8/layout/hList7"/>
    <dgm:cxn modelId="{DB0C922E-63A8-4B0A-8FA0-86F1A43D57A2}" type="presParOf" srcId="{9C37CBDB-EF8E-4C3F-A6BF-C0DA4759656A}" destId="{A041ED3D-95EC-4734-949E-255F3CFD5B17}" srcOrd="0" destOrd="0" presId="urn:microsoft.com/office/officeart/2005/8/layout/hList7"/>
    <dgm:cxn modelId="{50E4E978-5B0F-4902-A4EA-605DBE7EB1F4}" type="presParOf" srcId="{A041ED3D-95EC-4734-949E-255F3CFD5B17}" destId="{7E334691-6B41-4DBA-8610-9D85FFAE88FC}" srcOrd="0" destOrd="0" presId="urn:microsoft.com/office/officeart/2005/8/layout/hList7"/>
    <dgm:cxn modelId="{DA49B66C-CEC3-4E1D-98B2-A5BEED741618}" type="presParOf" srcId="{A041ED3D-95EC-4734-949E-255F3CFD5B17}" destId="{FE1A1B72-0C7A-4AF5-A397-1AA2E4AD4AD6}" srcOrd="1" destOrd="0" presId="urn:microsoft.com/office/officeart/2005/8/layout/hList7"/>
    <dgm:cxn modelId="{1AC6878F-7F3F-4339-BD1E-9A9E3CB7D082}" type="presParOf" srcId="{A041ED3D-95EC-4734-949E-255F3CFD5B17}" destId="{AE31D476-8B96-476D-A0C6-7C97BD770007}" srcOrd="2" destOrd="0" presId="urn:microsoft.com/office/officeart/2005/8/layout/hList7"/>
    <dgm:cxn modelId="{12CACE12-44E9-461C-A447-10DFD71B95DA}" type="presParOf" srcId="{A041ED3D-95EC-4734-949E-255F3CFD5B17}" destId="{93A4C5BA-10E1-4F47-A06E-28D27CE6A33D}" srcOrd="3" destOrd="0" presId="urn:microsoft.com/office/officeart/2005/8/layout/hList7"/>
    <dgm:cxn modelId="{45F52739-9C91-480E-BDF5-FE84ADEB42FB}" type="presParOf" srcId="{9C37CBDB-EF8E-4C3F-A6BF-C0DA4759656A}" destId="{1BA43A79-AD41-4D74-A06B-EE9AA39C6564}" srcOrd="1" destOrd="0" presId="urn:microsoft.com/office/officeart/2005/8/layout/hList7"/>
    <dgm:cxn modelId="{F151906B-492F-45A0-9C23-E622E1FA25EF}" type="presParOf" srcId="{9C37CBDB-EF8E-4C3F-A6BF-C0DA4759656A}" destId="{3CF1405F-C8B9-4938-BA52-CF56FA705D21}" srcOrd="2" destOrd="0" presId="urn:microsoft.com/office/officeart/2005/8/layout/hList7"/>
    <dgm:cxn modelId="{5048DF33-3EDB-4805-BC56-67E921567A78}" type="presParOf" srcId="{3CF1405F-C8B9-4938-BA52-CF56FA705D21}" destId="{3D2C36F0-E68B-463B-A602-745D5F35B440}" srcOrd="0" destOrd="0" presId="urn:microsoft.com/office/officeart/2005/8/layout/hList7"/>
    <dgm:cxn modelId="{829674EB-6745-4AA0-82E9-B5B035F0B5A2}" type="presParOf" srcId="{3CF1405F-C8B9-4938-BA52-CF56FA705D21}" destId="{3605B9CC-C74F-44DA-9816-C68D15E830D3}" srcOrd="1" destOrd="0" presId="urn:microsoft.com/office/officeart/2005/8/layout/hList7"/>
    <dgm:cxn modelId="{D00933D4-C254-4F31-A4B4-1669FB28F3B4}" type="presParOf" srcId="{3CF1405F-C8B9-4938-BA52-CF56FA705D21}" destId="{54ECA80A-4573-42DB-8A80-561A487D14B7}" srcOrd="2" destOrd="0" presId="urn:microsoft.com/office/officeart/2005/8/layout/hList7"/>
    <dgm:cxn modelId="{59999E42-F33F-4FE1-8307-558E658AF0C6}" type="presParOf" srcId="{3CF1405F-C8B9-4938-BA52-CF56FA705D21}" destId="{97ADE6CE-CA81-4642-BBE5-6050CAE23A0D}" srcOrd="3" destOrd="0" presId="urn:microsoft.com/office/officeart/2005/8/layout/hList7"/>
    <dgm:cxn modelId="{AFDC2E4D-B796-4505-8B66-E4A219574537}" type="presParOf" srcId="{9C37CBDB-EF8E-4C3F-A6BF-C0DA4759656A}" destId="{FD23DA39-9B35-4A17-A59F-F07BE44BAF45}" srcOrd="3" destOrd="0" presId="urn:microsoft.com/office/officeart/2005/8/layout/hList7"/>
    <dgm:cxn modelId="{3246DCC2-F6DB-429C-8E02-99D5640FAC42}" type="presParOf" srcId="{9C37CBDB-EF8E-4C3F-A6BF-C0DA4759656A}" destId="{A3862F60-9E3F-467B-A696-8842A0C0F838}" srcOrd="4" destOrd="0" presId="urn:microsoft.com/office/officeart/2005/8/layout/hList7"/>
    <dgm:cxn modelId="{ED16E508-0E40-4AB9-A9C9-2CC13C33B9C5}" type="presParOf" srcId="{A3862F60-9E3F-467B-A696-8842A0C0F838}" destId="{C1C06F5E-E833-4877-9DD0-216A8813EF79}" srcOrd="0" destOrd="0" presId="urn:microsoft.com/office/officeart/2005/8/layout/hList7"/>
    <dgm:cxn modelId="{E316FCF0-98E7-497B-837E-4F85CB8A0EC2}" type="presParOf" srcId="{A3862F60-9E3F-467B-A696-8842A0C0F838}" destId="{77843A2B-4693-4645-9087-DD3E187896B6}" srcOrd="1" destOrd="0" presId="urn:microsoft.com/office/officeart/2005/8/layout/hList7"/>
    <dgm:cxn modelId="{E3F6E8F5-9010-4173-87A8-54F433C59FE2}" type="presParOf" srcId="{A3862F60-9E3F-467B-A696-8842A0C0F838}" destId="{FE8A28AC-C0BF-4460-86EE-1333A4C0DF8F}" srcOrd="2" destOrd="0" presId="urn:microsoft.com/office/officeart/2005/8/layout/hList7"/>
    <dgm:cxn modelId="{0D5597D7-2ABC-4B33-BE5F-8AB798A33DCD}" type="presParOf" srcId="{A3862F60-9E3F-467B-A696-8842A0C0F838}" destId="{E59FF8DE-7D8D-4015-9C8F-904AD60BCE1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DEC425-EA05-4506-9595-9D69BDA74225}" type="doc">
      <dgm:prSet loTypeId="urn:microsoft.com/office/officeart/2009/3/layout/PlusandMinus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6931535E-F532-4F2D-81FE-FD8BB26B7198}">
      <dgm:prSet phldrT="[Tekst]" custT="1"/>
      <dgm:spPr/>
      <dgm:t>
        <a:bodyPr/>
        <a:lstStyle/>
        <a:p>
          <a:pPr algn="ctr"/>
          <a:r>
            <a:rPr lang="hr-HR" sz="3200" b="1" dirty="0"/>
            <a:t>Nakon što je pacijent informiran i dobro razumije svoju situaciju donosi odluku o:</a:t>
          </a:r>
        </a:p>
      </dgm:t>
    </dgm:pt>
    <dgm:pt modelId="{C5AB2D98-AF62-4FFF-AC2F-5013B29CB705}" type="parTrans" cxnId="{C12A6DCD-F7CD-4FA6-836E-EA0D003D7C3A}">
      <dgm:prSet/>
      <dgm:spPr/>
      <dgm:t>
        <a:bodyPr/>
        <a:lstStyle/>
        <a:p>
          <a:endParaRPr lang="hr-HR"/>
        </a:p>
      </dgm:t>
    </dgm:pt>
    <dgm:pt modelId="{759C7895-3D68-43AF-AB16-CD688FEACA0B}" type="sibTrans" cxnId="{C12A6DCD-F7CD-4FA6-836E-EA0D003D7C3A}">
      <dgm:prSet/>
      <dgm:spPr/>
      <dgm:t>
        <a:bodyPr/>
        <a:lstStyle/>
        <a:p>
          <a:endParaRPr lang="hr-HR"/>
        </a:p>
      </dgm:t>
    </dgm:pt>
    <dgm:pt modelId="{9C718AC7-80FC-403E-BD51-B36F42EBA9B4}">
      <dgm:prSet phldrT="[Tekst]" custT="1"/>
      <dgm:spPr/>
      <dgm:t>
        <a:bodyPr/>
        <a:lstStyle/>
        <a:p>
          <a:pPr algn="ctr"/>
          <a:r>
            <a:rPr lang="hr-HR" sz="3200" b="1" dirty="0"/>
            <a:t>a) prihvaćanju </a:t>
          </a:r>
        </a:p>
        <a:p>
          <a:pPr algn="ctr"/>
          <a:r>
            <a:rPr lang="hr-HR" sz="3200" b="1" dirty="0"/>
            <a:t>      ili </a:t>
          </a:r>
        </a:p>
        <a:p>
          <a:pPr algn="ctr"/>
          <a:r>
            <a:rPr lang="hr-HR" sz="3200" b="1" dirty="0"/>
            <a:t>b)  odbijanju </a:t>
          </a:r>
        </a:p>
        <a:p>
          <a:pPr algn="ctr"/>
          <a:r>
            <a:rPr lang="hr-HR" sz="3200" b="1" dirty="0"/>
            <a:t>liječenja ili dijagnostičkog postupka</a:t>
          </a:r>
        </a:p>
      </dgm:t>
    </dgm:pt>
    <dgm:pt modelId="{55E53862-58C2-45CA-A5B5-AED82A71A46C}" type="parTrans" cxnId="{71CE9135-FEF6-4339-89F8-4A4593B01451}">
      <dgm:prSet/>
      <dgm:spPr/>
      <dgm:t>
        <a:bodyPr/>
        <a:lstStyle/>
        <a:p>
          <a:endParaRPr lang="hr-HR"/>
        </a:p>
      </dgm:t>
    </dgm:pt>
    <dgm:pt modelId="{0A2A459A-FC84-4327-807C-FA8DABA20485}" type="sibTrans" cxnId="{71CE9135-FEF6-4339-89F8-4A4593B01451}">
      <dgm:prSet/>
      <dgm:spPr/>
      <dgm:t>
        <a:bodyPr/>
        <a:lstStyle/>
        <a:p>
          <a:endParaRPr lang="hr-HR"/>
        </a:p>
      </dgm:t>
    </dgm:pt>
    <dgm:pt modelId="{EF77552D-CD18-499B-9FBA-094B8ABA6447}" type="pres">
      <dgm:prSet presAssocID="{71DEC425-EA05-4506-9595-9D69BDA74225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43BCFD85-263A-4A2E-B56E-D311499E24DF}" type="pres">
      <dgm:prSet presAssocID="{71DEC425-EA05-4506-9595-9D69BDA74225}" presName="Background" presStyleLbl="bgImgPlace1" presStyleIdx="0" presStyleCnt="1"/>
      <dgm:spPr/>
    </dgm:pt>
    <dgm:pt modelId="{45E7B2D6-AE28-4311-8AE3-0E95E28B2843}" type="pres">
      <dgm:prSet presAssocID="{71DEC425-EA05-4506-9595-9D69BDA74225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0025984A-22D4-41F8-9F72-5A679325BFC8}" type="pres">
      <dgm:prSet presAssocID="{71DEC425-EA05-4506-9595-9D69BDA74225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2D6D30C5-171A-4267-BDC6-F90B3638FE31}" type="pres">
      <dgm:prSet presAssocID="{71DEC425-EA05-4506-9595-9D69BDA74225}" presName="Plus" presStyleLbl="alignNode1" presStyleIdx="0" presStyleCnt="2"/>
      <dgm:spPr/>
    </dgm:pt>
    <dgm:pt modelId="{7AF2F351-A611-4C3D-BC2A-D7DCE3243582}" type="pres">
      <dgm:prSet presAssocID="{71DEC425-EA05-4506-9595-9D69BDA74225}" presName="Minus" presStyleLbl="alignNode1" presStyleIdx="1" presStyleCnt="2"/>
      <dgm:spPr/>
    </dgm:pt>
    <dgm:pt modelId="{C88F916D-DB02-4093-90E1-8786C7DADCE9}" type="pres">
      <dgm:prSet presAssocID="{71DEC425-EA05-4506-9595-9D69BDA74225}" presName="Divider" presStyleLbl="parChTrans1D1" presStyleIdx="0" presStyleCnt="1"/>
      <dgm:spPr/>
    </dgm:pt>
  </dgm:ptLst>
  <dgm:cxnLst>
    <dgm:cxn modelId="{95551721-79E9-4AD1-B1E8-D5989FA3DC26}" type="presOf" srcId="{9C718AC7-80FC-403E-BD51-B36F42EBA9B4}" destId="{0025984A-22D4-41F8-9F72-5A679325BFC8}" srcOrd="0" destOrd="0" presId="urn:microsoft.com/office/officeart/2009/3/layout/PlusandMinus"/>
    <dgm:cxn modelId="{CAE30922-66DD-499A-B9A4-A68F3B37A2A3}" type="presOf" srcId="{6931535E-F532-4F2D-81FE-FD8BB26B7198}" destId="{45E7B2D6-AE28-4311-8AE3-0E95E28B2843}" srcOrd="0" destOrd="0" presId="urn:microsoft.com/office/officeart/2009/3/layout/PlusandMinus"/>
    <dgm:cxn modelId="{71CE9135-FEF6-4339-89F8-4A4593B01451}" srcId="{71DEC425-EA05-4506-9595-9D69BDA74225}" destId="{9C718AC7-80FC-403E-BD51-B36F42EBA9B4}" srcOrd="1" destOrd="0" parTransId="{55E53862-58C2-45CA-A5B5-AED82A71A46C}" sibTransId="{0A2A459A-FC84-4327-807C-FA8DABA20485}"/>
    <dgm:cxn modelId="{C12A6DCD-F7CD-4FA6-836E-EA0D003D7C3A}" srcId="{71DEC425-EA05-4506-9595-9D69BDA74225}" destId="{6931535E-F532-4F2D-81FE-FD8BB26B7198}" srcOrd="0" destOrd="0" parTransId="{C5AB2D98-AF62-4FFF-AC2F-5013B29CB705}" sibTransId="{759C7895-3D68-43AF-AB16-CD688FEACA0B}"/>
    <dgm:cxn modelId="{E35AEFE0-C061-4EC7-9BA8-93CBB1A42C16}" type="presOf" srcId="{71DEC425-EA05-4506-9595-9D69BDA74225}" destId="{EF77552D-CD18-499B-9FBA-094B8ABA6447}" srcOrd="0" destOrd="0" presId="urn:microsoft.com/office/officeart/2009/3/layout/PlusandMinus"/>
    <dgm:cxn modelId="{9A6BF9AD-5DE2-46EB-9648-BB85A4C8092E}" type="presParOf" srcId="{EF77552D-CD18-499B-9FBA-094B8ABA6447}" destId="{43BCFD85-263A-4A2E-B56E-D311499E24DF}" srcOrd="0" destOrd="0" presId="urn:microsoft.com/office/officeart/2009/3/layout/PlusandMinus"/>
    <dgm:cxn modelId="{A6FACCE9-0E3F-4387-9743-E60F0CF7CC7A}" type="presParOf" srcId="{EF77552D-CD18-499B-9FBA-094B8ABA6447}" destId="{45E7B2D6-AE28-4311-8AE3-0E95E28B2843}" srcOrd="1" destOrd="0" presId="urn:microsoft.com/office/officeart/2009/3/layout/PlusandMinus"/>
    <dgm:cxn modelId="{E6C5F3E7-0FCD-4852-9A74-1F7D840E0958}" type="presParOf" srcId="{EF77552D-CD18-499B-9FBA-094B8ABA6447}" destId="{0025984A-22D4-41F8-9F72-5A679325BFC8}" srcOrd="2" destOrd="0" presId="urn:microsoft.com/office/officeart/2009/3/layout/PlusandMinus"/>
    <dgm:cxn modelId="{7605450D-3927-40B8-BBDB-F652C18360B4}" type="presParOf" srcId="{EF77552D-CD18-499B-9FBA-094B8ABA6447}" destId="{2D6D30C5-171A-4267-BDC6-F90B3638FE31}" srcOrd="3" destOrd="0" presId="urn:microsoft.com/office/officeart/2009/3/layout/PlusandMinus"/>
    <dgm:cxn modelId="{579AE2DF-F9AF-439E-9856-7C4414E679D5}" type="presParOf" srcId="{EF77552D-CD18-499B-9FBA-094B8ABA6447}" destId="{7AF2F351-A611-4C3D-BC2A-D7DCE3243582}" srcOrd="4" destOrd="0" presId="urn:microsoft.com/office/officeart/2009/3/layout/PlusandMinus"/>
    <dgm:cxn modelId="{BF0218E9-E755-492C-9395-30BCE404950F}" type="presParOf" srcId="{EF77552D-CD18-499B-9FBA-094B8ABA6447}" destId="{C88F916D-DB02-4093-90E1-8786C7DADCE9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2FE10D-50B8-4D43-ABC4-67E7B701E205}" type="doc">
      <dgm:prSet loTypeId="urn:microsoft.com/office/officeart/2005/8/layout/hProcess9" loCatId="process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hr-HR"/>
        </a:p>
      </dgm:t>
    </dgm:pt>
    <dgm:pt modelId="{0381738F-E92F-41D3-B56A-14BD5334C433}">
      <dgm:prSet phldrT="[Tekst]" custT="1"/>
      <dgm:spPr/>
      <dgm:t>
        <a:bodyPr/>
        <a:lstStyle/>
        <a:p>
          <a:r>
            <a:rPr lang="hr-HR" sz="2000" b="1" dirty="0"/>
            <a:t>Liječnik  ima pravo pokušati uvjeriti pacijenta da je tretman važan za njega, ali uvjeravanje ne smije prerasti u prisilu ili pritisak</a:t>
          </a:r>
        </a:p>
      </dgm:t>
    </dgm:pt>
    <dgm:pt modelId="{7BF6FD28-044A-44B0-8C94-F4AF34CC67DE}" type="parTrans" cxnId="{EFCA8F2C-4BB4-4046-8FD2-DE85106BC721}">
      <dgm:prSet/>
      <dgm:spPr/>
      <dgm:t>
        <a:bodyPr/>
        <a:lstStyle/>
        <a:p>
          <a:endParaRPr lang="hr-HR"/>
        </a:p>
      </dgm:t>
    </dgm:pt>
    <dgm:pt modelId="{3D90609A-E8BC-4DB8-8768-DBA3F48D106F}" type="sibTrans" cxnId="{EFCA8F2C-4BB4-4046-8FD2-DE85106BC721}">
      <dgm:prSet/>
      <dgm:spPr/>
      <dgm:t>
        <a:bodyPr/>
        <a:lstStyle/>
        <a:p>
          <a:endParaRPr lang="hr-HR"/>
        </a:p>
      </dgm:t>
    </dgm:pt>
    <dgm:pt modelId="{C615F5CF-1272-4735-8819-64B4C47765EF}">
      <dgm:prSet phldrT="[Tekst]" custT="1"/>
      <dgm:spPr/>
      <dgm:t>
        <a:bodyPr/>
        <a:lstStyle/>
        <a:p>
          <a:r>
            <a:rPr lang="hr-HR" sz="2400" b="1" i="1" dirty="0">
              <a:solidFill>
                <a:srgbClr val="FF0000"/>
              </a:solidFill>
            </a:rPr>
            <a:t>zdravstveni radnik mora prihvatiti odluku pacijenta</a:t>
          </a:r>
        </a:p>
      </dgm:t>
    </dgm:pt>
    <dgm:pt modelId="{D200D1CE-C2C9-44C5-81EC-BA2BF765A490}" type="parTrans" cxnId="{62B2BCF7-65EB-4AAA-A56E-F4BA3A71B610}">
      <dgm:prSet/>
      <dgm:spPr/>
      <dgm:t>
        <a:bodyPr/>
        <a:lstStyle/>
        <a:p>
          <a:endParaRPr lang="hr-HR"/>
        </a:p>
      </dgm:t>
    </dgm:pt>
    <dgm:pt modelId="{60309F21-F385-4445-B1D9-811E954F0053}" type="sibTrans" cxnId="{62B2BCF7-65EB-4AAA-A56E-F4BA3A71B610}">
      <dgm:prSet/>
      <dgm:spPr/>
      <dgm:t>
        <a:bodyPr/>
        <a:lstStyle/>
        <a:p>
          <a:endParaRPr lang="hr-HR"/>
        </a:p>
      </dgm:t>
    </dgm:pt>
    <dgm:pt modelId="{BF6B8385-547B-4215-8054-85B5E6B9CD7F}">
      <dgm:prSet custT="1"/>
      <dgm:spPr/>
      <dgm:t>
        <a:bodyPr/>
        <a:lstStyle/>
        <a:p>
          <a:r>
            <a:rPr lang="hr-HR" sz="2400" b="1" dirty="0"/>
            <a:t>- to bi bila samovolja liječnika, a posljedica je kaznena i građanska odgovornost liječnika</a:t>
          </a:r>
        </a:p>
      </dgm:t>
    </dgm:pt>
    <dgm:pt modelId="{967F9B32-6A8C-41C7-8E5A-BB0837E04CD2}" type="parTrans" cxnId="{61CFE0D4-DA43-46EA-9D63-770470134F6E}">
      <dgm:prSet/>
      <dgm:spPr/>
      <dgm:t>
        <a:bodyPr/>
        <a:lstStyle/>
        <a:p>
          <a:endParaRPr lang="hr-HR"/>
        </a:p>
      </dgm:t>
    </dgm:pt>
    <dgm:pt modelId="{E60D3608-A47F-49C6-A16A-63E61ABADFD9}" type="sibTrans" cxnId="{61CFE0D4-DA43-46EA-9D63-770470134F6E}">
      <dgm:prSet/>
      <dgm:spPr/>
      <dgm:t>
        <a:bodyPr/>
        <a:lstStyle/>
        <a:p>
          <a:endParaRPr lang="hr-HR"/>
        </a:p>
      </dgm:t>
    </dgm:pt>
    <dgm:pt modelId="{E038F982-3239-487C-9554-986A0BCDBCB2}" type="pres">
      <dgm:prSet presAssocID="{402FE10D-50B8-4D43-ABC4-67E7B701E205}" presName="CompostProcess" presStyleCnt="0">
        <dgm:presLayoutVars>
          <dgm:dir/>
          <dgm:resizeHandles val="exact"/>
        </dgm:presLayoutVars>
      </dgm:prSet>
      <dgm:spPr/>
    </dgm:pt>
    <dgm:pt modelId="{01265E35-C48E-4A5D-B426-3E9D60F1091A}" type="pres">
      <dgm:prSet presAssocID="{402FE10D-50B8-4D43-ABC4-67E7B701E205}" presName="arrow" presStyleLbl="bgShp" presStyleIdx="0" presStyleCnt="1"/>
      <dgm:spPr/>
    </dgm:pt>
    <dgm:pt modelId="{31D5ADA5-9771-48A5-BAF2-A714C9DADD20}" type="pres">
      <dgm:prSet presAssocID="{402FE10D-50B8-4D43-ABC4-67E7B701E205}" presName="linearProcess" presStyleCnt="0"/>
      <dgm:spPr/>
    </dgm:pt>
    <dgm:pt modelId="{A972A3E4-941D-45A1-AB4E-BCE0221839C8}" type="pres">
      <dgm:prSet presAssocID="{0381738F-E92F-41D3-B56A-14BD5334C433}" presName="textNode" presStyleLbl="node1" presStyleIdx="0" presStyleCnt="3">
        <dgm:presLayoutVars>
          <dgm:bulletEnabled val="1"/>
        </dgm:presLayoutVars>
      </dgm:prSet>
      <dgm:spPr/>
    </dgm:pt>
    <dgm:pt modelId="{501B5AF9-4440-4B1F-BCB2-FE59FF414413}" type="pres">
      <dgm:prSet presAssocID="{3D90609A-E8BC-4DB8-8768-DBA3F48D106F}" presName="sibTrans" presStyleCnt="0"/>
      <dgm:spPr/>
    </dgm:pt>
    <dgm:pt modelId="{59A1D190-AE9E-4BDD-8592-44B46D1C7E9D}" type="pres">
      <dgm:prSet presAssocID="{BF6B8385-547B-4215-8054-85B5E6B9CD7F}" presName="textNode" presStyleLbl="node1" presStyleIdx="1" presStyleCnt="3">
        <dgm:presLayoutVars>
          <dgm:bulletEnabled val="1"/>
        </dgm:presLayoutVars>
      </dgm:prSet>
      <dgm:spPr/>
    </dgm:pt>
    <dgm:pt modelId="{AB6E239E-7459-459B-BD6A-A1AC5331FEEA}" type="pres">
      <dgm:prSet presAssocID="{E60D3608-A47F-49C6-A16A-63E61ABADFD9}" presName="sibTrans" presStyleCnt="0"/>
      <dgm:spPr/>
    </dgm:pt>
    <dgm:pt modelId="{19C20313-2E02-4DF7-9C1D-FE0525E697C7}" type="pres">
      <dgm:prSet presAssocID="{C615F5CF-1272-4735-8819-64B4C47765E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FCA8F2C-4BB4-4046-8FD2-DE85106BC721}" srcId="{402FE10D-50B8-4D43-ABC4-67E7B701E205}" destId="{0381738F-E92F-41D3-B56A-14BD5334C433}" srcOrd="0" destOrd="0" parTransId="{7BF6FD28-044A-44B0-8C94-F4AF34CC67DE}" sibTransId="{3D90609A-E8BC-4DB8-8768-DBA3F48D106F}"/>
    <dgm:cxn modelId="{9C07E175-B3C4-4AC4-A2D4-079D1AE1979C}" type="presOf" srcId="{402FE10D-50B8-4D43-ABC4-67E7B701E205}" destId="{E038F982-3239-487C-9554-986A0BCDBCB2}" srcOrd="0" destOrd="0" presId="urn:microsoft.com/office/officeart/2005/8/layout/hProcess9"/>
    <dgm:cxn modelId="{61CFE0D4-DA43-46EA-9D63-770470134F6E}" srcId="{402FE10D-50B8-4D43-ABC4-67E7B701E205}" destId="{BF6B8385-547B-4215-8054-85B5E6B9CD7F}" srcOrd="1" destOrd="0" parTransId="{967F9B32-6A8C-41C7-8E5A-BB0837E04CD2}" sibTransId="{E60D3608-A47F-49C6-A16A-63E61ABADFD9}"/>
    <dgm:cxn modelId="{6883C5EC-5248-44FF-97E0-CD46FF80DD4D}" type="presOf" srcId="{BF6B8385-547B-4215-8054-85B5E6B9CD7F}" destId="{59A1D190-AE9E-4BDD-8592-44B46D1C7E9D}" srcOrd="0" destOrd="0" presId="urn:microsoft.com/office/officeart/2005/8/layout/hProcess9"/>
    <dgm:cxn modelId="{93598EF1-1F40-4A34-A7FB-7F0DC219F50C}" type="presOf" srcId="{C615F5CF-1272-4735-8819-64B4C47765EF}" destId="{19C20313-2E02-4DF7-9C1D-FE0525E697C7}" srcOrd="0" destOrd="0" presId="urn:microsoft.com/office/officeart/2005/8/layout/hProcess9"/>
    <dgm:cxn modelId="{62B2BCF7-65EB-4AAA-A56E-F4BA3A71B610}" srcId="{402FE10D-50B8-4D43-ABC4-67E7B701E205}" destId="{C615F5CF-1272-4735-8819-64B4C47765EF}" srcOrd="2" destOrd="0" parTransId="{D200D1CE-C2C9-44C5-81EC-BA2BF765A490}" sibTransId="{60309F21-F385-4445-B1D9-811E954F0053}"/>
    <dgm:cxn modelId="{EA3491FD-C292-4D7E-89CB-E19846BB76B7}" type="presOf" srcId="{0381738F-E92F-41D3-B56A-14BD5334C433}" destId="{A972A3E4-941D-45A1-AB4E-BCE0221839C8}" srcOrd="0" destOrd="0" presId="urn:microsoft.com/office/officeart/2005/8/layout/hProcess9"/>
    <dgm:cxn modelId="{D54C9CA1-ACEB-47F4-9A21-42F20C014B7E}" type="presParOf" srcId="{E038F982-3239-487C-9554-986A0BCDBCB2}" destId="{01265E35-C48E-4A5D-B426-3E9D60F1091A}" srcOrd="0" destOrd="0" presId="urn:microsoft.com/office/officeart/2005/8/layout/hProcess9"/>
    <dgm:cxn modelId="{FDE3957D-55CD-4468-A774-F584DAEAF708}" type="presParOf" srcId="{E038F982-3239-487C-9554-986A0BCDBCB2}" destId="{31D5ADA5-9771-48A5-BAF2-A714C9DADD20}" srcOrd="1" destOrd="0" presId="urn:microsoft.com/office/officeart/2005/8/layout/hProcess9"/>
    <dgm:cxn modelId="{73F515C2-7350-4AAE-A353-D391D61C5F57}" type="presParOf" srcId="{31D5ADA5-9771-48A5-BAF2-A714C9DADD20}" destId="{A972A3E4-941D-45A1-AB4E-BCE0221839C8}" srcOrd="0" destOrd="0" presId="urn:microsoft.com/office/officeart/2005/8/layout/hProcess9"/>
    <dgm:cxn modelId="{1BD64E41-ADC8-4A5F-BFD2-16060160DF14}" type="presParOf" srcId="{31D5ADA5-9771-48A5-BAF2-A714C9DADD20}" destId="{501B5AF9-4440-4B1F-BCB2-FE59FF414413}" srcOrd="1" destOrd="0" presId="urn:microsoft.com/office/officeart/2005/8/layout/hProcess9"/>
    <dgm:cxn modelId="{17565E46-D46A-495F-9E76-64BDFB9A1B29}" type="presParOf" srcId="{31D5ADA5-9771-48A5-BAF2-A714C9DADD20}" destId="{59A1D190-AE9E-4BDD-8592-44B46D1C7E9D}" srcOrd="2" destOrd="0" presId="urn:microsoft.com/office/officeart/2005/8/layout/hProcess9"/>
    <dgm:cxn modelId="{F2609ED1-630D-42FF-89DE-7DBB2B9BBE98}" type="presParOf" srcId="{31D5ADA5-9771-48A5-BAF2-A714C9DADD20}" destId="{AB6E239E-7459-459B-BD6A-A1AC5331FEEA}" srcOrd="3" destOrd="0" presId="urn:microsoft.com/office/officeart/2005/8/layout/hProcess9"/>
    <dgm:cxn modelId="{9D6D56BE-4AB0-493F-B4EB-48954E548C65}" type="presParOf" srcId="{31D5ADA5-9771-48A5-BAF2-A714C9DADD20}" destId="{19C20313-2E02-4DF7-9C1D-FE0525E697C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8C39A9-7201-4EC3-B765-02A839477635}" type="doc">
      <dgm:prSet loTypeId="urn:microsoft.com/office/officeart/2005/8/layout/hProcess9" loCatId="process" qsTypeId="urn:microsoft.com/office/officeart/2005/8/quickstyle/3d4" qsCatId="3D" csTypeId="urn:microsoft.com/office/officeart/2005/8/colors/colorful3" csCatId="colorful" phldr="1"/>
      <dgm:spPr/>
    </dgm:pt>
    <dgm:pt modelId="{C760EBBF-D288-453D-85DF-BAB5820EAC2F}">
      <dgm:prSet phldrT="[Tekst]"/>
      <dgm:spPr/>
      <dgm:t>
        <a:bodyPr/>
        <a:lstStyle/>
        <a:p>
          <a:r>
            <a:rPr lang="hr-HR" b="1" dirty="0">
              <a:solidFill>
                <a:schemeClr val="tx1"/>
              </a:solidFill>
            </a:rPr>
            <a:t>Pristanak je dokaz da je razgovor doveo do međusobnog razumijevanja</a:t>
          </a:r>
        </a:p>
      </dgm:t>
    </dgm:pt>
    <dgm:pt modelId="{FC4105DA-23B1-4EA9-95A4-5AB143EAA1C1}" type="parTrans" cxnId="{649073AF-8174-4DC0-820C-71714DF024B1}">
      <dgm:prSet/>
      <dgm:spPr/>
      <dgm:t>
        <a:bodyPr/>
        <a:lstStyle/>
        <a:p>
          <a:endParaRPr lang="hr-HR"/>
        </a:p>
      </dgm:t>
    </dgm:pt>
    <dgm:pt modelId="{395E3792-8239-4683-951C-5605833C5B4A}" type="sibTrans" cxnId="{649073AF-8174-4DC0-820C-71714DF024B1}">
      <dgm:prSet/>
      <dgm:spPr/>
      <dgm:t>
        <a:bodyPr/>
        <a:lstStyle/>
        <a:p>
          <a:endParaRPr lang="hr-HR"/>
        </a:p>
      </dgm:t>
    </dgm:pt>
    <dgm:pt modelId="{18DD829D-0F1B-4E73-8BF4-C498A9BBAB06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- gdje informirana osoba daje pristanak bez prisile u:</a:t>
          </a:r>
        </a:p>
      </dgm:t>
    </dgm:pt>
    <dgm:pt modelId="{D2DB9D6E-1341-4500-BFF1-359B3C21A342}" type="parTrans" cxnId="{6E849377-94D0-4151-9376-BBAD2936FFD5}">
      <dgm:prSet/>
      <dgm:spPr/>
      <dgm:t>
        <a:bodyPr/>
        <a:lstStyle/>
        <a:p>
          <a:endParaRPr lang="hr-HR"/>
        </a:p>
      </dgm:t>
    </dgm:pt>
    <dgm:pt modelId="{8A9A25DA-6486-4F23-B8FA-E6ED029F38CD}" type="sibTrans" cxnId="{6E849377-94D0-4151-9376-BBAD2936FFD5}">
      <dgm:prSet/>
      <dgm:spPr/>
      <dgm:t>
        <a:bodyPr/>
        <a:lstStyle/>
        <a:p>
          <a:endParaRPr lang="hr-HR"/>
        </a:p>
      </dgm:t>
    </dgm:pt>
    <dgm:pt modelId="{09720A8B-04BC-422A-84DC-963175833460}">
      <dgm:prSet phldrT="[Tekst]"/>
      <dgm:spPr/>
      <dgm:t>
        <a:bodyPr/>
        <a:lstStyle/>
        <a:p>
          <a:r>
            <a:rPr lang="hr-HR" dirty="0"/>
            <a:t> 1. pisanom obliku ili </a:t>
          </a:r>
        </a:p>
        <a:p>
          <a:r>
            <a:rPr lang="hr-HR" dirty="0"/>
            <a:t>   2. usmenom izjavom </a:t>
          </a:r>
        </a:p>
        <a:p>
          <a:r>
            <a:rPr lang="hr-HR" dirty="0"/>
            <a:t>i tek tada dolazi do provođenja postupka</a:t>
          </a:r>
        </a:p>
      </dgm:t>
    </dgm:pt>
    <dgm:pt modelId="{EBEC0F54-FFC5-4510-9FCB-A978D70FC855}" type="parTrans" cxnId="{1EE10033-6524-40D2-8195-7C261620141D}">
      <dgm:prSet/>
      <dgm:spPr/>
      <dgm:t>
        <a:bodyPr/>
        <a:lstStyle/>
        <a:p>
          <a:endParaRPr lang="hr-HR"/>
        </a:p>
      </dgm:t>
    </dgm:pt>
    <dgm:pt modelId="{65B7ACC9-BCB1-4C10-97CE-5B2690CB301E}" type="sibTrans" cxnId="{1EE10033-6524-40D2-8195-7C261620141D}">
      <dgm:prSet/>
      <dgm:spPr/>
      <dgm:t>
        <a:bodyPr/>
        <a:lstStyle/>
        <a:p>
          <a:endParaRPr lang="hr-HR"/>
        </a:p>
      </dgm:t>
    </dgm:pt>
    <dgm:pt modelId="{B07D87D7-86B8-47A7-BFCE-DC362316342D}" type="pres">
      <dgm:prSet presAssocID="{E58C39A9-7201-4EC3-B765-02A839477635}" presName="CompostProcess" presStyleCnt="0">
        <dgm:presLayoutVars>
          <dgm:dir/>
          <dgm:resizeHandles val="exact"/>
        </dgm:presLayoutVars>
      </dgm:prSet>
      <dgm:spPr/>
    </dgm:pt>
    <dgm:pt modelId="{F39F0FC8-AA70-4BCD-8ECF-91F298462EC4}" type="pres">
      <dgm:prSet presAssocID="{E58C39A9-7201-4EC3-B765-02A839477635}" presName="arrow" presStyleLbl="bgShp" presStyleIdx="0" presStyleCnt="1"/>
      <dgm:spPr/>
    </dgm:pt>
    <dgm:pt modelId="{015CD6B8-B4BA-4802-A6C5-228AD263F39C}" type="pres">
      <dgm:prSet presAssocID="{E58C39A9-7201-4EC3-B765-02A839477635}" presName="linearProcess" presStyleCnt="0"/>
      <dgm:spPr/>
    </dgm:pt>
    <dgm:pt modelId="{FE21A1CC-1CB1-4E3D-8B22-04F7BFE81A88}" type="pres">
      <dgm:prSet presAssocID="{C760EBBF-D288-453D-85DF-BAB5820EAC2F}" presName="textNode" presStyleLbl="node1" presStyleIdx="0" presStyleCnt="3">
        <dgm:presLayoutVars>
          <dgm:bulletEnabled val="1"/>
        </dgm:presLayoutVars>
      </dgm:prSet>
      <dgm:spPr/>
    </dgm:pt>
    <dgm:pt modelId="{775B44E0-A761-4FE2-83A0-B576DDA5407F}" type="pres">
      <dgm:prSet presAssocID="{395E3792-8239-4683-951C-5605833C5B4A}" presName="sibTrans" presStyleCnt="0"/>
      <dgm:spPr/>
    </dgm:pt>
    <dgm:pt modelId="{8ABE89D6-6EE9-4EE3-91EE-3D7ED7E9199A}" type="pres">
      <dgm:prSet presAssocID="{18DD829D-0F1B-4E73-8BF4-C498A9BBAB06}" presName="textNode" presStyleLbl="node1" presStyleIdx="1" presStyleCnt="3">
        <dgm:presLayoutVars>
          <dgm:bulletEnabled val="1"/>
        </dgm:presLayoutVars>
      </dgm:prSet>
      <dgm:spPr/>
    </dgm:pt>
    <dgm:pt modelId="{342B1DA7-40B2-4C4C-9E14-562A98C9BC75}" type="pres">
      <dgm:prSet presAssocID="{8A9A25DA-6486-4F23-B8FA-E6ED029F38CD}" presName="sibTrans" presStyleCnt="0"/>
      <dgm:spPr/>
    </dgm:pt>
    <dgm:pt modelId="{4A880A62-85CB-438A-B616-9D3AF260019E}" type="pres">
      <dgm:prSet presAssocID="{09720A8B-04BC-422A-84DC-96317583346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A385712-E058-4F8A-9BA3-7CD7D0FC2E80}" type="presOf" srcId="{E58C39A9-7201-4EC3-B765-02A839477635}" destId="{B07D87D7-86B8-47A7-BFCE-DC362316342D}" srcOrd="0" destOrd="0" presId="urn:microsoft.com/office/officeart/2005/8/layout/hProcess9"/>
    <dgm:cxn modelId="{018A7D2C-05CF-4A3D-A1A2-5246214EB288}" type="presOf" srcId="{09720A8B-04BC-422A-84DC-963175833460}" destId="{4A880A62-85CB-438A-B616-9D3AF260019E}" srcOrd="0" destOrd="0" presId="urn:microsoft.com/office/officeart/2005/8/layout/hProcess9"/>
    <dgm:cxn modelId="{1EE10033-6524-40D2-8195-7C261620141D}" srcId="{E58C39A9-7201-4EC3-B765-02A839477635}" destId="{09720A8B-04BC-422A-84DC-963175833460}" srcOrd="2" destOrd="0" parTransId="{EBEC0F54-FFC5-4510-9FCB-A978D70FC855}" sibTransId="{65B7ACC9-BCB1-4C10-97CE-5B2690CB301E}"/>
    <dgm:cxn modelId="{6E849377-94D0-4151-9376-BBAD2936FFD5}" srcId="{E58C39A9-7201-4EC3-B765-02A839477635}" destId="{18DD829D-0F1B-4E73-8BF4-C498A9BBAB06}" srcOrd="1" destOrd="0" parTransId="{D2DB9D6E-1341-4500-BFF1-359B3C21A342}" sibTransId="{8A9A25DA-6486-4F23-B8FA-E6ED029F38CD}"/>
    <dgm:cxn modelId="{AB908A7A-B1B3-4EEF-9113-52E285915F48}" type="presOf" srcId="{C760EBBF-D288-453D-85DF-BAB5820EAC2F}" destId="{FE21A1CC-1CB1-4E3D-8B22-04F7BFE81A88}" srcOrd="0" destOrd="0" presId="urn:microsoft.com/office/officeart/2005/8/layout/hProcess9"/>
    <dgm:cxn modelId="{649073AF-8174-4DC0-820C-71714DF024B1}" srcId="{E58C39A9-7201-4EC3-B765-02A839477635}" destId="{C760EBBF-D288-453D-85DF-BAB5820EAC2F}" srcOrd="0" destOrd="0" parTransId="{FC4105DA-23B1-4EA9-95A4-5AB143EAA1C1}" sibTransId="{395E3792-8239-4683-951C-5605833C5B4A}"/>
    <dgm:cxn modelId="{3DBE60FE-E53C-4E0F-B6D8-0EC0041D6185}" type="presOf" srcId="{18DD829D-0F1B-4E73-8BF4-C498A9BBAB06}" destId="{8ABE89D6-6EE9-4EE3-91EE-3D7ED7E9199A}" srcOrd="0" destOrd="0" presId="urn:microsoft.com/office/officeart/2005/8/layout/hProcess9"/>
    <dgm:cxn modelId="{77B67DBF-E744-4FF2-90A7-F7127CD38E24}" type="presParOf" srcId="{B07D87D7-86B8-47A7-BFCE-DC362316342D}" destId="{F39F0FC8-AA70-4BCD-8ECF-91F298462EC4}" srcOrd="0" destOrd="0" presId="urn:microsoft.com/office/officeart/2005/8/layout/hProcess9"/>
    <dgm:cxn modelId="{1F4B80C8-B76D-4F98-A81A-306580EFE53E}" type="presParOf" srcId="{B07D87D7-86B8-47A7-BFCE-DC362316342D}" destId="{015CD6B8-B4BA-4802-A6C5-228AD263F39C}" srcOrd="1" destOrd="0" presId="urn:microsoft.com/office/officeart/2005/8/layout/hProcess9"/>
    <dgm:cxn modelId="{992EEF0D-503A-4CAA-8B9F-DD7ED6E8A5CE}" type="presParOf" srcId="{015CD6B8-B4BA-4802-A6C5-228AD263F39C}" destId="{FE21A1CC-1CB1-4E3D-8B22-04F7BFE81A88}" srcOrd="0" destOrd="0" presId="urn:microsoft.com/office/officeart/2005/8/layout/hProcess9"/>
    <dgm:cxn modelId="{8ABA6D3F-5394-4FD5-9CE3-F82E425E5575}" type="presParOf" srcId="{015CD6B8-B4BA-4802-A6C5-228AD263F39C}" destId="{775B44E0-A761-4FE2-83A0-B576DDA5407F}" srcOrd="1" destOrd="0" presId="urn:microsoft.com/office/officeart/2005/8/layout/hProcess9"/>
    <dgm:cxn modelId="{81315E52-CBAB-4720-B08A-BADF221D3110}" type="presParOf" srcId="{015CD6B8-B4BA-4802-A6C5-228AD263F39C}" destId="{8ABE89D6-6EE9-4EE3-91EE-3D7ED7E9199A}" srcOrd="2" destOrd="0" presId="urn:microsoft.com/office/officeart/2005/8/layout/hProcess9"/>
    <dgm:cxn modelId="{525C7882-3941-49E8-A835-A577578592A1}" type="presParOf" srcId="{015CD6B8-B4BA-4802-A6C5-228AD263F39C}" destId="{342B1DA7-40B2-4C4C-9E14-562A98C9BC75}" srcOrd="3" destOrd="0" presId="urn:microsoft.com/office/officeart/2005/8/layout/hProcess9"/>
    <dgm:cxn modelId="{CE37FCA7-C83C-4591-8FFE-7FCC075409F8}" type="presParOf" srcId="{015CD6B8-B4BA-4802-A6C5-228AD263F39C}" destId="{4A880A62-85CB-438A-B616-9D3AF260019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14E92-AAB5-4E43-9870-B5EF1A280F74}">
      <dsp:nvSpPr>
        <dsp:cNvPr id="0" name=""/>
        <dsp:cNvSpPr/>
      </dsp:nvSpPr>
      <dsp:spPr>
        <a:xfrm rot="5400000">
          <a:off x="432182" y="2563440"/>
          <a:ext cx="1301650" cy="216591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7B12C-8F15-4D1D-B6C9-F9DA55BAFDC6}">
      <dsp:nvSpPr>
        <dsp:cNvPr id="0" name=""/>
        <dsp:cNvSpPr/>
      </dsp:nvSpPr>
      <dsp:spPr>
        <a:xfrm>
          <a:off x="214904" y="3210582"/>
          <a:ext cx="1955401" cy="171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Navesti elemente suodlučivanja</a:t>
          </a:r>
        </a:p>
      </dsp:txBody>
      <dsp:txXfrm>
        <a:off x="214904" y="3210582"/>
        <a:ext cx="1955401" cy="1714024"/>
      </dsp:txXfrm>
    </dsp:sp>
    <dsp:sp modelId="{760F6C24-6741-486A-9C99-205F34F507E5}">
      <dsp:nvSpPr>
        <dsp:cNvPr id="0" name=""/>
        <dsp:cNvSpPr/>
      </dsp:nvSpPr>
      <dsp:spPr>
        <a:xfrm>
          <a:off x="1801363" y="2403983"/>
          <a:ext cx="368943" cy="36894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D51899-A6F5-4EFE-83B3-DB4A8B99A55C}">
      <dsp:nvSpPr>
        <dsp:cNvPr id="0" name=""/>
        <dsp:cNvSpPr/>
      </dsp:nvSpPr>
      <dsp:spPr>
        <a:xfrm rot="5400000">
          <a:off x="2825976" y="1971093"/>
          <a:ext cx="1301650" cy="216591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BCF1AC-776B-42ED-858D-FA7DC560E280}">
      <dsp:nvSpPr>
        <dsp:cNvPr id="0" name=""/>
        <dsp:cNvSpPr/>
      </dsp:nvSpPr>
      <dsp:spPr>
        <a:xfrm>
          <a:off x="2589653" y="2700440"/>
          <a:ext cx="2256533" cy="171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Nabrojati što sve uključuje pravo na obaviještenost</a:t>
          </a:r>
        </a:p>
      </dsp:txBody>
      <dsp:txXfrm>
        <a:off x="2589653" y="2700440"/>
        <a:ext cx="2256533" cy="1714024"/>
      </dsp:txXfrm>
    </dsp:sp>
    <dsp:sp modelId="{357E0D70-9390-461E-A09F-42ED755CEB0E}">
      <dsp:nvSpPr>
        <dsp:cNvPr id="0" name=""/>
        <dsp:cNvSpPr/>
      </dsp:nvSpPr>
      <dsp:spPr>
        <a:xfrm>
          <a:off x="4195156" y="1811636"/>
          <a:ext cx="368943" cy="36894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7E1404-2102-4FE8-A5EC-439B596376EA}">
      <dsp:nvSpPr>
        <dsp:cNvPr id="0" name=""/>
        <dsp:cNvSpPr/>
      </dsp:nvSpPr>
      <dsp:spPr>
        <a:xfrm rot="5400000">
          <a:off x="5219770" y="1378746"/>
          <a:ext cx="1301650" cy="216591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CBE5CB-DAFD-48D7-B0C5-FB101C6D639E}">
      <dsp:nvSpPr>
        <dsp:cNvPr id="0" name=""/>
        <dsp:cNvSpPr/>
      </dsp:nvSpPr>
      <dsp:spPr>
        <a:xfrm>
          <a:off x="5002492" y="2025889"/>
          <a:ext cx="1955401" cy="171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Objasniti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 „</a:t>
          </a:r>
          <a:r>
            <a:rPr lang="hr-HR" sz="2000" b="1" kern="1200" dirty="0" err="1"/>
            <a:t>pia</a:t>
          </a:r>
          <a:r>
            <a:rPr lang="hr-HR" sz="2000" b="1" kern="1200" dirty="0"/>
            <a:t> </a:t>
          </a:r>
          <a:r>
            <a:rPr lang="hr-HR" sz="2000" b="1" kern="1200" dirty="0" err="1"/>
            <a:t>fraus</a:t>
          </a:r>
          <a:r>
            <a:rPr lang="hr-HR" sz="2000" b="1" kern="1200" dirty="0"/>
            <a:t>”</a:t>
          </a:r>
        </a:p>
      </dsp:txBody>
      <dsp:txXfrm>
        <a:off x="5002492" y="2025889"/>
        <a:ext cx="1955401" cy="1714024"/>
      </dsp:txXfrm>
    </dsp:sp>
    <dsp:sp modelId="{AE984F2A-5688-4D07-A78E-99C0111ABA2B}">
      <dsp:nvSpPr>
        <dsp:cNvPr id="0" name=""/>
        <dsp:cNvSpPr/>
      </dsp:nvSpPr>
      <dsp:spPr>
        <a:xfrm>
          <a:off x="6588950" y="1219289"/>
          <a:ext cx="368943" cy="36894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065861-0C54-48B1-973E-19EF42123A38}">
      <dsp:nvSpPr>
        <dsp:cNvPr id="0" name=""/>
        <dsp:cNvSpPr/>
      </dsp:nvSpPr>
      <dsp:spPr>
        <a:xfrm rot="5400000">
          <a:off x="7613564" y="786400"/>
          <a:ext cx="1301650" cy="216591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0F7592-E5A6-4F3A-9A82-349546461611}">
      <dsp:nvSpPr>
        <dsp:cNvPr id="0" name=""/>
        <dsp:cNvSpPr/>
      </dsp:nvSpPr>
      <dsp:spPr>
        <a:xfrm>
          <a:off x="7396286" y="1433542"/>
          <a:ext cx="1955401" cy="171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Izdvojiti izuzetke od pravila informiranja i suodlučivanja bolesnika</a:t>
          </a:r>
        </a:p>
      </dsp:txBody>
      <dsp:txXfrm>
        <a:off x="7396286" y="1433542"/>
        <a:ext cx="1955401" cy="1714024"/>
      </dsp:txXfrm>
    </dsp:sp>
    <dsp:sp modelId="{CED4D542-A872-4188-9385-79FC271555EA}">
      <dsp:nvSpPr>
        <dsp:cNvPr id="0" name=""/>
        <dsp:cNvSpPr/>
      </dsp:nvSpPr>
      <dsp:spPr>
        <a:xfrm>
          <a:off x="8982744" y="626942"/>
          <a:ext cx="368943" cy="36894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5DC793-0A94-4320-8DBF-345879CC5CAD}">
      <dsp:nvSpPr>
        <dsp:cNvPr id="0" name=""/>
        <dsp:cNvSpPr/>
      </dsp:nvSpPr>
      <dsp:spPr>
        <a:xfrm rot="5400000">
          <a:off x="10007358" y="194053"/>
          <a:ext cx="1301650" cy="216591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77DCB1-DEA9-4CB2-B0B5-026DAB0A9F34}">
      <dsp:nvSpPr>
        <dsp:cNvPr id="0" name=""/>
        <dsp:cNvSpPr/>
      </dsp:nvSpPr>
      <dsp:spPr>
        <a:xfrm>
          <a:off x="9790080" y="841195"/>
          <a:ext cx="1955401" cy="171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Predvidjeti postupke kod kojih je potreban pisani pristanak</a:t>
          </a:r>
        </a:p>
      </dsp:txBody>
      <dsp:txXfrm>
        <a:off x="9790080" y="841195"/>
        <a:ext cx="1955401" cy="17140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6548B-04EF-42BB-80A6-213FF2E266C7}">
      <dsp:nvSpPr>
        <dsp:cNvPr id="0" name=""/>
        <dsp:cNvSpPr/>
      </dsp:nvSpPr>
      <dsp:spPr>
        <a:xfrm>
          <a:off x="8959" y="706085"/>
          <a:ext cx="11230489" cy="23811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518" tIns="479044" rIns="89151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300" kern="1200" dirty="0"/>
            <a:t>zdravstvena njega, vađenje krvi, terapija, uputnica, recept….</a:t>
          </a:r>
        </a:p>
      </dsp:txBody>
      <dsp:txXfrm>
        <a:off x="8959" y="706085"/>
        <a:ext cx="11230489" cy="2381192"/>
      </dsp:txXfrm>
    </dsp:sp>
    <dsp:sp modelId="{CF313E7D-780D-429D-BA22-32A63CE56E6C}">
      <dsp:nvSpPr>
        <dsp:cNvPr id="0" name=""/>
        <dsp:cNvSpPr/>
      </dsp:nvSpPr>
      <dsp:spPr>
        <a:xfrm>
          <a:off x="592280" y="275097"/>
          <a:ext cx="8040895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927" tIns="0" rIns="30392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1. usmeni ili prešutni pristanak-za provođenje rutinskih medicinskih postupaka </a:t>
          </a:r>
        </a:p>
      </dsp:txBody>
      <dsp:txXfrm>
        <a:off x="625424" y="308241"/>
        <a:ext cx="7974607" cy="612672"/>
      </dsp:txXfrm>
    </dsp:sp>
    <dsp:sp modelId="{C40A8D05-9F58-4803-9FB1-0450F879ED9F}">
      <dsp:nvSpPr>
        <dsp:cNvPr id="0" name=""/>
        <dsp:cNvSpPr/>
      </dsp:nvSpPr>
      <dsp:spPr>
        <a:xfrm>
          <a:off x="0" y="3319013"/>
          <a:ext cx="11191663" cy="31927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518" tIns="479044" rIns="89151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300" kern="1200" dirty="0"/>
            <a:t>a) Medicinskih istraživanja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300" kern="1200" dirty="0"/>
            <a:t>b)  Kirurških postupaka- operacija/ anestezija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300" kern="1200" dirty="0"/>
            <a:t>c)  Invazivnih medicinskih procedura</a:t>
          </a:r>
        </a:p>
      </dsp:txBody>
      <dsp:txXfrm>
        <a:off x="0" y="3319013"/>
        <a:ext cx="11191663" cy="3192784"/>
      </dsp:txXfrm>
    </dsp:sp>
    <dsp:sp modelId="{E3F6E3E7-6811-4B00-8B9D-9801CC48994F}">
      <dsp:nvSpPr>
        <dsp:cNvPr id="0" name=""/>
        <dsp:cNvSpPr/>
      </dsp:nvSpPr>
      <dsp:spPr>
        <a:xfrm>
          <a:off x="574349" y="2979533"/>
          <a:ext cx="8040895" cy="6789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927" tIns="0" rIns="30392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2. pisani pristanak kod:</a:t>
          </a:r>
        </a:p>
      </dsp:txBody>
      <dsp:txXfrm>
        <a:off x="607493" y="3012677"/>
        <a:ext cx="7974607" cy="6126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0A443-49F9-4EC7-A16D-F7B26BF722CA}">
      <dsp:nvSpPr>
        <dsp:cNvPr id="0" name=""/>
        <dsp:cNvSpPr/>
      </dsp:nvSpPr>
      <dsp:spPr>
        <a:xfrm>
          <a:off x="0" y="547531"/>
          <a:ext cx="12192001" cy="15643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100" b="1" i="1" kern="1200" dirty="0"/>
            <a:t>Sposobnost suodlučivanja ograničena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100" b="1" i="1" kern="1200" dirty="0"/>
            <a:t> zakonom / odlučuje sud</a:t>
          </a:r>
        </a:p>
      </dsp:txBody>
      <dsp:txXfrm>
        <a:off x="45819" y="593350"/>
        <a:ext cx="12100363" cy="1472736"/>
      </dsp:txXfrm>
    </dsp:sp>
    <dsp:sp modelId="{74B5F6C6-45A1-4221-964D-8A88C51BD33C}">
      <dsp:nvSpPr>
        <dsp:cNvPr id="0" name=""/>
        <dsp:cNvSpPr/>
      </dsp:nvSpPr>
      <dsp:spPr>
        <a:xfrm>
          <a:off x="0" y="2393493"/>
          <a:ext cx="1564374" cy="156437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588EF-45C5-4695-8FBC-360C0257D43F}">
      <dsp:nvSpPr>
        <dsp:cNvPr id="0" name=""/>
        <dsp:cNvSpPr/>
      </dsp:nvSpPr>
      <dsp:spPr>
        <a:xfrm>
          <a:off x="1658237" y="2393493"/>
          <a:ext cx="10533763" cy="156437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kod javnog odnosno kolektivnog interesa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- (prisilna izolacija kod osoba koje imaju opasnu zaraznu bolest)</a:t>
          </a:r>
        </a:p>
      </dsp:txBody>
      <dsp:txXfrm>
        <a:off x="1734617" y="2469873"/>
        <a:ext cx="10381003" cy="1411614"/>
      </dsp:txXfrm>
    </dsp:sp>
    <dsp:sp modelId="{8ED5BCF7-C7D4-4A7C-B201-7E490649400E}">
      <dsp:nvSpPr>
        <dsp:cNvPr id="0" name=""/>
        <dsp:cNvSpPr/>
      </dsp:nvSpPr>
      <dsp:spPr>
        <a:xfrm>
          <a:off x="0" y="4145593"/>
          <a:ext cx="1564374" cy="156437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6E0AD-2CDC-4BBB-AFBC-97BEEAA814CD}">
      <dsp:nvSpPr>
        <dsp:cNvPr id="0" name=""/>
        <dsp:cNvSpPr/>
      </dsp:nvSpPr>
      <dsp:spPr>
        <a:xfrm>
          <a:off x="1658237" y="4145593"/>
          <a:ext cx="10533763" cy="156437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 </a:t>
          </a:r>
          <a:r>
            <a:rPr lang="hr-HR" sz="2200" b="1" kern="1200" dirty="0"/>
            <a:t>interes zaštite prava i slobode drugih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- prisilna hospitalizacija osoba s duševnim smetnjama (samoubojstvo, prijetnja ubojstvom druge osobe)</a:t>
          </a:r>
        </a:p>
      </dsp:txBody>
      <dsp:txXfrm>
        <a:off x="1734617" y="4221973"/>
        <a:ext cx="10381003" cy="14116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D30C5-9380-4720-BE00-7FA37C106665}">
      <dsp:nvSpPr>
        <dsp:cNvPr id="0" name=""/>
        <dsp:cNvSpPr/>
      </dsp:nvSpPr>
      <dsp:spPr>
        <a:xfrm rot="10800000">
          <a:off x="2390164" y="298"/>
          <a:ext cx="8107679" cy="139201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3842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/>
            <a:t>- odlaganje medicinske intervencije moglo bi  prouzročiti; </a:t>
          </a:r>
          <a:r>
            <a:rPr lang="hr-HR" sz="2800" b="1" kern="1200" dirty="0">
              <a:solidFill>
                <a:srgbClr val="FF0000"/>
              </a:solidFill>
            </a:rPr>
            <a:t>trajno oštećenje pacijenta ili ugroziti njegov život</a:t>
          </a:r>
        </a:p>
      </dsp:txBody>
      <dsp:txXfrm rot="10800000">
        <a:off x="2738169" y="298"/>
        <a:ext cx="7759674" cy="1392019"/>
      </dsp:txXfrm>
    </dsp:sp>
    <dsp:sp modelId="{820BA351-5727-44A9-8DDF-F6474AA30405}">
      <dsp:nvSpPr>
        <dsp:cNvPr id="0" name=""/>
        <dsp:cNvSpPr/>
      </dsp:nvSpPr>
      <dsp:spPr>
        <a:xfrm>
          <a:off x="1694155" y="298"/>
          <a:ext cx="1392019" cy="139201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6A4CA3-A928-4BC7-B683-01B479F43819}">
      <dsp:nvSpPr>
        <dsp:cNvPr id="0" name=""/>
        <dsp:cNvSpPr/>
      </dsp:nvSpPr>
      <dsp:spPr>
        <a:xfrm rot="10800000">
          <a:off x="2390164" y="1807845"/>
          <a:ext cx="8107679" cy="139201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3842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- takva stanja ostavljaju malo ili nimalo mogućnosti za informiranje pacijenta i njegovo suodlučivanje</a:t>
          </a:r>
        </a:p>
      </dsp:txBody>
      <dsp:txXfrm rot="10800000">
        <a:off x="2738169" y="1807845"/>
        <a:ext cx="7759674" cy="1392019"/>
      </dsp:txXfrm>
    </dsp:sp>
    <dsp:sp modelId="{BD0BF1DB-D687-47AE-B7E5-792C37B5E888}">
      <dsp:nvSpPr>
        <dsp:cNvPr id="0" name=""/>
        <dsp:cNvSpPr/>
      </dsp:nvSpPr>
      <dsp:spPr>
        <a:xfrm>
          <a:off x="1694155" y="1807845"/>
          <a:ext cx="1392019" cy="139201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70ED4C-CA09-4F4B-B076-AA828739F2C7}">
      <dsp:nvSpPr>
        <dsp:cNvPr id="0" name=""/>
        <dsp:cNvSpPr/>
      </dsp:nvSpPr>
      <dsp:spPr>
        <a:xfrm rot="10800000">
          <a:off x="2390164" y="3615392"/>
          <a:ext cx="8107679" cy="139201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3842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- u takvim slučajevima izbor intervencije pripada </a:t>
          </a:r>
          <a:r>
            <a:rPr lang="hr-HR" sz="2800" b="1" u="sng" kern="1200" dirty="0"/>
            <a:t>liječniku</a:t>
          </a:r>
          <a:r>
            <a:rPr lang="hr-HR" sz="2800" kern="1200" dirty="0"/>
            <a:t> i traženje suglasnosti nije obavezno</a:t>
          </a:r>
        </a:p>
      </dsp:txBody>
      <dsp:txXfrm rot="10800000">
        <a:off x="2738169" y="3615392"/>
        <a:ext cx="7759674" cy="1392019"/>
      </dsp:txXfrm>
    </dsp:sp>
    <dsp:sp modelId="{1D84D230-F814-4B57-BD90-7A01C019F0EC}">
      <dsp:nvSpPr>
        <dsp:cNvPr id="0" name=""/>
        <dsp:cNvSpPr/>
      </dsp:nvSpPr>
      <dsp:spPr>
        <a:xfrm>
          <a:off x="1694155" y="3615392"/>
          <a:ext cx="1392019" cy="139201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5B074-48EE-4B97-9F9B-A3CE2FA9B049}">
      <dsp:nvSpPr>
        <dsp:cNvPr id="0" name=""/>
        <dsp:cNvSpPr/>
      </dsp:nvSpPr>
      <dsp:spPr>
        <a:xfrm>
          <a:off x="861149" y="0"/>
          <a:ext cx="9759689" cy="533731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D208B-C2C3-4257-A9DC-9F4AF71D50EC}">
      <dsp:nvSpPr>
        <dsp:cNvPr id="0" name=""/>
        <dsp:cNvSpPr/>
      </dsp:nvSpPr>
      <dsp:spPr>
        <a:xfrm>
          <a:off x="389086" y="1601195"/>
          <a:ext cx="3444596" cy="21349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Da bi pacijent mogao cjelovito sagledati svoje zdravstveno stanje</a:t>
          </a:r>
        </a:p>
      </dsp:txBody>
      <dsp:txXfrm>
        <a:off x="493305" y="1705414"/>
        <a:ext cx="3236158" cy="1926489"/>
      </dsp:txXfrm>
    </dsp:sp>
    <dsp:sp modelId="{81186EC0-DA5F-4637-AD14-70A1D19543A4}">
      <dsp:nvSpPr>
        <dsp:cNvPr id="0" name=""/>
        <dsp:cNvSpPr/>
      </dsp:nvSpPr>
      <dsp:spPr>
        <a:xfrm>
          <a:off x="3975795" y="1587062"/>
          <a:ext cx="3444596" cy="21349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i donijeti za sebe ispravnu odluku</a:t>
          </a:r>
        </a:p>
      </dsp:txBody>
      <dsp:txXfrm>
        <a:off x="4080014" y="1691281"/>
        <a:ext cx="3236158" cy="1926489"/>
      </dsp:txXfrm>
    </dsp:sp>
    <dsp:sp modelId="{75A8FBFE-9417-4E6D-8041-C9F288F47F84}">
      <dsp:nvSpPr>
        <dsp:cNvPr id="0" name=""/>
        <dsp:cNvSpPr/>
      </dsp:nvSpPr>
      <dsp:spPr>
        <a:xfrm>
          <a:off x="7648304" y="1601195"/>
          <a:ext cx="3444596" cy="21349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nužno je da bude dobro informiran </a:t>
          </a:r>
        </a:p>
      </dsp:txBody>
      <dsp:txXfrm>
        <a:off x="7752523" y="1705414"/>
        <a:ext cx="3236158" cy="19264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026EC-7846-4E78-B5CA-E4A58EE9DDC6}">
      <dsp:nvSpPr>
        <dsp:cNvPr id="0" name=""/>
        <dsp:cNvSpPr/>
      </dsp:nvSpPr>
      <dsp:spPr>
        <a:xfrm>
          <a:off x="2544196" y="1432842"/>
          <a:ext cx="554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4432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2806786" y="1475637"/>
        <a:ext cx="29251" cy="5850"/>
      </dsp:txXfrm>
    </dsp:sp>
    <dsp:sp modelId="{8A061BE3-2D95-4B7E-AF07-73BD13FDB6CF}">
      <dsp:nvSpPr>
        <dsp:cNvPr id="0" name=""/>
        <dsp:cNvSpPr/>
      </dsp:nvSpPr>
      <dsp:spPr>
        <a:xfrm>
          <a:off x="2374" y="715476"/>
          <a:ext cx="2543621" cy="1526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/>
            <a:t>Svojoj bolesti</a:t>
          </a:r>
          <a:endParaRPr lang="hr-HR" sz="2000" b="1" kern="1200" dirty="0"/>
        </a:p>
      </dsp:txBody>
      <dsp:txXfrm>
        <a:off x="2374" y="715476"/>
        <a:ext cx="2543621" cy="1526172"/>
      </dsp:txXfrm>
    </dsp:sp>
    <dsp:sp modelId="{9A178D5D-6630-4899-9A0F-0A132C021DE4}">
      <dsp:nvSpPr>
        <dsp:cNvPr id="0" name=""/>
        <dsp:cNvSpPr/>
      </dsp:nvSpPr>
      <dsp:spPr>
        <a:xfrm>
          <a:off x="5672850" y="1432842"/>
          <a:ext cx="554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4432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5935441" y="1475637"/>
        <a:ext cx="29251" cy="5850"/>
      </dsp:txXfrm>
    </dsp:sp>
    <dsp:sp modelId="{0510A9FB-C57A-47DD-A033-F2F3901B1F09}">
      <dsp:nvSpPr>
        <dsp:cNvPr id="0" name=""/>
        <dsp:cNvSpPr/>
      </dsp:nvSpPr>
      <dsp:spPr>
        <a:xfrm>
          <a:off x="3131029" y="715476"/>
          <a:ext cx="2543621" cy="1526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/>
            <a:t>dijagnostičkim</a:t>
          </a:r>
          <a:r>
            <a:rPr lang="hr-HR" sz="2000" b="1" kern="1200" baseline="0"/>
            <a:t> i terapijskim postupcima</a:t>
          </a:r>
          <a:endParaRPr lang="hr-HR" sz="2000" b="1" kern="1200" dirty="0"/>
        </a:p>
      </dsp:txBody>
      <dsp:txXfrm>
        <a:off x="3131029" y="715476"/>
        <a:ext cx="2543621" cy="1526172"/>
      </dsp:txXfrm>
    </dsp:sp>
    <dsp:sp modelId="{60556DC8-B6F0-45AF-B25F-8C3FE6C7F86D}">
      <dsp:nvSpPr>
        <dsp:cNvPr id="0" name=""/>
        <dsp:cNvSpPr/>
      </dsp:nvSpPr>
      <dsp:spPr>
        <a:xfrm>
          <a:off x="8801504" y="1432842"/>
          <a:ext cx="554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4432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9064095" y="1475637"/>
        <a:ext cx="29251" cy="5850"/>
      </dsp:txXfrm>
    </dsp:sp>
    <dsp:sp modelId="{DF45DB62-38E9-47CF-8C70-CDDB44990F19}">
      <dsp:nvSpPr>
        <dsp:cNvPr id="0" name=""/>
        <dsp:cNvSpPr/>
      </dsp:nvSpPr>
      <dsp:spPr>
        <a:xfrm>
          <a:off x="6259683" y="715476"/>
          <a:ext cx="2543621" cy="1526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/>
            <a:t>metodama izvođenja tih postupaka</a:t>
          </a:r>
          <a:endParaRPr lang="hr-HR" sz="1800" b="1" kern="1200" dirty="0"/>
        </a:p>
      </dsp:txBody>
      <dsp:txXfrm>
        <a:off x="6259683" y="715476"/>
        <a:ext cx="2543621" cy="1526172"/>
      </dsp:txXfrm>
    </dsp:sp>
    <dsp:sp modelId="{28849634-1FCB-4F20-9DB8-FC48CE4F9A47}">
      <dsp:nvSpPr>
        <dsp:cNvPr id="0" name=""/>
        <dsp:cNvSpPr/>
      </dsp:nvSpPr>
      <dsp:spPr>
        <a:xfrm>
          <a:off x="1271810" y="2239849"/>
          <a:ext cx="9388337" cy="622942"/>
        </a:xfrm>
        <a:custGeom>
          <a:avLst/>
          <a:gdLst/>
          <a:ahLst/>
          <a:cxnLst/>
          <a:rect l="0" t="0" r="0" b="0"/>
          <a:pathLst>
            <a:path>
              <a:moveTo>
                <a:pt x="9388337" y="0"/>
              </a:moveTo>
              <a:lnTo>
                <a:pt x="9388337" y="328571"/>
              </a:lnTo>
              <a:lnTo>
                <a:pt x="0" y="328571"/>
              </a:lnTo>
              <a:lnTo>
                <a:pt x="0" y="622942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5730703" y="2548395"/>
        <a:ext cx="470552" cy="5850"/>
      </dsp:txXfrm>
    </dsp:sp>
    <dsp:sp modelId="{C2835318-3865-4178-9664-7B942983DF76}">
      <dsp:nvSpPr>
        <dsp:cNvPr id="0" name=""/>
        <dsp:cNvSpPr/>
      </dsp:nvSpPr>
      <dsp:spPr>
        <a:xfrm>
          <a:off x="9388337" y="715476"/>
          <a:ext cx="2543621" cy="1526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/>
            <a:t>njihovim</a:t>
          </a:r>
          <a:r>
            <a:rPr lang="hr-HR" sz="2000" b="1" kern="1200" baseline="0"/>
            <a:t> rizicima</a:t>
          </a:r>
          <a:endParaRPr lang="hr-HR" sz="2000" b="1" kern="1200" dirty="0"/>
        </a:p>
      </dsp:txBody>
      <dsp:txXfrm>
        <a:off x="9388337" y="715476"/>
        <a:ext cx="2543621" cy="1526172"/>
      </dsp:txXfrm>
    </dsp:sp>
    <dsp:sp modelId="{B8100A05-AD51-44FA-9D4E-33FFB40C6D6A}">
      <dsp:nvSpPr>
        <dsp:cNvPr id="0" name=""/>
        <dsp:cNvSpPr/>
      </dsp:nvSpPr>
      <dsp:spPr>
        <a:xfrm>
          <a:off x="2541821" y="3544048"/>
          <a:ext cx="5568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4229"/>
              </a:moveTo>
              <a:lnTo>
                <a:pt x="295503" y="114229"/>
              </a:lnTo>
              <a:lnTo>
                <a:pt x="295503" y="45720"/>
              </a:lnTo>
              <a:lnTo>
                <a:pt x="556807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2805440" y="3586843"/>
        <a:ext cx="29569" cy="5850"/>
      </dsp:txXfrm>
    </dsp:sp>
    <dsp:sp modelId="{DB49294D-BBCC-4BD1-A827-0DCFDC9D837C}">
      <dsp:nvSpPr>
        <dsp:cNvPr id="0" name=""/>
        <dsp:cNvSpPr/>
      </dsp:nvSpPr>
      <dsp:spPr>
        <a:xfrm>
          <a:off x="0" y="2895191"/>
          <a:ext cx="2543621" cy="1526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/>
            <a:t>očekivanim</a:t>
          </a:r>
          <a:r>
            <a:rPr lang="hr-HR" sz="2000" b="1" kern="1200" baseline="0"/>
            <a:t> rezultatima</a:t>
          </a:r>
          <a:endParaRPr lang="hr-HR" sz="2000" b="1" kern="1200" dirty="0"/>
        </a:p>
      </dsp:txBody>
      <dsp:txXfrm>
        <a:off x="0" y="2895191"/>
        <a:ext cx="2543621" cy="1526172"/>
      </dsp:txXfrm>
    </dsp:sp>
    <dsp:sp modelId="{9811AE3B-8CB0-43D6-A306-AE16042D4AC2}">
      <dsp:nvSpPr>
        <dsp:cNvPr id="0" name=""/>
        <dsp:cNvSpPr/>
      </dsp:nvSpPr>
      <dsp:spPr>
        <a:xfrm>
          <a:off x="5672850" y="3544048"/>
          <a:ext cx="554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4432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5935441" y="3586843"/>
        <a:ext cx="29251" cy="5850"/>
      </dsp:txXfrm>
    </dsp:sp>
    <dsp:sp modelId="{EF1DFF59-B026-457A-95CF-B8CC7B967C6C}">
      <dsp:nvSpPr>
        <dsp:cNvPr id="0" name=""/>
        <dsp:cNvSpPr/>
      </dsp:nvSpPr>
      <dsp:spPr>
        <a:xfrm>
          <a:off x="3131029" y="2826681"/>
          <a:ext cx="2543621" cy="1526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/>
            <a:t>alternativnim-zamjenskim metodama/ izgledima za uspjeh </a:t>
          </a:r>
          <a:endParaRPr lang="hr-HR" sz="2000" b="1" kern="1200" dirty="0"/>
        </a:p>
      </dsp:txBody>
      <dsp:txXfrm>
        <a:off x="3131029" y="2826681"/>
        <a:ext cx="2543621" cy="1526172"/>
      </dsp:txXfrm>
    </dsp:sp>
    <dsp:sp modelId="{2ED61DB7-6145-4426-9103-1E32FD16D969}">
      <dsp:nvSpPr>
        <dsp:cNvPr id="0" name=""/>
        <dsp:cNvSpPr/>
      </dsp:nvSpPr>
      <dsp:spPr>
        <a:xfrm>
          <a:off x="6259683" y="2826681"/>
          <a:ext cx="2543621" cy="1526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/>
            <a:t>posljedicama odbijanja predloženog tretmana</a:t>
          </a:r>
          <a:endParaRPr lang="hr-HR" sz="2000" b="1" kern="1200" dirty="0"/>
        </a:p>
      </dsp:txBody>
      <dsp:txXfrm>
        <a:off x="6259683" y="2826681"/>
        <a:ext cx="2543621" cy="1526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AC96B-D77A-4F68-9D6A-1F4B5336D214}">
      <dsp:nvSpPr>
        <dsp:cNvPr id="0" name=""/>
        <dsp:cNvSpPr/>
      </dsp:nvSpPr>
      <dsp:spPr>
        <a:xfrm>
          <a:off x="299476" y="0"/>
          <a:ext cx="3179382" cy="2384536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AB4807-2A90-44F4-B963-A8C8B81718A4}">
      <dsp:nvSpPr>
        <dsp:cNvPr id="0" name=""/>
        <dsp:cNvSpPr/>
      </dsp:nvSpPr>
      <dsp:spPr>
        <a:xfrm>
          <a:off x="3574240" y="0"/>
          <a:ext cx="6144131" cy="238453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96" tIns="0" rIns="412496" bIns="412496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800" kern="1200" dirty="0"/>
            <a:t>     </a:t>
          </a:r>
          <a:r>
            <a:rPr lang="hr-HR" sz="5800" b="1" i="1" kern="1200" dirty="0"/>
            <a:t>a)  istinit </a:t>
          </a:r>
        </a:p>
      </dsp:txBody>
      <dsp:txXfrm>
        <a:off x="3574240" y="0"/>
        <a:ext cx="6144131" cy="2384536"/>
      </dsp:txXfrm>
    </dsp:sp>
    <dsp:sp modelId="{BF6BB4B9-F93A-475A-95FF-7408BC7F61BA}">
      <dsp:nvSpPr>
        <dsp:cNvPr id="0" name=""/>
        <dsp:cNvSpPr/>
      </dsp:nvSpPr>
      <dsp:spPr>
        <a:xfrm>
          <a:off x="1253291" y="2583248"/>
          <a:ext cx="3179382" cy="2384536"/>
        </a:xfrm>
        <a:prstGeom prst="downArrow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A4C01B-822F-4386-B647-AA1C0EE543D3}">
      <dsp:nvSpPr>
        <dsp:cNvPr id="0" name=""/>
        <dsp:cNvSpPr/>
      </dsp:nvSpPr>
      <dsp:spPr>
        <a:xfrm>
          <a:off x="4528055" y="2583248"/>
          <a:ext cx="6144131" cy="238453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96" tIns="0" rIns="412496" bIns="412496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800" b="1" i="1" kern="1200" dirty="0"/>
            <a:t>b)  razumljiv </a:t>
          </a:r>
        </a:p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800" b="1" i="1" kern="1200" dirty="0"/>
            <a:t>      način </a:t>
          </a:r>
        </a:p>
      </dsp:txBody>
      <dsp:txXfrm>
        <a:off x="4528055" y="2583248"/>
        <a:ext cx="6144131" cy="23845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0C790-3984-46DF-8327-CEE598163B96}">
      <dsp:nvSpPr>
        <dsp:cNvPr id="0" name=""/>
        <dsp:cNvSpPr/>
      </dsp:nvSpPr>
      <dsp:spPr>
        <a:xfrm>
          <a:off x="1195962" y="1522492"/>
          <a:ext cx="3576415" cy="708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</a:t>
          </a:r>
          <a:r>
            <a:rPr lang="hr-HR" sz="3600" b="1" u="sng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Pia</a:t>
          </a:r>
          <a:r>
            <a:rPr lang="hr-HR" sz="36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3600" b="1" u="sng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fraus</a:t>
          </a:r>
          <a:r>
            <a:rPr lang="hr-HR" sz="36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b="1" kern="1200" dirty="0">
              <a:solidFill>
                <a:schemeClr val="tx1"/>
              </a:solidFill>
            </a:rPr>
            <a:t>dobronamjerna laž</a:t>
          </a:r>
        </a:p>
      </dsp:txBody>
      <dsp:txXfrm>
        <a:off x="1195962" y="1522492"/>
        <a:ext cx="3576415" cy="708166"/>
      </dsp:txXfrm>
    </dsp:sp>
    <dsp:sp modelId="{2C233D99-E66F-47E6-A9B7-1E911E6A348C}">
      <dsp:nvSpPr>
        <dsp:cNvPr id="0" name=""/>
        <dsp:cNvSpPr/>
      </dsp:nvSpPr>
      <dsp:spPr>
        <a:xfrm>
          <a:off x="3184" y="4083087"/>
          <a:ext cx="5923385" cy="2277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i="1" kern="1200" dirty="0">
              <a:solidFill>
                <a:srgbClr val="FF0000"/>
              </a:solidFill>
            </a:rPr>
            <a:t>ublažavanje slike stvarnog stanja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i="1" kern="1200" dirty="0"/>
            <a:t>- moramo prenijeti istinu, ali samo prihvatljivi dio podataka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800" b="1" i="1" kern="1200" dirty="0"/>
        </a:p>
      </dsp:txBody>
      <dsp:txXfrm>
        <a:off x="3184" y="4083087"/>
        <a:ext cx="5923385" cy="2277501"/>
      </dsp:txXfrm>
    </dsp:sp>
    <dsp:sp modelId="{178B3788-A3D6-44E3-8F05-A3B0D68B0861}">
      <dsp:nvSpPr>
        <dsp:cNvPr id="0" name=""/>
        <dsp:cNvSpPr/>
      </dsp:nvSpPr>
      <dsp:spPr>
        <a:xfrm>
          <a:off x="1116278" y="1150019"/>
          <a:ext cx="293428" cy="2934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77573-C520-4D95-8109-A0C811B77038}">
      <dsp:nvSpPr>
        <dsp:cNvPr id="0" name=""/>
        <dsp:cNvSpPr/>
      </dsp:nvSpPr>
      <dsp:spPr>
        <a:xfrm>
          <a:off x="1321678" y="739219"/>
          <a:ext cx="293428" cy="293428"/>
        </a:xfrm>
        <a:prstGeom prst="ellipse">
          <a:avLst/>
        </a:prstGeom>
        <a:solidFill>
          <a:schemeClr val="accent2">
            <a:hueOff val="-80854"/>
            <a:satOff val="-4663"/>
            <a:lumOff val="4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3DD66-BCCE-435E-B076-C1A1B7F68E6A}">
      <dsp:nvSpPr>
        <dsp:cNvPr id="0" name=""/>
        <dsp:cNvSpPr/>
      </dsp:nvSpPr>
      <dsp:spPr>
        <a:xfrm>
          <a:off x="1814638" y="821379"/>
          <a:ext cx="461101" cy="461101"/>
        </a:xfrm>
        <a:prstGeom prst="ellipse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18AB7-C20C-42FF-A689-4A5D323AEEEC}">
      <dsp:nvSpPr>
        <dsp:cNvPr id="0" name=""/>
        <dsp:cNvSpPr/>
      </dsp:nvSpPr>
      <dsp:spPr>
        <a:xfrm>
          <a:off x="2225437" y="369500"/>
          <a:ext cx="293428" cy="293428"/>
        </a:xfrm>
        <a:prstGeom prst="ellips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C8B41-DF7E-4573-8DFE-6B3D60E3FC5A}">
      <dsp:nvSpPr>
        <dsp:cNvPr id="0" name=""/>
        <dsp:cNvSpPr/>
      </dsp:nvSpPr>
      <dsp:spPr>
        <a:xfrm>
          <a:off x="2759477" y="205180"/>
          <a:ext cx="293428" cy="293428"/>
        </a:xfrm>
        <a:prstGeom prst="ellipse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AE500-66FF-4EAB-8B77-9636ABEB9E2D}">
      <dsp:nvSpPr>
        <dsp:cNvPr id="0" name=""/>
        <dsp:cNvSpPr/>
      </dsp:nvSpPr>
      <dsp:spPr>
        <a:xfrm>
          <a:off x="3416756" y="492740"/>
          <a:ext cx="293428" cy="293428"/>
        </a:xfrm>
        <a:prstGeom prst="ellipse">
          <a:avLst/>
        </a:prstGeom>
        <a:solidFill>
          <a:schemeClr val="accent2">
            <a:hueOff val="-404268"/>
            <a:satOff val="-23313"/>
            <a:lumOff val="23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28C1D-2076-4B83-8E1A-4FC15252279D}">
      <dsp:nvSpPr>
        <dsp:cNvPr id="0" name=""/>
        <dsp:cNvSpPr/>
      </dsp:nvSpPr>
      <dsp:spPr>
        <a:xfrm>
          <a:off x="3827556" y="698139"/>
          <a:ext cx="461101" cy="461101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A8965-8505-4FB6-B690-1D912A4F04CB}">
      <dsp:nvSpPr>
        <dsp:cNvPr id="0" name=""/>
        <dsp:cNvSpPr/>
      </dsp:nvSpPr>
      <dsp:spPr>
        <a:xfrm>
          <a:off x="4402676" y="1150019"/>
          <a:ext cx="293428" cy="293428"/>
        </a:xfrm>
        <a:prstGeom prst="ellipse">
          <a:avLst/>
        </a:prstGeom>
        <a:solidFill>
          <a:schemeClr val="accent2">
            <a:hueOff val="-565975"/>
            <a:satOff val="-32639"/>
            <a:lumOff val="33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B8BB2-C84F-4997-B7EC-5CD11FC595A0}">
      <dsp:nvSpPr>
        <dsp:cNvPr id="0" name=""/>
        <dsp:cNvSpPr/>
      </dsp:nvSpPr>
      <dsp:spPr>
        <a:xfrm>
          <a:off x="4649155" y="1601899"/>
          <a:ext cx="293428" cy="293428"/>
        </a:xfrm>
        <a:prstGeom prst="ellipse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77A59-4135-47F5-ADB5-41A6BC85CB08}">
      <dsp:nvSpPr>
        <dsp:cNvPr id="0" name=""/>
        <dsp:cNvSpPr/>
      </dsp:nvSpPr>
      <dsp:spPr>
        <a:xfrm>
          <a:off x="2588412" y="503549"/>
          <a:ext cx="754529" cy="754529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3DD34-6792-4897-9118-1DA4EAD32AC2}">
      <dsp:nvSpPr>
        <dsp:cNvPr id="0" name=""/>
        <dsp:cNvSpPr/>
      </dsp:nvSpPr>
      <dsp:spPr>
        <a:xfrm>
          <a:off x="910879" y="2300258"/>
          <a:ext cx="293428" cy="293428"/>
        </a:xfrm>
        <a:prstGeom prst="ellipse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670A2-3B56-4376-B1C2-6C995580041F}">
      <dsp:nvSpPr>
        <dsp:cNvPr id="0" name=""/>
        <dsp:cNvSpPr/>
      </dsp:nvSpPr>
      <dsp:spPr>
        <a:xfrm>
          <a:off x="1157358" y="2669978"/>
          <a:ext cx="461101" cy="461101"/>
        </a:xfrm>
        <a:prstGeom prst="ellipse">
          <a:avLst/>
        </a:prstGeom>
        <a:solidFill>
          <a:schemeClr val="accent2">
            <a:hueOff val="-889388"/>
            <a:satOff val="-51289"/>
            <a:lumOff val="52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5506B-BF96-4ADC-8180-3F75DCFB8D31}">
      <dsp:nvSpPr>
        <dsp:cNvPr id="0" name=""/>
        <dsp:cNvSpPr/>
      </dsp:nvSpPr>
      <dsp:spPr>
        <a:xfrm>
          <a:off x="1773558" y="2998617"/>
          <a:ext cx="670693" cy="670693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E319C-1B5C-429C-B2DC-9E4007EFFCB2}">
      <dsp:nvSpPr>
        <dsp:cNvPr id="0" name=""/>
        <dsp:cNvSpPr/>
      </dsp:nvSpPr>
      <dsp:spPr>
        <a:xfrm>
          <a:off x="2636237" y="3532657"/>
          <a:ext cx="293428" cy="293428"/>
        </a:xfrm>
        <a:prstGeom prst="ellipse">
          <a:avLst/>
        </a:prstGeom>
        <a:solidFill>
          <a:schemeClr val="accent2">
            <a:hueOff val="-1051095"/>
            <a:satOff val="-60615"/>
            <a:lumOff val="62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23498-82FB-4A08-B386-2082159CFC85}">
      <dsp:nvSpPr>
        <dsp:cNvPr id="0" name=""/>
        <dsp:cNvSpPr/>
      </dsp:nvSpPr>
      <dsp:spPr>
        <a:xfrm>
          <a:off x="2800557" y="2998617"/>
          <a:ext cx="461101" cy="461101"/>
        </a:xfrm>
        <a:prstGeom prst="ellipse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15202-515F-446D-8C36-A8B6AC81EC12}">
      <dsp:nvSpPr>
        <dsp:cNvPr id="0" name=""/>
        <dsp:cNvSpPr/>
      </dsp:nvSpPr>
      <dsp:spPr>
        <a:xfrm>
          <a:off x="3211357" y="3573737"/>
          <a:ext cx="293428" cy="293428"/>
        </a:xfrm>
        <a:prstGeom prst="ellips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6C2FC-CE79-4359-8CDE-DBDB9A621883}">
      <dsp:nvSpPr>
        <dsp:cNvPr id="0" name=""/>
        <dsp:cNvSpPr/>
      </dsp:nvSpPr>
      <dsp:spPr>
        <a:xfrm>
          <a:off x="3581076" y="2916457"/>
          <a:ext cx="670693" cy="670693"/>
        </a:xfrm>
        <a:prstGeom prst="ellipse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C9C95-F1BF-4F68-B337-5E386CDF2E78}">
      <dsp:nvSpPr>
        <dsp:cNvPr id="0" name=""/>
        <dsp:cNvSpPr/>
      </dsp:nvSpPr>
      <dsp:spPr>
        <a:xfrm>
          <a:off x="4484835" y="2752138"/>
          <a:ext cx="461101" cy="461101"/>
        </a:xfrm>
        <a:prstGeom prst="ellipse">
          <a:avLst/>
        </a:prstGeom>
        <a:solidFill>
          <a:schemeClr val="accent2">
            <a:hueOff val="-1374509"/>
            <a:satOff val="-79265"/>
            <a:lumOff val="81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E8393-CAAC-4DF2-B807-214D0D181B3B}">
      <dsp:nvSpPr>
        <dsp:cNvPr id="0" name=""/>
        <dsp:cNvSpPr/>
      </dsp:nvSpPr>
      <dsp:spPr>
        <a:xfrm>
          <a:off x="5926570" y="820696"/>
          <a:ext cx="1354189" cy="2585296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E67A9-1C41-40E0-9D61-181D73002029}">
      <dsp:nvSpPr>
        <dsp:cNvPr id="0" name=""/>
        <dsp:cNvSpPr/>
      </dsp:nvSpPr>
      <dsp:spPr>
        <a:xfrm>
          <a:off x="7034543" y="820696"/>
          <a:ext cx="1354189" cy="2585296"/>
        </a:xfrm>
        <a:prstGeom prst="chevron">
          <a:avLst>
            <a:gd name="adj" fmla="val 6231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56EC5-D642-4A32-9335-836A7B4F9D92}">
      <dsp:nvSpPr>
        <dsp:cNvPr id="0" name=""/>
        <dsp:cNvSpPr/>
      </dsp:nvSpPr>
      <dsp:spPr>
        <a:xfrm>
          <a:off x="8665726" y="637289"/>
          <a:ext cx="3139258" cy="3139258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>
              <a:solidFill>
                <a:schemeClr val="tx1"/>
              </a:solidFill>
            </a:rPr>
            <a:t>Za bolesnike koji se nalaze u životno </a:t>
          </a:r>
          <a:r>
            <a:rPr lang="hr-HR" sz="3000" kern="1200" dirty="0" err="1">
              <a:solidFill>
                <a:schemeClr val="tx1"/>
              </a:solidFill>
            </a:rPr>
            <a:t>ugrožavajućim</a:t>
          </a:r>
          <a:r>
            <a:rPr lang="hr-HR" sz="3000" kern="1200" dirty="0">
              <a:solidFill>
                <a:schemeClr val="tx1"/>
              </a:solidFill>
            </a:rPr>
            <a:t> situacijama</a:t>
          </a:r>
        </a:p>
      </dsp:txBody>
      <dsp:txXfrm>
        <a:off x="9125460" y="1097023"/>
        <a:ext cx="2219790" cy="2219790"/>
      </dsp:txXfrm>
    </dsp:sp>
    <dsp:sp modelId="{1E7ABC34-BCD1-4DC5-AB31-714E5E2490EA}">
      <dsp:nvSpPr>
        <dsp:cNvPr id="0" name=""/>
        <dsp:cNvSpPr/>
      </dsp:nvSpPr>
      <dsp:spPr>
        <a:xfrm>
          <a:off x="8388733" y="4083087"/>
          <a:ext cx="3693245" cy="2277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800" kern="1200" dirty="0">
            <a:solidFill>
              <a:srgbClr val="FF0000"/>
            </a:solidFill>
          </a:endParaRPr>
        </a:p>
      </dsp:txBody>
      <dsp:txXfrm>
        <a:off x="8388733" y="4083087"/>
        <a:ext cx="3693245" cy="22775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34691-6B41-4DBA-8610-9D85FFAE88FC}">
      <dsp:nvSpPr>
        <dsp:cNvPr id="0" name=""/>
        <dsp:cNvSpPr/>
      </dsp:nvSpPr>
      <dsp:spPr>
        <a:xfrm>
          <a:off x="2529" y="134020"/>
          <a:ext cx="3935423" cy="50904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300" kern="1200" dirty="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b="1" kern="1200" dirty="0"/>
            <a:t>dob</a:t>
          </a:r>
        </a:p>
      </dsp:txBody>
      <dsp:txXfrm>
        <a:off x="2529" y="2170210"/>
        <a:ext cx="3935423" cy="2036189"/>
      </dsp:txXfrm>
    </dsp:sp>
    <dsp:sp modelId="{93A4C5BA-10E1-4F47-A06E-28D27CE6A33D}">
      <dsp:nvSpPr>
        <dsp:cNvPr id="0" name=""/>
        <dsp:cNvSpPr/>
      </dsp:nvSpPr>
      <dsp:spPr>
        <a:xfrm>
          <a:off x="537832" y="148268"/>
          <a:ext cx="2686523" cy="284206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C36F0-E68B-463B-A602-745D5F35B440}">
      <dsp:nvSpPr>
        <dsp:cNvPr id="0" name=""/>
        <dsp:cNvSpPr/>
      </dsp:nvSpPr>
      <dsp:spPr>
        <a:xfrm>
          <a:off x="4056016" y="119163"/>
          <a:ext cx="3935423" cy="50904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300" b="1" kern="1200" dirty="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b="1" kern="1200" dirty="0"/>
            <a:t>obrazovanje</a:t>
          </a:r>
        </a:p>
      </dsp:txBody>
      <dsp:txXfrm>
        <a:off x="4056016" y="2155352"/>
        <a:ext cx="3935423" cy="2036189"/>
      </dsp:txXfrm>
    </dsp:sp>
    <dsp:sp modelId="{97ADE6CE-CA81-4642-BBE5-6050CAE23A0D}">
      <dsp:nvSpPr>
        <dsp:cNvPr id="0" name=""/>
        <dsp:cNvSpPr/>
      </dsp:nvSpPr>
      <dsp:spPr>
        <a:xfrm>
          <a:off x="4745999" y="133410"/>
          <a:ext cx="2555456" cy="278263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06F5E-E833-4877-9DD0-216A8813EF79}">
      <dsp:nvSpPr>
        <dsp:cNvPr id="0" name=""/>
        <dsp:cNvSpPr/>
      </dsp:nvSpPr>
      <dsp:spPr>
        <a:xfrm>
          <a:off x="8109502" y="37445"/>
          <a:ext cx="3935423" cy="50904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300" b="1" kern="1200" dirty="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b="1" kern="1200" dirty="0"/>
            <a:t>mentalne sposobnosti</a:t>
          </a:r>
        </a:p>
      </dsp:txBody>
      <dsp:txXfrm>
        <a:off x="8109502" y="2073634"/>
        <a:ext cx="3935423" cy="2036189"/>
      </dsp:txXfrm>
    </dsp:sp>
    <dsp:sp modelId="{E59FF8DE-7D8D-4015-9C8F-904AD60BCE11}">
      <dsp:nvSpPr>
        <dsp:cNvPr id="0" name=""/>
        <dsp:cNvSpPr/>
      </dsp:nvSpPr>
      <dsp:spPr>
        <a:xfrm>
          <a:off x="8998740" y="215128"/>
          <a:ext cx="2156948" cy="245576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6CA99-CFF9-4824-B7B3-4B0FEDA8C58C}">
      <dsp:nvSpPr>
        <dsp:cNvPr id="0" name=""/>
        <dsp:cNvSpPr/>
      </dsp:nvSpPr>
      <dsp:spPr>
        <a:xfrm>
          <a:off x="481898" y="4072379"/>
          <a:ext cx="11083659" cy="763571"/>
        </a:xfrm>
        <a:prstGeom prst="left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CFD85-263A-4A2E-B56E-D311499E24DF}">
      <dsp:nvSpPr>
        <dsp:cNvPr id="0" name=""/>
        <dsp:cNvSpPr/>
      </dsp:nvSpPr>
      <dsp:spPr>
        <a:xfrm>
          <a:off x="1869458" y="787749"/>
          <a:ext cx="7264906" cy="3754459"/>
        </a:xfrm>
        <a:prstGeom prst="rect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E7B2D6-AE28-4311-8AE3-0E95E28B2843}">
      <dsp:nvSpPr>
        <dsp:cNvPr id="0" name=""/>
        <dsp:cNvSpPr/>
      </dsp:nvSpPr>
      <dsp:spPr>
        <a:xfrm>
          <a:off x="2086570" y="1226838"/>
          <a:ext cx="3373588" cy="3211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1" kern="1200" dirty="0"/>
            <a:t>Nakon što je pacijent informiran i dobro razumije svoju situaciju donosi odluku o:</a:t>
          </a:r>
        </a:p>
      </dsp:txBody>
      <dsp:txXfrm>
        <a:off x="2086570" y="1226838"/>
        <a:ext cx="3373588" cy="3211894"/>
      </dsp:txXfrm>
    </dsp:sp>
    <dsp:sp modelId="{0025984A-22D4-41F8-9F72-5A679325BFC8}">
      <dsp:nvSpPr>
        <dsp:cNvPr id="0" name=""/>
        <dsp:cNvSpPr/>
      </dsp:nvSpPr>
      <dsp:spPr>
        <a:xfrm>
          <a:off x="5535313" y="1226838"/>
          <a:ext cx="3373588" cy="3211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1" kern="1200" dirty="0"/>
            <a:t>a) prihvaćanju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1" kern="1200" dirty="0"/>
            <a:t>      ili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1" kern="1200" dirty="0"/>
            <a:t>b)  odbijanju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1" kern="1200" dirty="0"/>
            <a:t>liječenja ili dijagnostičkog postupka</a:t>
          </a:r>
        </a:p>
      </dsp:txBody>
      <dsp:txXfrm>
        <a:off x="5535313" y="1226838"/>
        <a:ext cx="3373588" cy="3211894"/>
      </dsp:txXfrm>
    </dsp:sp>
    <dsp:sp modelId="{2D6D30C5-171A-4267-BDC6-F90B3638FE31}">
      <dsp:nvSpPr>
        <dsp:cNvPr id="0" name=""/>
        <dsp:cNvSpPr/>
      </dsp:nvSpPr>
      <dsp:spPr>
        <a:xfrm>
          <a:off x="1117916" y="36399"/>
          <a:ext cx="1419579" cy="1419579"/>
        </a:xfrm>
        <a:prstGeom prst="plus">
          <a:avLst>
            <a:gd name="adj" fmla="val 328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F2F351-A611-4C3D-BC2A-D7DCE3243582}">
      <dsp:nvSpPr>
        <dsp:cNvPr id="0" name=""/>
        <dsp:cNvSpPr/>
      </dsp:nvSpPr>
      <dsp:spPr>
        <a:xfrm>
          <a:off x="8132308" y="546914"/>
          <a:ext cx="1336074" cy="45786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8F916D-DB02-4093-90E1-8786C7DADCE9}">
      <dsp:nvSpPr>
        <dsp:cNvPr id="0" name=""/>
        <dsp:cNvSpPr/>
      </dsp:nvSpPr>
      <dsp:spPr>
        <a:xfrm>
          <a:off x="5501911" y="1233706"/>
          <a:ext cx="835" cy="3067668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65E35-C48E-4A5D-B426-3E9D60F1091A}">
      <dsp:nvSpPr>
        <dsp:cNvPr id="0" name=""/>
        <dsp:cNvSpPr/>
      </dsp:nvSpPr>
      <dsp:spPr>
        <a:xfrm>
          <a:off x="907094" y="0"/>
          <a:ext cx="10280400" cy="535913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2A3E4-941D-45A1-AB4E-BCE0221839C8}">
      <dsp:nvSpPr>
        <dsp:cNvPr id="0" name=""/>
        <dsp:cNvSpPr/>
      </dsp:nvSpPr>
      <dsp:spPr>
        <a:xfrm>
          <a:off x="0" y="1607741"/>
          <a:ext cx="3628376" cy="2143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Liječnik  ima pravo pokušati uvjeriti pacijenta da je tretman važan za njega, ali uvjeravanje ne smije prerasti u prisilu ili pritisak</a:t>
          </a:r>
        </a:p>
      </dsp:txBody>
      <dsp:txXfrm>
        <a:off x="104645" y="1712386"/>
        <a:ext cx="3419086" cy="1934365"/>
      </dsp:txXfrm>
    </dsp:sp>
    <dsp:sp modelId="{59A1D190-AE9E-4BDD-8592-44B46D1C7E9D}">
      <dsp:nvSpPr>
        <dsp:cNvPr id="0" name=""/>
        <dsp:cNvSpPr/>
      </dsp:nvSpPr>
      <dsp:spPr>
        <a:xfrm>
          <a:off x="4233106" y="1607741"/>
          <a:ext cx="3628376" cy="2143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- to bi bila samovolja liječnika, a posljedica je kaznena i građanska odgovornost liječnika</a:t>
          </a:r>
        </a:p>
      </dsp:txBody>
      <dsp:txXfrm>
        <a:off x="4337751" y="1712386"/>
        <a:ext cx="3419086" cy="1934365"/>
      </dsp:txXfrm>
    </dsp:sp>
    <dsp:sp modelId="{19C20313-2E02-4DF7-9C1D-FE0525E697C7}">
      <dsp:nvSpPr>
        <dsp:cNvPr id="0" name=""/>
        <dsp:cNvSpPr/>
      </dsp:nvSpPr>
      <dsp:spPr>
        <a:xfrm>
          <a:off x="8466212" y="1607741"/>
          <a:ext cx="3628376" cy="2143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i="1" kern="1200" dirty="0">
              <a:solidFill>
                <a:srgbClr val="FF0000"/>
              </a:solidFill>
            </a:rPr>
            <a:t>zdravstveni radnik mora prihvatiti odluku pacijenta</a:t>
          </a:r>
        </a:p>
      </dsp:txBody>
      <dsp:txXfrm>
        <a:off x="8570857" y="1712386"/>
        <a:ext cx="3419086" cy="19343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F0FC8-AA70-4BCD-8ECF-91F298462EC4}">
      <dsp:nvSpPr>
        <dsp:cNvPr id="0" name=""/>
        <dsp:cNvSpPr/>
      </dsp:nvSpPr>
      <dsp:spPr>
        <a:xfrm>
          <a:off x="904634" y="0"/>
          <a:ext cx="10252521" cy="5161849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1A1CC-1CB1-4E3D-8B22-04F7BFE81A88}">
      <dsp:nvSpPr>
        <dsp:cNvPr id="0" name=""/>
        <dsp:cNvSpPr/>
      </dsp:nvSpPr>
      <dsp:spPr>
        <a:xfrm>
          <a:off x="408734" y="1548554"/>
          <a:ext cx="3618537" cy="20647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>
              <a:solidFill>
                <a:schemeClr val="tx1"/>
              </a:solidFill>
            </a:rPr>
            <a:t>Pristanak je dokaz da je razgovor doveo do međusobnog razumijevanja</a:t>
          </a:r>
        </a:p>
      </dsp:txBody>
      <dsp:txXfrm>
        <a:off x="509526" y="1649346"/>
        <a:ext cx="3416953" cy="1863155"/>
      </dsp:txXfrm>
    </dsp:sp>
    <dsp:sp modelId="{8ABE89D6-6EE9-4EE3-91EE-3D7ED7E9199A}">
      <dsp:nvSpPr>
        <dsp:cNvPr id="0" name=""/>
        <dsp:cNvSpPr/>
      </dsp:nvSpPr>
      <dsp:spPr>
        <a:xfrm>
          <a:off x="4221626" y="1548554"/>
          <a:ext cx="3618537" cy="2064739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>
              <a:solidFill>
                <a:schemeClr val="tx1"/>
              </a:solidFill>
            </a:rPr>
            <a:t>- gdje informirana osoba daje pristanak bez prisile u:</a:t>
          </a:r>
        </a:p>
      </dsp:txBody>
      <dsp:txXfrm>
        <a:off x="4322418" y="1649346"/>
        <a:ext cx="3416953" cy="1863155"/>
      </dsp:txXfrm>
    </dsp:sp>
    <dsp:sp modelId="{4A880A62-85CB-438A-B616-9D3AF260019E}">
      <dsp:nvSpPr>
        <dsp:cNvPr id="0" name=""/>
        <dsp:cNvSpPr/>
      </dsp:nvSpPr>
      <dsp:spPr>
        <a:xfrm>
          <a:off x="8034518" y="1548554"/>
          <a:ext cx="3618537" cy="2064739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 1. pisanom obliku ili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   2. usmenom izjavom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i tek tada dolazi do provođenja postupka</a:t>
          </a:r>
        </a:p>
      </dsp:txBody>
      <dsp:txXfrm>
        <a:off x="8135310" y="1649346"/>
        <a:ext cx="3416953" cy="1863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AD87-241F-462D-8200-843780610110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DDF5-0F55-4297-BA31-91670CE4ED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163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AD87-241F-462D-8200-843780610110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DDF5-0F55-4297-BA31-91670CE4ED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956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AD87-241F-462D-8200-843780610110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DDF5-0F55-4297-BA31-91670CE4ED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670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AD87-241F-462D-8200-843780610110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DDF5-0F55-4297-BA31-91670CE4ED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226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AD87-241F-462D-8200-843780610110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DDF5-0F55-4297-BA31-91670CE4ED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589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AD87-241F-462D-8200-843780610110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DDF5-0F55-4297-BA31-91670CE4ED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980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AD87-241F-462D-8200-843780610110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DDF5-0F55-4297-BA31-91670CE4ED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101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AD87-241F-462D-8200-843780610110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DDF5-0F55-4297-BA31-91670CE4ED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059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AD87-241F-462D-8200-843780610110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DDF5-0F55-4297-BA31-91670CE4ED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022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AD87-241F-462D-8200-843780610110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DDF5-0F55-4297-BA31-91670CE4ED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626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AD87-241F-462D-8200-843780610110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DDF5-0F55-4297-BA31-91670CE4ED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749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BAD87-241F-462D-8200-843780610110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9DDF5-0F55-4297-BA31-91670CE4ED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314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BF713D03-2255-4453-9F1B-5EEB3F15C9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  <a:latin typeface="+mn-lt"/>
              </a:rPr>
              <a:t>Suodlučivanje/ </a:t>
            </a:r>
            <a:r>
              <a:rPr lang="hr-HR" b="1" i="1" dirty="0">
                <a:solidFill>
                  <a:srgbClr val="FF0000"/>
                </a:solidFill>
                <a:latin typeface="+mn-lt"/>
              </a:rPr>
              <a:t>pravo na izbor </a:t>
            </a:r>
            <a:endParaRPr lang="hr-HR" dirty="0">
              <a:latin typeface="+mn-lt"/>
            </a:endParaRP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A216019B-C6C6-46C9-97F9-D459E2E9A3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Etika u sestrinstvu – III. godina</a:t>
            </a:r>
          </a:p>
          <a:p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3F243BC2-B0A0-42C2-BBC8-570599EB8B89}"/>
              </a:ext>
            </a:extLst>
          </p:cNvPr>
          <p:cNvSpPr/>
          <p:nvPr/>
        </p:nvSpPr>
        <p:spPr>
          <a:xfrm>
            <a:off x="8138474" y="6174961"/>
            <a:ext cx="383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Škola za medicinske sestre Vinogradska</a:t>
            </a:r>
          </a:p>
          <a:p>
            <a:r>
              <a:rPr lang="hr-HR" dirty="0"/>
              <a:t>Dubravka </a:t>
            </a:r>
            <a:r>
              <a:rPr lang="hr-HR" dirty="0" err="1"/>
              <a:t>Protić</a:t>
            </a:r>
            <a:r>
              <a:rPr lang="hr-HR" dirty="0"/>
              <a:t>, </a:t>
            </a:r>
            <a:r>
              <a:rPr lang="hr-HR" dirty="0" err="1"/>
              <a:t>dipl.med.techn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367222C-D55C-4D3B-B7F9-CE94882CB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31" y="335597"/>
            <a:ext cx="615749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97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8605287"/>
              </p:ext>
            </p:extLst>
          </p:nvPr>
        </p:nvGraphicFramePr>
        <p:xfrm>
          <a:off x="-1" y="292231"/>
          <a:ext cx="12085163" cy="6565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856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8455" y="1555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rgbClr val="FF0000"/>
                </a:solidFill>
                <a:latin typeface="+mn-lt"/>
              </a:rPr>
              <a:t>b) razumljiv – </a:t>
            </a:r>
            <a:r>
              <a:rPr lang="hr-HR" b="1" i="1" dirty="0">
                <a:solidFill>
                  <a:srgbClr val="FF0000"/>
                </a:solidFill>
                <a:latin typeface="+mn-lt"/>
              </a:rPr>
              <a:t>informacija koja se daje treba biti razumljiva s obzirom na pacijentovu: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368507"/>
              </p:ext>
            </p:extLst>
          </p:nvPr>
        </p:nvGraphicFramePr>
        <p:xfrm>
          <a:off x="0" y="1611984"/>
          <a:ext cx="12047456" cy="509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ravokutnik 2">
            <a:extLst>
              <a:ext uri="{FF2B5EF4-FFF2-40B4-BE49-F238E27FC236}">
                <a16:creationId xmlns:a16="http://schemas.microsoft.com/office/drawing/2014/main" id="{136A8DCC-7B6B-4CF8-BFA1-DEBE4BD17B36}"/>
              </a:ext>
            </a:extLst>
          </p:cNvPr>
          <p:cNvSpPr/>
          <p:nvPr/>
        </p:nvSpPr>
        <p:spPr>
          <a:xfrm>
            <a:off x="2809189" y="5882326"/>
            <a:ext cx="6711884" cy="3864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PRILAGODITI KOMUNIKACIJU S OBZIROM NA OVA 3 ELEMENTA</a:t>
            </a:r>
          </a:p>
        </p:txBody>
      </p:sp>
    </p:spTree>
    <p:extLst>
      <p:ext uri="{BB962C8B-B14F-4D97-AF65-F5344CB8AC3E}">
        <p14:creationId xmlns:p14="http://schemas.microsoft.com/office/powerpoint/2010/main" val="3782651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rgbClr val="FF0000"/>
                </a:solidFill>
                <a:latin typeface="+mn-lt"/>
              </a:rPr>
              <a:t>2. Pravo na prihvaćanje odnosno odbijanje pojedinog dijagnostičkog ili terapijskog postupka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299601"/>
              </p:ext>
            </p:extLst>
          </p:nvPr>
        </p:nvGraphicFramePr>
        <p:xfrm>
          <a:off x="-141400" y="2083324"/>
          <a:ext cx="10586300" cy="457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BCD826DA-B71D-4C22-8DA8-E5CB415FBA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2281" y="3243915"/>
            <a:ext cx="2879714" cy="30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72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3508" y="365125"/>
            <a:ext cx="10260291" cy="803799"/>
          </a:xfrm>
        </p:spPr>
        <p:txBody>
          <a:bodyPr>
            <a:noAutofit/>
          </a:bodyPr>
          <a:lstStyle/>
          <a:p>
            <a:r>
              <a:rPr lang="hr-HR" sz="4000" b="1" i="1" dirty="0">
                <a:solidFill>
                  <a:srgbClr val="FF0000"/>
                </a:solidFill>
                <a:latin typeface="+mn-lt"/>
              </a:rPr>
              <a:t>a) Odbijanje medicinskog tretmana/    </a:t>
            </a:r>
            <a:br>
              <a:rPr lang="hr-HR" sz="4000" b="1" i="1" dirty="0">
                <a:solidFill>
                  <a:srgbClr val="FF0000"/>
                </a:solidFill>
                <a:latin typeface="+mn-lt"/>
              </a:rPr>
            </a:br>
            <a:r>
              <a:rPr lang="hr-HR" sz="4000" b="1" i="1" dirty="0">
                <a:solidFill>
                  <a:srgbClr val="FF0000"/>
                </a:solidFill>
                <a:latin typeface="+mn-lt"/>
              </a:rPr>
              <a:t>     sukladno svom sustavu vrijednosti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927676"/>
              </p:ext>
            </p:extLst>
          </p:nvPr>
        </p:nvGraphicFramePr>
        <p:xfrm>
          <a:off x="1" y="1498862"/>
          <a:ext cx="12094589" cy="535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98752940-8BDB-4462-B6DE-D5C6FB9A11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1107" y="9736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43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  <a:latin typeface="+mn-lt"/>
              </a:rPr>
              <a:t>b) Pristanak 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359614"/>
              </p:ext>
            </p:extLst>
          </p:nvPr>
        </p:nvGraphicFramePr>
        <p:xfrm>
          <a:off x="0" y="1436914"/>
          <a:ext cx="12061790" cy="5161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Slikovni rezultat za decision 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09" y="-1"/>
            <a:ext cx="2777765" cy="277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93050BC-7843-4ACA-A8AB-EED701B86F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2113" y="2715706"/>
            <a:ext cx="162777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68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30232147"/>
              </p:ext>
            </p:extLst>
          </p:nvPr>
        </p:nvGraphicFramePr>
        <p:xfrm>
          <a:off x="556744" y="0"/>
          <a:ext cx="11486994" cy="664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679F45BD-66A2-41E5-A65B-66F0970F09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0366" y="3770720"/>
            <a:ext cx="3709057" cy="247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27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0" r="6354"/>
          <a:stretch/>
        </p:blipFill>
        <p:spPr>
          <a:xfrm rot="5400000">
            <a:off x="1927012" y="-1306772"/>
            <a:ext cx="6707874" cy="9621674"/>
          </a:xfrm>
        </p:spPr>
      </p:pic>
    </p:spTree>
    <p:extLst>
      <p:ext uri="{BB962C8B-B14F-4D97-AF65-F5344CB8AC3E}">
        <p14:creationId xmlns:p14="http://schemas.microsoft.com/office/powerpoint/2010/main" val="3366965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6" r="10648"/>
          <a:stretch/>
        </p:blipFill>
        <p:spPr>
          <a:xfrm rot="5400000">
            <a:off x="2657903" y="-1415957"/>
            <a:ext cx="6858000" cy="96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06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A18DCF-6F56-441D-84A9-AEA3B31BB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2812" cy="1325563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  <a:latin typeface="+mn-lt"/>
              </a:rPr>
              <a:t>Sposobnost suodlučivanja može se ograničiti:</a:t>
            </a:r>
            <a:endParaRPr lang="hr-HR" dirty="0">
              <a:latin typeface="+mn-l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94FFF7-DB04-4534-965F-211DDDCAC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4000" b="1" i="1" dirty="0"/>
              <a:t>1. zakonom - o čemu odlučuje sud </a:t>
            </a:r>
          </a:p>
          <a:p>
            <a:pPr marL="0" indent="0">
              <a:buNone/>
            </a:pPr>
            <a:r>
              <a:rPr lang="hr-HR" sz="4000" b="1" i="1" dirty="0"/>
              <a:t>2. kod hitnih stanja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2A499AF-916C-45E1-AFC0-AC8661FC1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284" y="2429137"/>
            <a:ext cx="4063738" cy="40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98509360"/>
              </p:ext>
            </p:extLst>
          </p:nvPr>
        </p:nvGraphicFramePr>
        <p:xfrm>
          <a:off x="-1" y="600500"/>
          <a:ext cx="12192001" cy="6257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381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74C69D-B1F5-4D8C-B7F5-D511B35C3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62" y="365126"/>
            <a:ext cx="10769338" cy="1144588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latin typeface="+mn-lt"/>
              </a:rPr>
              <a:t>Pribor i materijal potreban za </a:t>
            </a:r>
            <a:br>
              <a:rPr lang="hr-HR" sz="3600" b="1" dirty="0">
                <a:latin typeface="+mn-lt"/>
              </a:rPr>
            </a:br>
            <a:r>
              <a:rPr lang="hr-HR" sz="3600" b="1" dirty="0">
                <a:latin typeface="+mn-lt"/>
              </a:rPr>
              <a:t>praćenje  lekcije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D2EC10-B658-42C1-9B5D-AA20D72D2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85" indent="-609585">
              <a:defRPr/>
            </a:pPr>
            <a:r>
              <a:rPr lang="hr-HR" dirty="0">
                <a:cs typeface="Arial" panose="020B0604020202020204" pitchFamily="34" charset="0"/>
              </a:rPr>
              <a:t>udžbenik „Etika u sestrinstvu”, stranica 47., 48., 49.</a:t>
            </a:r>
          </a:p>
          <a:p>
            <a:pPr marL="609585" indent="-609585">
              <a:defRPr/>
            </a:pPr>
            <a:endParaRPr lang="hr-HR" dirty="0">
              <a:cs typeface="Arial" panose="020B0604020202020204" pitchFamily="34" charset="0"/>
            </a:endParaRPr>
          </a:p>
          <a:p>
            <a:pPr marL="609585" indent="-609585">
              <a:defRPr/>
            </a:pPr>
            <a:r>
              <a:rPr lang="hr-HR" dirty="0">
                <a:cs typeface="Arial" panose="020B0604020202020204" pitchFamily="34" charset="0"/>
              </a:rPr>
              <a:t>bilježnica</a:t>
            </a:r>
          </a:p>
          <a:p>
            <a:pPr marL="609585" indent="-609585">
              <a:defRPr/>
            </a:pPr>
            <a:endParaRPr lang="hr-HR" dirty="0">
              <a:cs typeface="Arial" panose="020B0604020202020204" pitchFamily="34" charset="0"/>
            </a:endParaRPr>
          </a:p>
          <a:p>
            <a:pPr marL="609585" indent="-609585">
              <a:defRPr/>
            </a:pPr>
            <a:r>
              <a:rPr lang="hr-HR" dirty="0">
                <a:cs typeface="Arial" panose="020B0604020202020204" pitchFamily="34" charset="0"/>
              </a:rPr>
              <a:t>pribor za pisanje</a:t>
            </a:r>
          </a:p>
          <a:p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F53C1863-E273-4340-A173-00A1499A4826}"/>
              </a:ext>
            </a:extLst>
          </p:cNvPr>
          <p:cNvSpPr/>
          <p:nvPr/>
        </p:nvSpPr>
        <p:spPr>
          <a:xfrm>
            <a:off x="7680176" y="2780928"/>
            <a:ext cx="28803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8307F2A-D672-4BA6-8C28-171932A3F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2564904"/>
            <a:ext cx="4061420" cy="392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25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latin typeface="+mn-lt"/>
              </a:rPr>
              <a:t>Hitna medicinska stanja/ </a:t>
            </a:r>
            <a:br>
              <a:rPr lang="hr-HR" b="1" dirty="0">
                <a:latin typeface="+mn-lt"/>
              </a:rPr>
            </a:br>
            <a:r>
              <a:rPr lang="hr-HR" b="1" dirty="0">
                <a:latin typeface="+mn-lt"/>
              </a:rPr>
              <a:t>ograničeno</a:t>
            </a:r>
            <a:r>
              <a:rPr lang="hr-HR" b="1" dirty="0"/>
              <a:t> </a:t>
            </a:r>
            <a:r>
              <a:rPr lang="hr-HR" b="1" dirty="0">
                <a:latin typeface="+mn-lt"/>
              </a:rPr>
              <a:t>suodlučivanje  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360015"/>
              </p:ext>
            </p:extLst>
          </p:nvPr>
        </p:nvGraphicFramePr>
        <p:xfrm>
          <a:off x="0" y="1604682"/>
          <a:ext cx="12191999" cy="500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140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>
                <a:latin typeface="+mn-lt"/>
              </a:rPr>
              <a:t>Zadatak 1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825625"/>
            <a:ext cx="11180975" cy="48862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b="1" dirty="0"/>
              <a:t>Kod sljedećih pacijenata donesite odluku treba li bolesnike zadržati na liječenju protiv njihove volje. Obrazložite svoj odabir</a:t>
            </a:r>
          </a:p>
          <a:p>
            <a:pPr marL="0" indent="0">
              <a:buNone/>
            </a:pPr>
            <a:endParaRPr lang="hr-HR" dirty="0"/>
          </a:p>
          <a:p>
            <a:pPr lvl="0"/>
            <a:r>
              <a:rPr lang="hr-HR" dirty="0"/>
              <a:t>Gospođa Marija M, 47-godišnja domaćica odbija daljnje ispitivanje čvora u dojci otkrivenog u rutinskoj akciji ranog otkrivanja. Zna da, i ako se pokaže da se radi o malignoj leziji, ne mora pristati na liječenje. Normalnog je duševnog stanja.</a:t>
            </a:r>
          </a:p>
          <a:p>
            <a:pPr marL="0" indent="0" algn="ctr">
              <a:buNone/>
            </a:pPr>
            <a:r>
              <a:rPr lang="hr-HR" b="1" i="1" dirty="0"/>
              <a:t>DA                            NE</a:t>
            </a:r>
          </a:p>
          <a:p>
            <a:pPr lvl="0"/>
            <a:r>
              <a:rPr lang="hr-HR" dirty="0"/>
              <a:t>Gospodina Martina M, 23-godišnjeg nezaposlenog mladića prima u ambulanti dežurni psihijatar. Dovela ga je njegova djevojka zbog stanja jake uzbuđenosti i bijesa u kojem prijeti da će ubiti drugog mladića koji mu je suparnik kod djevojke. Pijan je, a u anamnezi već ima jedan kriminalni delikt. Drugih simptoma nema. Odbija ostati u bolnici.</a:t>
            </a:r>
          </a:p>
          <a:p>
            <a:pPr marL="0" indent="0" algn="ctr">
              <a:buNone/>
            </a:pPr>
            <a:r>
              <a:rPr lang="hr-HR" b="1" i="1" dirty="0"/>
              <a:t>DA                          NE</a:t>
            </a:r>
          </a:p>
          <a:p>
            <a:pPr marL="0" indent="0">
              <a:buNone/>
            </a:pPr>
            <a:r>
              <a:rPr lang="hr-HR" b="1" dirty="0"/>
              <a:t> 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87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>
                <a:latin typeface="+mn-lt"/>
              </a:rPr>
              <a:t>Zadatak 2</a:t>
            </a:r>
            <a:endParaRPr lang="hr-HR" b="1" i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6499" y="1690688"/>
            <a:ext cx="11368726" cy="4802187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hr-HR" sz="1400" b="1" i="1" dirty="0"/>
              <a:t>Jehovina svjedokinja, 28-godišnjakinja iz Sidneyja, rodila je mrtvorođenče, a zatim preminula nakon što je odbila liječenje leukemije jer se transfuzija krvi kosi s njezinim vjerskim uvjerenjima. Naime, djevojci iz Sidneyja u sedmom mjesecu trudnoće dijagnosticirana je leukemija i liječnici su joj rekli da može roditi carskim rezom i liječiti se kemoterapijom, no oboje je odbila jer podrazumijevaju transfuziju krvi. Dr. </a:t>
            </a:r>
            <a:r>
              <a:rPr lang="hr-HR" sz="1400" b="1" i="1" dirty="0" err="1"/>
              <a:t>Giselle</a:t>
            </a:r>
            <a:r>
              <a:rPr lang="hr-HR" sz="1400" b="1" i="1" dirty="0"/>
              <a:t> </a:t>
            </a:r>
            <a:r>
              <a:rPr lang="hr-HR" sz="1400" b="1" i="1" dirty="0" err="1"/>
              <a:t>Kidson</a:t>
            </a:r>
            <a:r>
              <a:rPr lang="hr-HR" sz="1400" b="1" i="1" dirty="0"/>
              <a:t> </a:t>
            </a:r>
            <a:r>
              <a:rPr lang="hr-HR" sz="1400" b="1" i="1" dirty="0" err="1"/>
              <a:t>Gerber</a:t>
            </a:r>
            <a:r>
              <a:rPr lang="hr-HR" sz="1400" b="1" i="1" dirty="0"/>
              <a:t> iz bolnice Prince </a:t>
            </a:r>
            <a:r>
              <a:rPr lang="hr-HR" sz="1400" b="1" i="1" dirty="0" err="1"/>
              <a:t>of</a:t>
            </a:r>
            <a:r>
              <a:rPr lang="hr-HR" sz="1400" b="1" i="1" dirty="0"/>
              <a:t> Wales u </a:t>
            </a:r>
            <a:r>
              <a:rPr lang="hr-HR" sz="1400" b="1" i="1" dirty="0" err="1"/>
              <a:t>Randwicku</a:t>
            </a:r>
            <a:r>
              <a:rPr lang="hr-HR" sz="1400" b="1" i="1" dirty="0"/>
              <a:t>, rekla je kako je majka bila upoznata s rizicima. ''Njezino odbijanje transfuzije značilo je da ne možemo napraviti carski rez i poroditi dijete'', objasnila je, te dodala kako prema australskom zakonu, majka ima pravo odlučivati o sebi i zdravlju svog fetusa. Dijete je preminulo u majčinoj maternici tri dana nakon dijagnoze, a žena je preminula deset dana kasnije, doživjevši snažnu moždanu kap nakon čega joj je otkazalo više organa. Bolničko osoblje bilo je šokirano ženinom odlukom, jer liječenje trudnica oboljelih od leukemije u čak 83 posto slučajeva završi s pozitivnim ishodom.  Prema vjerovanju Jehova </a:t>
            </a:r>
            <a:r>
              <a:rPr lang="hr-HR" sz="1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transf</a:t>
            </a:r>
            <a:r>
              <a:rPr lang="hr-HR" sz="1400" b="1" i="1" dirty="0"/>
              <a:t>uzija je strogo zabranjena, a ako takav vjernik prihvati transfuziju krvi, zauvijek ga se izbacuje iz zajednice. </a:t>
            </a:r>
          </a:p>
          <a:p>
            <a:pPr marL="0" indent="0">
              <a:lnSpc>
                <a:spcPct val="170000"/>
              </a:lnSpc>
              <a:buNone/>
            </a:pPr>
            <a:endParaRPr lang="hr-HR" sz="1400" b="1" i="1" dirty="0"/>
          </a:p>
          <a:p>
            <a:r>
              <a:rPr lang="hr-H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kojem se problemu radi u opisanom slučaju? Zbog čega je došlo do razilaženja između liječnika i pacijenta?</a:t>
            </a:r>
            <a:endParaRPr lang="hr-HR" sz="1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hr-HR" sz="1400" b="1" i="1" dirty="0"/>
              <a:t>Kako biste vi postupili na mjestu liječnika?</a:t>
            </a:r>
          </a:p>
          <a:p>
            <a:r>
              <a:rPr lang="hr-HR" sz="1400" b="1" i="1" dirty="0"/>
              <a:t>Napišite argumente za svoj postupak</a:t>
            </a:r>
          </a:p>
        </p:txBody>
      </p:sp>
    </p:spTree>
    <p:extLst>
      <p:ext uri="{BB962C8B-B14F-4D97-AF65-F5344CB8AC3E}">
        <p14:creationId xmlns:p14="http://schemas.microsoft.com/office/powerpoint/2010/main" val="3958289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b="1" i="1" dirty="0">
                <a:latin typeface="+mn-lt"/>
              </a:rPr>
            </a:br>
            <a:r>
              <a:rPr lang="hr-HR" b="1" i="1" dirty="0">
                <a:latin typeface="+mn-lt"/>
              </a:rPr>
              <a:t>Provjera ostvarenosti ishoda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hr-HR" dirty="0"/>
              <a:t>Koja su dva osnovna elementa suodlučivanja?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Da bi pacijent donio za njega ispravnu odluku nužno je da bude dobro obaviješten o…..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b="1" i="1" dirty="0"/>
              <a:t>„Sve što se kaže mora biti istina. Sve što je istina ne mora se reći.“ </a:t>
            </a:r>
            <a:r>
              <a:rPr lang="hr-HR" dirty="0"/>
              <a:t>Na koji dio današnje teme možemo primijeniti ovo pravilo? (Prevode je kao dobronamjernu ili milosrdnu laž, a na latinskom je nazivamo…)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Na koji način treba dati informaciju pacijentu da bi mu bila razumljiva?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Kada se može ograničiti suodlučivanje?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Koje su to situacije kada je potreban pisani pristanak?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093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5459" y="365125"/>
            <a:ext cx="10658341" cy="1325563"/>
          </a:xfrm>
        </p:spPr>
        <p:txBody>
          <a:bodyPr/>
          <a:lstStyle/>
          <a:p>
            <a:r>
              <a:rPr lang="hr-HR" b="1" dirty="0">
                <a:latin typeface="+mn-lt"/>
              </a:rPr>
              <a:t>Ishodi učenja: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44853"/>
              </p:ext>
            </p:extLst>
          </p:nvPr>
        </p:nvGraphicFramePr>
        <p:xfrm>
          <a:off x="244699" y="1017432"/>
          <a:ext cx="11745532" cy="5550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48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E4C8A7-0D95-4ED5-A16C-2F9CBB0F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r-HR" b="1" dirty="0">
                <a:latin typeface="+mn-lt"/>
              </a:rPr>
            </a:br>
            <a:r>
              <a:rPr lang="hr-HR" b="1" dirty="0">
                <a:solidFill>
                  <a:srgbClr val="FF0000"/>
                </a:solidFill>
                <a:latin typeface="+mn-lt"/>
              </a:rPr>
              <a:t>Suodlučivanje  ima 2 elementa:</a:t>
            </a:r>
            <a:br>
              <a:rPr lang="hr-HR" b="1" dirty="0">
                <a:solidFill>
                  <a:srgbClr val="FF0000"/>
                </a:solidFill>
                <a:latin typeface="+mn-lt"/>
              </a:rPr>
            </a:br>
            <a:endParaRPr lang="hr-H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04BD10-FBBA-4615-989E-610C69874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r-HR" dirty="0"/>
              <a:t>1. Pravo pacijenta na </a:t>
            </a:r>
            <a:r>
              <a:rPr lang="hr-HR" b="1" dirty="0"/>
              <a:t>obaviještenost/informiranost</a:t>
            </a:r>
          </a:p>
          <a:p>
            <a:pPr marL="0" lvl="0" indent="0">
              <a:buNone/>
            </a:pPr>
            <a:r>
              <a:rPr lang="hr-HR" dirty="0"/>
              <a:t>2. Pravo na </a:t>
            </a:r>
            <a:r>
              <a:rPr lang="hr-HR" b="1" dirty="0"/>
              <a:t>prihvaćanje odnosno odbijanje </a:t>
            </a:r>
            <a:r>
              <a:rPr lang="hr-HR" dirty="0"/>
              <a:t>dijagnostičkog ili</a:t>
            </a:r>
          </a:p>
          <a:p>
            <a:pPr marL="0" lvl="0" indent="0">
              <a:buNone/>
            </a:pPr>
            <a:r>
              <a:rPr lang="hr-HR" dirty="0"/>
              <a:t>    terapijskog postupka </a:t>
            </a:r>
          </a:p>
          <a:p>
            <a:pPr lvl="0"/>
            <a:endParaRPr lang="hr-HR" b="1" dirty="0"/>
          </a:p>
          <a:p>
            <a:pPr lvl="0"/>
            <a:endParaRPr lang="hr-HR" b="1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656E5E5-5033-49DB-B846-7402BA5AD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530" y="3499865"/>
            <a:ext cx="6136850" cy="299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1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rgbClr val="FF0000"/>
                </a:solidFill>
                <a:latin typeface="+mn-lt"/>
              </a:rPr>
              <a:t>1. Pravo na obaviještenost</a:t>
            </a:r>
            <a:br>
              <a:rPr lang="hr-HR" b="1" dirty="0">
                <a:latin typeface="+mn-lt"/>
              </a:rPr>
            </a:br>
            <a:endParaRPr lang="hr-HR" dirty="0">
              <a:latin typeface="+mn-lt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633270"/>
              </p:ext>
            </p:extLst>
          </p:nvPr>
        </p:nvGraphicFramePr>
        <p:xfrm>
          <a:off x="395785" y="1155557"/>
          <a:ext cx="11481988" cy="5337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6FB025E6-57DB-4E6E-BC31-5F587C7A19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6487" y="921530"/>
            <a:ext cx="2595513" cy="153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3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hr-HR" b="1" dirty="0">
                <a:latin typeface="+mn-lt"/>
              </a:rPr>
            </a:br>
            <a:r>
              <a:rPr lang="hr-HR" b="1" dirty="0">
                <a:solidFill>
                  <a:srgbClr val="FF0000"/>
                </a:solidFill>
                <a:latin typeface="+mn-lt"/>
              </a:rPr>
              <a:t>Pacijent mora biti informiran o: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689040"/>
              </p:ext>
            </p:extLst>
          </p:nvPr>
        </p:nvGraphicFramePr>
        <p:xfrm>
          <a:off x="160256" y="1690688"/>
          <a:ext cx="11934334" cy="5068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7CDC19DA-4211-4952-966B-0561589E48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4344" y="0"/>
            <a:ext cx="2057400" cy="2219325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1F7E7093-E6A7-43D7-A044-0D684BDC149C}"/>
              </a:ext>
            </a:extLst>
          </p:cNvPr>
          <p:cNvSpPr/>
          <p:nvPr/>
        </p:nvSpPr>
        <p:spPr>
          <a:xfrm>
            <a:off x="9974344" y="2055813"/>
            <a:ext cx="2120246" cy="163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594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+mn-lt"/>
              </a:rPr>
              <a:t>Pacijentu dajemo informacije - obavijesti na:</a:t>
            </a:r>
            <a:br>
              <a:rPr lang="hr-HR" b="1" dirty="0">
                <a:latin typeface="+mn-lt"/>
              </a:rPr>
            </a:br>
            <a:endParaRPr lang="hr-HR" dirty="0">
              <a:latin typeface="+mn-lt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013686"/>
              </p:ext>
            </p:extLst>
          </p:nvPr>
        </p:nvGraphicFramePr>
        <p:xfrm>
          <a:off x="382137" y="1542196"/>
          <a:ext cx="10971663" cy="496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6203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87CA4F-6E96-4950-9695-0772A97B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b="1" dirty="0"/>
            </a:br>
            <a:r>
              <a:rPr lang="hr-HR" b="1" dirty="0">
                <a:solidFill>
                  <a:srgbClr val="FF0000"/>
                </a:solidFill>
                <a:latin typeface="+mn-lt"/>
              </a:rPr>
              <a:t>a) Istinit /temeljno je pravo ljudi - pravo na istinu</a:t>
            </a:r>
            <a:br>
              <a:rPr lang="hr-HR" b="1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A135A1-58B5-4BA8-BCD4-41AFD370E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r-HR" dirty="0"/>
              <a:t>Istinitost je najvažniji princip modernog zdravstvenog sustava</a:t>
            </a:r>
          </a:p>
          <a:p>
            <a:pPr marL="0" indent="0">
              <a:buNone/>
            </a:pPr>
            <a:r>
              <a:rPr lang="hr-HR" dirty="0"/>
              <a:t>To je obostrana dužnost zdravstvenog djelatnika i pacijenta</a:t>
            </a:r>
          </a:p>
          <a:p>
            <a:pPr lvl="0"/>
            <a:r>
              <a:rPr lang="hr-HR" b="1" dirty="0"/>
              <a:t>Iskrenost od strane zdravstvenog djelatnika/</a:t>
            </a:r>
            <a:r>
              <a:rPr lang="hr-HR" dirty="0"/>
              <a:t> pacijent ima pravo čuti istinu o: a) dijagnozi</a:t>
            </a:r>
          </a:p>
          <a:p>
            <a:pPr marL="0" lvl="0" indent="0">
              <a:buNone/>
            </a:pPr>
            <a:r>
              <a:rPr lang="hr-HR" dirty="0"/>
              <a:t>                  b) prognozi</a:t>
            </a:r>
          </a:p>
          <a:p>
            <a:pPr marL="0" lvl="0" indent="0">
              <a:buNone/>
            </a:pPr>
            <a:r>
              <a:rPr lang="hr-HR" dirty="0"/>
              <a:t>                  c) terapiji</a:t>
            </a:r>
          </a:p>
          <a:p>
            <a:pPr lvl="0"/>
            <a:r>
              <a:rPr lang="hr-HR" b="1" dirty="0"/>
              <a:t>Iskrenost od strane pacijenta </a:t>
            </a:r>
            <a:r>
              <a:rPr lang="hr-HR" dirty="0"/>
              <a:t>- uvjet je za objektivna prosudba stanja</a:t>
            </a:r>
          </a:p>
          <a:p>
            <a:pPr marL="0" lvl="0" indent="0">
              <a:buNone/>
            </a:pPr>
            <a:endParaRPr lang="hr-HR" b="1" dirty="0"/>
          </a:p>
          <a:p>
            <a:endParaRPr lang="hr-HR" b="1" dirty="0"/>
          </a:p>
          <a:p>
            <a:endParaRPr lang="hr-HR" dirty="0"/>
          </a:p>
          <a:p>
            <a:pPr lvl="0"/>
            <a:endParaRPr lang="hr-HR" b="1" dirty="0"/>
          </a:p>
          <a:p>
            <a:pPr lvl="0"/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54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hr-HR" b="1" i="1" dirty="0">
                <a:latin typeface="+mn-lt"/>
              </a:rPr>
              <a:t>Ima li zdravstveni djelatnik pravo ponekad lagati pacijentu?</a:t>
            </a:r>
            <a:endParaRPr lang="hr-HR" dirty="0">
              <a:latin typeface="+mn-lt"/>
            </a:endParaRPr>
          </a:p>
        </p:txBody>
      </p:sp>
      <p:pic>
        <p:nvPicPr>
          <p:cNvPr id="2050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0" y="2374109"/>
            <a:ext cx="7439024" cy="411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ačić za misli: oblak 2">
            <a:extLst>
              <a:ext uri="{FF2B5EF4-FFF2-40B4-BE49-F238E27FC236}">
                <a16:creationId xmlns:a16="http://schemas.microsoft.com/office/drawing/2014/main" id="{6FFDDE5B-293B-4204-A40A-BDAA3141E106}"/>
              </a:ext>
            </a:extLst>
          </p:cNvPr>
          <p:cNvSpPr/>
          <p:nvPr/>
        </p:nvSpPr>
        <p:spPr>
          <a:xfrm>
            <a:off x="8323868" y="2227082"/>
            <a:ext cx="3179975" cy="2627722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FF0000"/>
                </a:solidFill>
              </a:rPr>
              <a:t>NE!</a:t>
            </a:r>
          </a:p>
        </p:txBody>
      </p:sp>
    </p:spTree>
    <p:extLst>
      <p:ext uri="{BB962C8B-B14F-4D97-AF65-F5344CB8AC3E}">
        <p14:creationId xmlns:p14="http://schemas.microsoft.com/office/powerpoint/2010/main" val="12910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1080</Words>
  <Application>Microsoft Office PowerPoint</Application>
  <PresentationFormat>Široki zaslon</PresentationFormat>
  <Paragraphs>121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sustava Office</vt:lpstr>
      <vt:lpstr>Suodlučivanje/ pravo na izbor </vt:lpstr>
      <vt:lpstr>Pribor i materijal potreban za  praćenje  lekcije</vt:lpstr>
      <vt:lpstr>Ishodi učenja:</vt:lpstr>
      <vt:lpstr> Suodlučivanje  ima 2 elementa: </vt:lpstr>
      <vt:lpstr>1. Pravo na obaviještenost </vt:lpstr>
      <vt:lpstr> Pacijent mora biti informiran o:</vt:lpstr>
      <vt:lpstr>Pacijentu dajemo informacije - obavijesti na: </vt:lpstr>
      <vt:lpstr> a) Istinit /temeljno je pravo ljudi - pravo na istinu </vt:lpstr>
      <vt:lpstr>Ima li zdravstveni djelatnik pravo ponekad lagati pacijentu?</vt:lpstr>
      <vt:lpstr>PowerPoint prezentacija</vt:lpstr>
      <vt:lpstr>b) razumljiv – informacija koja se daje treba biti razumljiva s obzirom na pacijentovu:</vt:lpstr>
      <vt:lpstr>2. Pravo na prihvaćanje odnosno odbijanje pojedinog dijagnostičkog ili terapijskog postupka</vt:lpstr>
      <vt:lpstr>a) Odbijanje medicinskog tretmana/          sukladno svom sustavu vrijednosti</vt:lpstr>
      <vt:lpstr>b) Pristanak </vt:lpstr>
      <vt:lpstr>PowerPoint prezentacija</vt:lpstr>
      <vt:lpstr>PowerPoint prezentacija</vt:lpstr>
      <vt:lpstr>PowerPoint prezentacija</vt:lpstr>
      <vt:lpstr>Sposobnost suodlučivanja može se ograničiti:</vt:lpstr>
      <vt:lpstr>PowerPoint prezentacija</vt:lpstr>
      <vt:lpstr>Hitna medicinska stanja/  ograničeno suodlučivanje  </vt:lpstr>
      <vt:lpstr>Zadatak 1</vt:lpstr>
      <vt:lpstr>Zadatak 2</vt:lpstr>
      <vt:lpstr> Provjera ostvarenosti ishoda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Pravo na izbor</dc:title>
  <dc:creator>Microsoft</dc:creator>
  <cp:lastModifiedBy>Korisnik</cp:lastModifiedBy>
  <cp:revision>157</cp:revision>
  <dcterms:created xsi:type="dcterms:W3CDTF">2018-10-29T18:06:04Z</dcterms:created>
  <dcterms:modified xsi:type="dcterms:W3CDTF">2020-03-22T18:19:30Z</dcterms:modified>
</cp:coreProperties>
</file>