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7" r:id="rId2"/>
    <p:sldId id="256" r:id="rId3"/>
    <p:sldId id="308" r:id="rId4"/>
    <p:sldId id="300" r:id="rId5"/>
    <p:sldId id="301" r:id="rId6"/>
    <p:sldId id="302" r:id="rId7"/>
    <p:sldId id="303" r:id="rId8"/>
    <p:sldId id="283" r:id="rId9"/>
    <p:sldId id="284" r:id="rId10"/>
    <p:sldId id="286" r:id="rId11"/>
    <p:sldId id="298" r:id="rId12"/>
    <p:sldId id="306" r:id="rId13"/>
    <p:sldId id="257" r:id="rId14"/>
    <p:sldId id="268" r:id="rId15"/>
    <p:sldId id="266" r:id="rId16"/>
    <p:sldId id="272" r:id="rId17"/>
    <p:sldId id="267" r:id="rId18"/>
    <p:sldId id="269" r:id="rId19"/>
    <p:sldId id="304" r:id="rId20"/>
    <p:sldId id="305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>
      <p:cViewPr varScale="1">
        <p:scale>
          <a:sx n="81" d="100"/>
          <a:sy n="81" d="100"/>
        </p:scale>
        <p:origin x="1459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464D8-86EC-4D0B-990C-B4A66A3A4FAE}" type="doc">
      <dgm:prSet loTypeId="urn:microsoft.com/office/officeart/2008/layout/PictureAccent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DB201680-C9DC-417B-992F-AD4D824B8346}">
      <dgm:prSet custT="1"/>
      <dgm:spPr/>
      <dgm:t>
        <a:bodyPr/>
        <a:lstStyle/>
        <a:p>
          <a:r>
            <a:rPr lang="en-US" sz="3200" b="1" i="1" dirty="0" err="1"/>
            <a:t>Biti</a:t>
          </a:r>
          <a:r>
            <a:rPr lang="en-US" sz="3200" b="1" i="1" dirty="0"/>
            <a:t> </a:t>
          </a:r>
          <a:r>
            <a:rPr lang="en-US" sz="3200" b="1" i="1" dirty="0" err="1"/>
            <a:t>medicinska</a:t>
          </a:r>
          <a:r>
            <a:rPr lang="en-US" sz="3200" b="1" i="1" dirty="0"/>
            <a:t> </a:t>
          </a:r>
          <a:r>
            <a:rPr lang="en-US" sz="3200" b="1" i="1" dirty="0" err="1"/>
            <a:t>sestra</a:t>
          </a:r>
          <a:r>
            <a:rPr lang="en-US" sz="3200" b="1" i="1" dirty="0"/>
            <a:t> </a:t>
          </a:r>
          <a:r>
            <a:rPr lang="en-US" sz="3200" dirty="0" err="1"/>
            <a:t>znači</a:t>
          </a:r>
          <a:r>
            <a:rPr lang="en-US" sz="3200" dirty="0"/>
            <a:t> </a:t>
          </a:r>
          <a:r>
            <a:rPr lang="en-US" sz="3200" dirty="0" err="1"/>
            <a:t>posjedovati</a:t>
          </a:r>
          <a:r>
            <a:rPr lang="en-US" sz="3200" dirty="0"/>
            <a:t> </a:t>
          </a:r>
          <a:r>
            <a:rPr lang="en-US" sz="3200" dirty="0" err="1"/>
            <a:t>osobni</a:t>
          </a:r>
          <a:r>
            <a:rPr lang="en-US" sz="3200" dirty="0"/>
            <a:t> </a:t>
          </a:r>
          <a:r>
            <a:rPr lang="en-US" sz="3200" dirty="0" err="1"/>
            <a:t>osjećaj</a:t>
          </a:r>
          <a:r>
            <a:rPr lang="en-US" sz="3200" dirty="0"/>
            <a:t> za </a:t>
          </a:r>
          <a:r>
            <a:rPr lang="en-US" sz="3200" dirty="0" err="1"/>
            <a:t>ljudske</a:t>
          </a:r>
          <a:r>
            <a:rPr lang="en-US" sz="3200" dirty="0"/>
            <a:t> </a:t>
          </a:r>
          <a:r>
            <a:rPr lang="en-US" sz="3200" dirty="0" err="1"/>
            <a:t>vrijednosti</a:t>
          </a:r>
          <a:r>
            <a:rPr lang="en-US" sz="3200" dirty="0"/>
            <a:t> </a:t>
          </a:r>
          <a:r>
            <a:rPr lang="en-US" sz="3200" dirty="0" err="1"/>
            <a:t>i</a:t>
          </a:r>
          <a:r>
            <a:rPr lang="en-US" sz="3200" dirty="0"/>
            <a:t> </a:t>
          </a:r>
          <a:r>
            <a:rPr lang="en-US" sz="3200" dirty="0" err="1"/>
            <a:t>želju</a:t>
          </a:r>
          <a:r>
            <a:rPr lang="en-US" sz="3200" dirty="0"/>
            <a:t> za </a:t>
          </a:r>
          <a:r>
            <a:rPr lang="en-US" sz="3200" dirty="0" err="1"/>
            <a:t>ponašanjem</a:t>
          </a:r>
          <a:r>
            <a:rPr lang="en-US" sz="3200" dirty="0"/>
            <a:t> </a:t>
          </a:r>
          <a:r>
            <a:rPr lang="en-US" sz="3200" dirty="0" err="1"/>
            <a:t>i</a:t>
          </a:r>
          <a:r>
            <a:rPr lang="en-US" sz="3200" dirty="0"/>
            <a:t> </a:t>
          </a:r>
          <a:r>
            <a:rPr lang="en-US" sz="3200" dirty="0" err="1"/>
            <a:t>životom</a:t>
          </a:r>
          <a:r>
            <a:rPr lang="en-US" sz="3200" dirty="0"/>
            <a:t> po </a:t>
          </a:r>
          <a:r>
            <a:rPr lang="en-US" sz="3200" dirty="0" err="1"/>
            <a:t>društvenim</a:t>
          </a:r>
          <a:r>
            <a:rPr lang="en-US" sz="3200" dirty="0"/>
            <a:t> </a:t>
          </a:r>
          <a:r>
            <a:rPr lang="en-US" sz="3200" dirty="0" err="1"/>
            <a:t>pravilima</a:t>
          </a:r>
          <a:r>
            <a:rPr lang="en-US" sz="3200" dirty="0"/>
            <a:t> </a:t>
          </a:r>
          <a:r>
            <a:rPr lang="en-US" sz="3200" dirty="0" err="1"/>
            <a:t>i</a:t>
          </a:r>
          <a:r>
            <a:rPr lang="en-US" sz="3200" dirty="0"/>
            <a:t> </a:t>
          </a:r>
          <a:r>
            <a:rPr lang="en-US" sz="3200" dirty="0" err="1"/>
            <a:t>moralnim</a:t>
          </a:r>
          <a:r>
            <a:rPr lang="en-US" sz="3200" dirty="0"/>
            <a:t> </a:t>
          </a:r>
          <a:r>
            <a:rPr lang="en-US" sz="3200" dirty="0" err="1"/>
            <a:t>normama</a:t>
          </a:r>
          <a:endParaRPr lang="hr-HR" sz="3200" dirty="0"/>
        </a:p>
      </dgm:t>
    </dgm:pt>
    <dgm:pt modelId="{425B3432-63EF-4DC7-A7BA-B9BFA7B8F99D}" type="parTrans" cxnId="{8CEAFD55-6F0F-47F6-B1A3-1C19DFB26614}">
      <dgm:prSet/>
      <dgm:spPr/>
      <dgm:t>
        <a:bodyPr/>
        <a:lstStyle/>
        <a:p>
          <a:endParaRPr lang="hr-HR"/>
        </a:p>
      </dgm:t>
    </dgm:pt>
    <dgm:pt modelId="{755147F1-A7C0-4631-BDDF-447265E61093}" type="sibTrans" cxnId="{8CEAFD55-6F0F-47F6-B1A3-1C19DFB26614}">
      <dgm:prSet/>
      <dgm:spPr/>
      <dgm:t>
        <a:bodyPr/>
        <a:lstStyle/>
        <a:p>
          <a:endParaRPr lang="hr-HR"/>
        </a:p>
      </dgm:t>
    </dgm:pt>
    <dgm:pt modelId="{0E37CB6B-843D-40DF-84A5-5CFEA5AA9B46}" type="pres">
      <dgm:prSet presAssocID="{A27464D8-86EC-4D0B-990C-B4A66A3A4FA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B87D643F-5747-4698-8711-2C72F7A2DE3C}" type="pres">
      <dgm:prSet presAssocID="{DB201680-C9DC-417B-992F-AD4D824B8346}" presName="root" presStyleCnt="0">
        <dgm:presLayoutVars>
          <dgm:chMax/>
          <dgm:chPref val="4"/>
        </dgm:presLayoutVars>
      </dgm:prSet>
      <dgm:spPr/>
    </dgm:pt>
    <dgm:pt modelId="{6E11AF23-E84F-43BD-B3D8-512D3F459CF5}" type="pres">
      <dgm:prSet presAssocID="{DB201680-C9DC-417B-992F-AD4D824B8346}" presName="rootComposite" presStyleCnt="0">
        <dgm:presLayoutVars/>
      </dgm:prSet>
      <dgm:spPr/>
    </dgm:pt>
    <dgm:pt modelId="{44946F47-1D77-406B-9E4B-DFBB8A1AFA72}" type="pres">
      <dgm:prSet presAssocID="{DB201680-C9DC-417B-992F-AD4D824B8346}" presName="rootText" presStyleLbl="node0" presStyleIdx="0" presStyleCnt="1" custScaleY="155206" custLinFactY="-100000" custLinFactNeighborX="3056" custLinFactNeighborY="-142932">
        <dgm:presLayoutVars>
          <dgm:chMax/>
          <dgm:chPref val="4"/>
        </dgm:presLayoutVars>
      </dgm:prSet>
      <dgm:spPr/>
    </dgm:pt>
    <dgm:pt modelId="{85BA1EAC-DC87-4423-A247-C29DAC691FAA}" type="pres">
      <dgm:prSet presAssocID="{DB201680-C9DC-417B-992F-AD4D824B8346}" presName="childShape" presStyleCnt="0">
        <dgm:presLayoutVars>
          <dgm:chMax val="0"/>
          <dgm:chPref val="0"/>
        </dgm:presLayoutVars>
      </dgm:prSet>
      <dgm:spPr/>
    </dgm:pt>
  </dgm:ptLst>
  <dgm:cxnLst>
    <dgm:cxn modelId="{8CEAFD55-6F0F-47F6-B1A3-1C19DFB26614}" srcId="{A27464D8-86EC-4D0B-990C-B4A66A3A4FAE}" destId="{DB201680-C9DC-417B-992F-AD4D824B8346}" srcOrd="0" destOrd="0" parTransId="{425B3432-63EF-4DC7-A7BA-B9BFA7B8F99D}" sibTransId="{755147F1-A7C0-4631-BDDF-447265E61093}"/>
    <dgm:cxn modelId="{D6C699DF-2FC9-492B-9204-A05B075FA06E}" type="presOf" srcId="{A27464D8-86EC-4D0B-990C-B4A66A3A4FAE}" destId="{0E37CB6B-843D-40DF-84A5-5CFEA5AA9B46}" srcOrd="0" destOrd="0" presId="urn:microsoft.com/office/officeart/2008/layout/PictureAccentList"/>
    <dgm:cxn modelId="{4C534DF2-DA88-44BD-9FD6-8EB06CFDE5B2}" type="presOf" srcId="{DB201680-C9DC-417B-992F-AD4D824B8346}" destId="{44946F47-1D77-406B-9E4B-DFBB8A1AFA72}" srcOrd="0" destOrd="0" presId="urn:microsoft.com/office/officeart/2008/layout/PictureAccentList"/>
    <dgm:cxn modelId="{165AE6B6-7DA2-410D-BBE9-BB82BE11BD77}" type="presParOf" srcId="{0E37CB6B-843D-40DF-84A5-5CFEA5AA9B46}" destId="{B87D643F-5747-4698-8711-2C72F7A2DE3C}" srcOrd="0" destOrd="0" presId="urn:microsoft.com/office/officeart/2008/layout/PictureAccentList"/>
    <dgm:cxn modelId="{3CF0AA36-E682-467F-BFE6-1753E661282B}" type="presParOf" srcId="{B87D643F-5747-4698-8711-2C72F7A2DE3C}" destId="{6E11AF23-E84F-43BD-B3D8-512D3F459CF5}" srcOrd="0" destOrd="0" presId="urn:microsoft.com/office/officeart/2008/layout/PictureAccentList"/>
    <dgm:cxn modelId="{F8AFE147-5C55-4C62-9EC1-F2B7A8677F3D}" type="presParOf" srcId="{6E11AF23-E84F-43BD-B3D8-512D3F459CF5}" destId="{44946F47-1D77-406B-9E4B-DFBB8A1AFA72}" srcOrd="0" destOrd="0" presId="urn:microsoft.com/office/officeart/2008/layout/PictureAccentList"/>
    <dgm:cxn modelId="{01556A97-656B-4678-A522-4307FF9D1D5C}" type="presParOf" srcId="{B87D643F-5747-4698-8711-2C72F7A2DE3C}" destId="{85BA1EAC-DC87-4423-A247-C29DAC691FA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F5564A-AC80-4E38-9590-54B2D14CC066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A3B533E1-0A6D-4EA3-A180-1459C83990B9}">
      <dgm:prSet/>
      <dgm:spPr/>
      <dgm:t>
        <a:bodyPr/>
        <a:lstStyle/>
        <a:p>
          <a:r>
            <a:rPr lang="hr-HR" dirty="0"/>
            <a:t>2. Pokušajte zapisati nekoliko stereotipa o medicinskim sestrama?</a:t>
          </a:r>
        </a:p>
      </dgm:t>
    </dgm:pt>
    <dgm:pt modelId="{F953A5EC-29BD-4CA4-AF16-4DC78F302DF8}" type="parTrans" cxnId="{04D863E5-22F6-4C1D-B594-2CA8FBB844BC}">
      <dgm:prSet/>
      <dgm:spPr/>
      <dgm:t>
        <a:bodyPr/>
        <a:lstStyle/>
        <a:p>
          <a:endParaRPr lang="hr-HR"/>
        </a:p>
      </dgm:t>
    </dgm:pt>
    <dgm:pt modelId="{8B99AB88-1558-44DE-8630-2749A10FFB34}" type="sibTrans" cxnId="{04D863E5-22F6-4C1D-B594-2CA8FBB844BC}">
      <dgm:prSet/>
      <dgm:spPr/>
      <dgm:t>
        <a:bodyPr/>
        <a:lstStyle/>
        <a:p>
          <a:endParaRPr lang="hr-HR"/>
        </a:p>
      </dgm:t>
    </dgm:pt>
    <dgm:pt modelId="{E8935DC3-9D8F-486D-AA56-0FFDD8E686D3}">
      <dgm:prSet/>
      <dgm:spPr/>
      <dgm:t>
        <a:bodyPr/>
        <a:lstStyle/>
        <a:p>
          <a:r>
            <a:rPr lang="hr-HR" dirty="0"/>
            <a:t>3. Što je utjecalo na formiranje takvih stajališta?</a:t>
          </a:r>
        </a:p>
      </dgm:t>
    </dgm:pt>
    <dgm:pt modelId="{BA529C36-D15A-40D8-A746-3B64E286BD58}" type="parTrans" cxnId="{B2DF5FDF-15A4-469D-B8C1-2F6CFAD1A199}">
      <dgm:prSet/>
      <dgm:spPr/>
      <dgm:t>
        <a:bodyPr/>
        <a:lstStyle/>
        <a:p>
          <a:endParaRPr lang="hr-HR"/>
        </a:p>
      </dgm:t>
    </dgm:pt>
    <dgm:pt modelId="{8D61B954-F0F5-4D29-84BF-7709C32ADC9A}" type="sibTrans" cxnId="{B2DF5FDF-15A4-469D-B8C1-2F6CFAD1A199}">
      <dgm:prSet/>
      <dgm:spPr/>
      <dgm:t>
        <a:bodyPr/>
        <a:lstStyle/>
        <a:p>
          <a:endParaRPr lang="hr-HR"/>
        </a:p>
      </dgm:t>
    </dgm:pt>
    <dgm:pt modelId="{FF61A97D-E507-4056-B64C-C7BE3C844E8D}">
      <dgm:prSet/>
      <dgm:spPr/>
      <dgm:t>
        <a:bodyPr/>
        <a:lstStyle/>
        <a:p>
          <a:r>
            <a:rPr lang="hr-HR" dirty="0"/>
            <a:t>4. Na koji način možete utjecati da se takva stajališta promjene?</a:t>
          </a:r>
        </a:p>
      </dgm:t>
    </dgm:pt>
    <dgm:pt modelId="{E1649D90-7BB4-4D70-AA2B-26673FC1EF28}" type="parTrans" cxnId="{B4AEB92E-8A6A-454F-9BA5-B1A08291D491}">
      <dgm:prSet/>
      <dgm:spPr/>
      <dgm:t>
        <a:bodyPr/>
        <a:lstStyle/>
        <a:p>
          <a:endParaRPr lang="hr-HR"/>
        </a:p>
      </dgm:t>
    </dgm:pt>
    <dgm:pt modelId="{0E15C759-21DF-4290-95DF-D88862CAA1DC}" type="sibTrans" cxnId="{B4AEB92E-8A6A-454F-9BA5-B1A08291D491}">
      <dgm:prSet/>
      <dgm:spPr/>
      <dgm:t>
        <a:bodyPr/>
        <a:lstStyle/>
        <a:p>
          <a:endParaRPr lang="hr-HR"/>
        </a:p>
      </dgm:t>
    </dgm:pt>
    <dgm:pt modelId="{11786175-5077-4146-9D93-A6E3D182789A}" type="pres">
      <dgm:prSet presAssocID="{CDF5564A-AC80-4E38-9590-54B2D14CC066}" presName="linearFlow" presStyleCnt="0">
        <dgm:presLayoutVars>
          <dgm:dir/>
          <dgm:resizeHandles val="exact"/>
        </dgm:presLayoutVars>
      </dgm:prSet>
      <dgm:spPr/>
    </dgm:pt>
    <dgm:pt modelId="{49967D91-08D8-4E81-93A1-ADB8637FE679}" type="pres">
      <dgm:prSet presAssocID="{A3B533E1-0A6D-4EA3-A180-1459C83990B9}" presName="composite" presStyleCnt="0"/>
      <dgm:spPr/>
    </dgm:pt>
    <dgm:pt modelId="{71261722-52E4-42D4-9E18-01DF66B061F8}" type="pres">
      <dgm:prSet presAssocID="{A3B533E1-0A6D-4EA3-A180-1459C83990B9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</dgm:spPr>
    </dgm:pt>
    <dgm:pt modelId="{6D054203-5954-4D52-95E7-725DF3ABC7CB}" type="pres">
      <dgm:prSet presAssocID="{A3B533E1-0A6D-4EA3-A180-1459C83990B9}" presName="txShp" presStyleLbl="node1" presStyleIdx="0" presStyleCnt="3">
        <dgm:presLayoutVars>
          <dgm:bulletEnabled val="1"/>
        </dgm:presLayoutVars>
      </dgm:prSet>
      <dgm:spPr/>
    </dgm:pt>
    <dgm:pt modelId="{BEC07023-F655-4628-BFC4-DFD8D3D53748}" type="pres">
      <dgm:prSet presAssocID="{8B99AB88-1558-44DE-8630-2749A10FFB34}" presName="spacing" presStyleCnt="0"/>
      <dgm:spPr/>
    </dgm:pt>
    <dgm:pt modelId="{B2E5B858-DBF6-4CD2-8B7F-DF328B04C011}" type="pres">
      <dgm:prSet presAssocID="{E8935DC3-9D8F-486D-AA56-0FFDD8E686D3}" presName="composite" presStyleCnt="0"/>
      <dgm:spPr/>
    </dgm:pt>
    <dgm:pt modelId="{A2F515C6-D996-45B1-9C74-56DE11FC5E7E}" type="pres">
      <dgm:prSet presAssocID="{E8935DC3-9D8F-486D-AA56-0FFDD8E686D3}" presName="imgShp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58000" b="-58000"/>
          </a:stretch>
        </a:blipFill>
      </dgm:spPr>
    </dgm:pt>
    <dgm:pt modelId="{7FCFC803-CE2A-4054-8B79-64D20AA0D39E}" type="pres">
      <dgm:prSet presAssocID="{E8935DC3-9D8F-486D-AA56-0FFDD8E686D3}" presName="txShp" presStyleLbl="node1" presStyleIdx="1" presStyleCnt="3">
        <dgm:presLayoutVars>
          <dgm:bulletEnabled val="1"/>
        </dgm:presLayoutVars>
      </dgm:prSet>
      <dgm:spPr/>
    </dgm:pt>
    <dgm:pt modelId="{B0606213-570A-40CA-8492-D8C4D884A3D4}" type="pres">
      <dgm:prSet presAssocID="{8D61B954-F0F5-4D29-84BF-7709C32ADC9A}" presName="spacing" presStyleCnt="0"/>
      <dgm:spPr/>
    </dgm:pt>
    <dgm:pt modelId="{795228EF-B9BA-443E-BDDE-0A782D4D530F}" type="pres">
      <dgm:prSet presAssocID="{FF61A97D-E507-4056-B64C-C7BE3C844E8D}" presName="composite" presStyleCnt="0"/>
      <dgm:spPr/>
    </dgm:pt>
    <dgm:pt modelId="{9E54C23C-1CEF-4EE4-8904-B5257C8A3FFF}" type="pres">
      <dgm:prSet presAssocID="{FF61A97D-E507-4056-B64C-C7BE3C844E8D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</dgm:spPr>
    </dgm:pt>
    <dgm:pt modelId="{5FD08515-79D5-47D2-A6FE-33E5ACDD5BFA}" type="pres">
      <dgm:prSet presAssocID="{FF61A97D-E507-4056-B64C-C7BE3C844E8D}" presName="txShp" presStyleLbl="node1" presStyleIdx="2" presStyleCnt="3">
        <dgm:presLayoutVars>
          <dgm:bulletEnabled val="1"/>
        </dgm:presLayoutVars>
      </dgm:prSet>
      <dgm:spPr/>
    </dgm:pt>
  </dgm:ptLst>
  <dgm:cxnLst>
    <dgm:cxn modelId="{B4AEB92E-8A6A-454F-9BA5-B1A08291D491}" srcId="{CDF5564A-AC80-4E38-9590-54B2D14CC066}" destId="{FF61A97D-E507-4056-B64C-C7BE3C844E8D}" srcOrd="2" destOrd="0" parTransId="{E1649D90-7BB4-4D70-AA2B-26673FC1EF28}" sibTransId="{0E15C759-21DF-4290-95DF-D88862CAA1DC}"/>
    <dgm:cxn modelId="{7CDCD164-48E1-4474-8345-6E552B8DD49F}" type="presOf" srcId="{E8935DC3-9D8F-486D-AA56-0FFDD8E686D3}" destId="{7FCFC803-CE2A-4054-8B79-64D20AA0D39E}" srcOrd="0" destOrd="0" presId="urn:microsoft.com/office/officeart/2005/8/layout/vList3"/>
    <dgm:cxn modelId="{99C19569-40A4-43D3-9149-B650968BB927}" type="presOf" srcId="{A3B533E1-0A6D-4EA3-A180-1459C83990B9}" destId="{6D054203-5954-4D52-95E7-725DF3ABC7CB}" srcOrd="0" destOrd="0" presId="urn:microsoft.com/office/officeart/2005/8/layout/vList3"/>
    <dgm:cxn modelId="{6F96EFCC-9DD2-4FC4-AD81-55BB76FB6FEA}" type="presOf" srcId="{FF61A97D-E507-4056-B64C-C7BE3C844E8D}" destId="{5FD08515-79D5-47D2-A6FE-33E5ACDD5BFA}" srcOrd="0" destOrd="0" presId="urn:microsoft.com/office/officeart/2005/8/layout/vList3"/>
    <dgm:cxn modelId="{B2DF5FDF-15A4-469D-B8C1-2F6CFAD1A199}" srcId="{CDF5564A-AC80-4E38-9590-54B2D14CC066}" destId="{E8935DC3-9D8F-486D-AA56-0FFDD8E686D3}" srcOrd="1" destOrd="0" parTransId="{BA529C36-D15A-40D8-A746-3B64E286BD58}" sibTransId="{8D61B954-F0F5-4D29-84BF-7709C32ADC9A}"/>
    <dgm:cxn modelId="{1D42DEE4-5E5B-42C1-A3FD-7485437791C5}" type="presOf" srcId="{CDF5564A-AC80-4E38-9590-54B2D14CC066}" destId="{11786175-5077-4146-9D93-A6E3D182789A}" srcOrd="0" destOrd="0" presId="urn:microsoft.com/office/officeart/2005/8/layout/vList3"/>
    <dgm:cxn modelId="{04D863E5-22F6-4C1D-B594-2CA8FBB844BC}" srcId="{CDF5564A-AC80-4E38-9590-54B2D14CC066}" destId="{A3B533E1-0A6D-4EA3-A180-1459C83990B9}" srcOrd="0" destOrd="0" parTransId="{F953A5EC-29BD-4CA4-AF16-4DC78F302DF8}" sibTransId="{8B99AB88-1558-44DE-8630-2749A10FFB34}"/>
    <dgm:cxn modelId="{2207CDBD-0BA8-41B8-ABBB-DC68BFDC110E}" type="presParOf" srcId="{11786175-5077-4146-9D93-A6E3D182789A}" destId="{49967D91-08D8-4E81-93A1-ADB8637FE679}" srcOrd="0" destOrd="0" presId="urn:microsoft.com/office/officeart/2005/8/layout/vList3"/>
    <dgm:cxn modelId="{A22C052E-6E6E-4B9C-998C-CF2C0E8BAC1B}" type="presParOf" srcId="{49967D91-08D8-4E81-93A1-ADB8637FE679}" destId="{71261722-52E4-42D4-9E18-01DF66B061F8}" srcOrd="0" destOrd="0" presId="urn:microsoft.com/office/officeart/2005/8/layout/vList3"/>
    <dgm:cxn modelId="{9AA4684F-0540-456F-BA33-5A303254C578}" type="presParOf" srcId="{49967D91-08D8-4E81-93A1-ADB8637FE679}" destId="{6D054203-5954-4D52-95E7-725DF3ABC7CB}" srcOrd="1" destOrd="0" presId="urn:microsoft.com/office/officeart/2005/8/layout/vList3"/>
    <dgm:cxn modelId="{94671D8E-3549-43D0-AECC-8F217E2BA8F8}" type="presParOf" srcId="{11786175-5077-4146-9D93-A6E3D182789A}" destId="{BEC07023-F655-4628-BFC4-DFD8D3D53748}" srcOrd="1" destOrd="0" presId="urn:microsoft.com/office/officeart/2005/8/layout/vList3"/>
    <dgm:cxn modelId="{C0E42647-3FA6-4CA5-ACF8-E1B448FEE0A1}" type="presParOf" srcId="{11786175-5077-4146-9D93-A6E3D182789A}" destId="{B2E5B858-DBF6-4CD2-8B7F-DF328B04C011}" srcOrd="2" destOrd="0" presId="urn:microsoft.com/office/officeart/2005/8/layout/vList3"/>
    <dgm:cxn modelId="{BEB59E41-D550-491F-AB39-6961A9A9DB5E}" type="presParOf" srcId="{B2E5B858-DBF6-4CD2-8B7F-DF328B04C011}" destId="{A2F515C6-D996-45B1-9C74-56DE11FC5E7E}" srcOrd="0" destOrd="0" presId="urn:microsoft.com/office/officeart/2005/8/layout/vList3"/>
    <dgm:cxn modelId="{CFEEE808-4947-49E6-97CE-F41CA60FEC3C}" type="presParOf" srcId="{B2E5B858-DBF6-4CD2-8B7F-DF328B04C011}" destId="{7FCFC803-CE2A-4054-8B79-64D20AA0D39E}" srcOrd="1" destOrd="0" presId="urn:microsoft.com/office/officeart/2005/8/layout/vList3"/>
    <dgm:cxn modelId="{110C5F00-FA3F-4BBD-82FD-7C6013909C0D}" type="presParOf" srcId="{11786175-5077-4146-9D93-A6E3D182789A}" destId="{B0606213-570A-40CA-8492-D8C4D884A3D4}" srcOrd="3" destOrd="0" presId="urn:microsoft.com/office/officeart/2005/8/layout/vList3"/>
    <dgm:cxn modelId="{079FDEFB-7A67-48A2-B763-A43D535C02EC}" type="presParOf" srcId="{11786175-5077-4146-9D93-A6E3D182789A}" destId="{795228EF-B9BA-443E-BDDE-0A782D4D530F}" srcOrd="4" destOrd="0" presId="urn:microsoft.com/office/officeart/2005/8/layout/vList3"/>
    <dgm:cxn modelId="{8F3D2D9E-FDB8-4A39-A6C3-1160146E93DD}" type="presParOf" srcId="{795228EF-B9BA-443E-BDDE-0A782D4D530F}" destId="{9E54C23C-1CEF-4EE4-8904-B5257C8A3FFF}" srcOrd="0" destOrd="0" presId="urn:microsoft.com/office/officeart/2005/8/layout/vList3"/>
    <dgm:cxn modelId="{F8765F82-DC51-4D21-8B0C-54589B1CAA60}" type="presParOf" srcId="{795228EF-B9BA-443E-BDDE-0A782D4D530F}" destId="{5FD08515-79D5-47D2-A6FE-33E5ACDD5BF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3F89C8-D825-489F-8675-000F2C2BE534}" type="doc">
      <dgm:prSet loTypeId="urn:microsoft.com/office/officeart/2005/8/layout/vList6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2C3337AF-84B3-4755-9FA1-E36A92FCAD9B}">
      <dgm:prSet/>
      <dgm:spPr/>
      <dgm:t>
        <a:bodyPr/>
        <a:lstStyle/>
        <a:p>
          <a:r>
            <a:rPr lang="en-US"/>
            <a:t>trebaju usvojiti osnovna pravila i kulturu ponašanja</a:t>
          </a:r>
          <a:r>
            <a:rPr lang="hr-HR"/>
            <a:t>, </a:t>
          </a:r>
          <a:r>
            <a:rPr lang="en-US"/>
            <a:t>te istodobno promicati moralne norme i načela koja </a:t>
          </a:r>
          <a:r>
            <a:rPr lang="en-US" b="1"/>
            <a:t>poštuju ljudsko dostojanstvo i prava pacijenata</a:t>
          </a:r>
          <a:endParaRPr lang="hr-HR" b="1" dirty="0"/>
        </a:p>
      </dgm:t>
    </dgm:pt>
    <dgm:pt modelId="{08D539BE-8E73-4770-BB86-7CC53BAAD283}" type="parTrans" cxnId="{6416F3A1-713A-4B01-BDD7-4D4BC4A9A179}">
      <dgm:prSet/>
      <dgm:spPr/>
      <dgm:t>
        <a:bodyPr/>
        <a:lstStyle/>
        <a:p>
          <a:endParaRPr lang="hr-HR"/>
        </a:p>
      </dgm:t>
    </dgm:pt>
    <dgm:pt modelId="{8CF3CE34-FC9B-40EF-BE0F-D665D177AA40}" type="sibTrans" cxnId="{6416F3A1-713A-4B01-BDD7-4D4BC4A9A179}">
      <dgm:prSet/>
      <dgm:spPr/>
      <dgm:t>
        <a:bodyPr/>
        <a:lstStyle/>
        <a:p>
          <a:endParaRPr lang="hr-HR"/>
        </a:p>
      </dgm:t>
    </dgm:pt>
    <dgm:pt modelId="{B968130D-A7B1-4060-B430-06A78DE1163F}" type="pres">
      <dgm:prSet presAssocID="{503F89C8-D825-489F-8675-000F2C2BE534}" presName="Name0" presStyleCnt="0">
        <dgm:presLayoutVars>
          <dgm:dir/>
          <dgm:animLvl val="lvl"/>
          <dgm:resizeHandles/>
        </dgm:presLayoutVars>
      </dgm:prSet>
      <dgm:spPr/>
    </dgm:pt>
    <dgm:pt modelId="{5C8CB6C3-5EB2-4647-878A-75E23C7DD894}" type="pres">
      <dgm:prSet presAssocID="{2C3337AF-84B3-4755-9FA1-E36A92FCAD9B}" presName="linNode" presStyleCnt="0"/>
      <dgm:spPr/>
    </dgm:pt>
    <dgm:pt modelId="{6E221E7F-F574-4B52-B5CC-16C56BB3CB96}" type="pres">
      <dgm:prSet presAssocID="{2C3337AF-84B3-4755-9FA1-E36A92FCAD9B}" presName="parentShp" presStyleLbl="node1" presStyleIdx="0" presStyleCnt="1">
        <dgm:presLayoutVars>
          <dgm:bulletEnabled val="1"/>
        </dgm:presLayoutVars>
      </dgm:prSet>
      <dgm:spPr/>
    </dgm:pt>
    <dgm:pt modelId="{795B02A4-461E-46A8-82D7-B5318A822EDA}" type="pres">
      <dgm:prSet presAssocID="{2C3337AF-84B3-4755-9FA1-E36A92FCAD9B}" presName="childShp" presStyleLbl="bgAccFollowNode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rcRect/>
          <a:stretch>
            <a:fillRect t="-5000" b="-5000"/>
          </a:stretch>
        </a:blipFill>
      </dgm:spPr>
    </dgm:pt>
  </dgm:ptLst>
  <dgm:cxnLst>
    <dgm:cxn modelId="{91D4B440-898E-41BD-A458-1C5A7929CD25}" type="presOf" srcId="{503F89C8-D825-489F-8675-000F2C2BE534}" destId="{B968130D-A7B1-4060-B430-06A78DE1163F}" srcOrd="0" destOrd="0" presId="urn:microsoft.com/office/officeart/2005/8/layout/vList6"/>
    <dgm:cxn modelId="{E8BFF253-91A6-404A-9457-DBA6150BB489}" type="presOf" srcId="{2C3337AF-84B3-4755-9FA1-E36A92FCAD9B}" destId="{6E221E7F-F574-4B52-B5CC-16C56BB3CB96}" srcOrd="0" destOrd="0" presId="urn:microsoft.com/office/officeart/2005/8/layout/vList6"/>
    <dgm:cxn modelId="{6416F3A1-713A-4B01-BDD7-4D4BC4A9A179}" srcId="{503F89C8-D825-489F-8675-000F2C2BE534}" destId="{2C3337AF-84B3-4755-9FA1-E36A92FCAD9B}" srcOrd="0" destOrd="0" parTransId="{08D539BE-8E73-4770-BB86-7CC53BAAD283}" sibTransId="{8CF3CE34-FC9B-40EF-BE0F-D665D177AA40}"/>
    <dgm:cxn modelId="{9545CEE1-2889-45D9-B15C-B47DC9D5E222}" type="presParOf" srcId="{B968130D-A7B1-4060-B430-06A78DE1163F}" destId="{5C8CB6C3-5EB2-4647-878A-75E23C7DD894}" srcOrd="0" destOrd="0" presId="urn:microsoft.com/office/officeart/2005/8/layout/vList6"/>
    <dgm:cxn modelId="{A18D3B19-EE3A-45FA-A1BF-E2DC4405BA33}" type="presParOf" srcId="{5C8CB6C3-5EB2-4647-878A-75E23C7DD894}" destId="{6E221E7F-F574-4B52-B5CC-16C56BB3CB96}" srcOrd="0" destOrd="0" presId="urn:microsoft.com/office/officeart/2005/8/layout/vList6"/>
    <dgm:cxn modelId="{E7CBEF05-F475-48F4-BAD6-4B26EA8D5846}" type="presParOf" srcId="{5C8CB6C3-5EB2-4647-878A-75E23C7DD894}" destId="{795B02A4-461E-46A8-82D7-B5318A822ED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E516D3-88D2-4FE6-BEE9-3E0F714EEB3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E8AD8C4-687F-4AB3-95D0-38E96565DB2D}">
      <dgm:prSet/>
      <dgm:spPr/>
      <dgm:t>
        <a:bodyPr/>
        <a:lstStyle/>
        <a:p>
          <a:r>
            <a:rPr lang="en-US" dirty="0" err="1"/>
            <a:t>važno</a:t>
          </a:r>
          <a:r>
            <a:rPr lang="en-US" dirty="0"/>
            <a:t> je </a:t>
          </a:r>
          <a:r>
            <a:rPr lang="en-US" dirty="0" err="1"/>
            <a:t>biti</a:t>
          </a:r>
          <a:r>
            <a:rPr lang="en-US" dirty="0"/>
            <a:t> </a:t>
          </a:r>
          <a:r>
            <a:rPr lang="en-US" dirty="0" err="1"/>
            <a:t>svjestan</a:t>
          </a:r>
          <a:r>
            <a:rPr lang="en-US" dirty="0"/>
            <a:t> </a:t>
          </a:r>
          <a:r>
            <a:rPr lang="en-US" b="1" dirty="0" err="1"/>
            <a:t>dobrih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endParaRPr lang="hr-HR" dirty="0"/>
        </a:p>
      </dgm:t>
    </dgm:pt>
    <dgm:pt modelId="{BD6BD9A9-9380-48ED-9581-7602B459CC4F}" type="parTrans" cxnId="{4DE9BD17-2EBE-447F-9458-6C208841E436}">
      <dgm:prSet/>
      <dgm:spPr/>
      <dgm:t>
        <a:bodyPr/>
        <a:lstStyle/>
        <a:p>
          <a:endParaRPr lang="hr-HR"/>
        </a:p>
      </dgm:t>
    </dgm:pt>
    <dgm:pt modelId="{FAD4CB38-8379-47C0-A3E2-99156DB35976}" type="sibTrans" cxnId="{4DE9BD17-2EBE-447F-9458-6C208841E436}">
      <dgm:prSet/>
      <dgm:spPr/>
      <dgm:t>
        <a:bodyPr/>
        <a:lstStyle/>
        <a:p>
          <a:endParaRPr lang="hr-HR"/>
        </a:p>
      </dgm:t>
    </dgm:pt>
    <dgm:pt modelId="{B041F0E2-673C-46B2-9D61-3FEA51429515}">
      <dgm:prSet/>
      <dgm:spPr/>
      <dgm:t>
        <a:bodyPr/>
        <a:lstStyle/>
        <a:p>
          <a:r>
            <a:rPr lang="en-US" b="1"/>
            <a:t>ne dobrih (loših</a:t>
          </a:r>
          <a:r>
            <a:rPr lang="hr-HR" b="1"/>
            <a:t>,</a:t>
          </a:r>
          <a:r>
            <a:rPr lang="en-US" b="1"/>
            <a:t> </a:t>
          </a:r>
          <a:r>
            <a:rPr lang="hr-HR" b="1"/>
            <a:t>mana) </a:t>
          </a:r>
          <a:r>
            <a:rPr lang="en-US"/>
            <a:t>karakterno moralnih osobina medicinskih sestara u uspostavljanju odnosa s pacijentom</a:t>
          </a:r>
          <a:endParaRPr lang="hr-HR" dirty="0"/>
        </a:p>
      </dgm:t>
    </dgm:pt>
    <dgm:pt modelId="{D8DF7061-3EFB-4D43-9A69-3F719941A930}" type="parTrans" cxnId="{0896A942-4FB1-4652-92E7-CECD6D4F88D1}">
      <dgm:prSet/>
      <dgm:spPr/>
      <dgm:t>
        <a:bodyPr/>
        <a:lstStyle/>
        <a:p>
          <a:endParaRPr lang="hr-HR"/>
        </a:p>
      </dgm:t>
    </dgm:pt>
    <dgm:pt modelId="{83D67EBF-5B3B-4985-9CC7-3F92FB42095A}" type="sibTrans" cxnId="{0896A942-4FB1-4652-92E7-CECD6D4F88D1}">
      <dgm:prSet/>
      <dgm:spPr/>
      <dgm:t>
        <a:bodyPr/>
        <a:lstStyle/>
        <a:p>
          <a:endParaRPr lang="hr-HR"/>
        </a:p>
      </dgm:t>
    </dgm:pt>
    <dgm:pt modelId="{311AECA6-D744-4019-8DD8-B8750F88E0AC}" type="pres">
      <dgm:prSet presAssocID="{95E516D3-88D2-4FE6-BEE9-3E0F714EEB3B}" presName="Name0" presStyleCnt="0">
        <dgm:presLayoutVars>
          <dgm:dir/>
          <dgm:resizeHandles val="exact"/>
        </dgm:presLayoutVars>
      </dgm:prSet>
      <dgm:spPr/>
    </dgm:pt>
    <dgm:pt modelId="{BFB65F52-C877-4B48-BA67-A5D214F27F5C}" type="pres">
      <dgm:prSet presAssocID="{0E8AD8C4-687F-4AB3-95D0-38E96565DB2D}" presName="composite" presStyleCnt="0"/>
      <dgm:spPr/>
    </dgm:pt>
    <dgm:pt modelId="{71964C50-D02E-4787-B8FC-2AA58ABC1BE2}" type="pres">
      <dgm:prSet presAssocID="{0E8AD8C4-687F-4AB3-95D0-38E96565DB2D}" presName="rect1" presStyleLbl="trAlignAcc1" presStyleIdx="0" presStyleCnt="2">
        <dgm:presLayoutVars>
          <dgm:bulletEnabled val="1"/>
        </dgm:presLayoutVars>
      </dgm:prSet>
      <dgm:spPr/>
    </dgm:pt>
    <dgm:pt modelId="{655E06E7-B59B-4463-88DE-71FA06644517}" type="pres">
      <dgm:prSet presAssocID="{0E8AD8C4-687F-4AB3-95D0-38E96565DB2D}" presName="rect2" presStyleLbl="fgImgPlace1" presStyleIdx="0" presStyleCnt="2" custLinFactNeighborX="2921" custLinFactNeighborY="5310"/>
      <dgm:spPr>
        <a:blipFill rotWithShape="1">
          <a:blip xmlns:r="http://schemas.openxmlformats.org/officeDocument/2006/relationships" r:embed="rId1"/>
          <a:srcRect/>
          <a:stretch>
            <a:fillRect l="-35000" r="-35000"/>
          </a:stretch>
        </a:blipFill>
      </dgm:spPr>
    </dgm:pt>
    <dgm:pt modelId="{C00C9508-7177-448C-8905-AB00C3DEA05A}" type="pres">
      <dgm:prSet presAssocID="{FAD4CB38-8379-47C0-A3E2-99156DB35976}" presName="sibTrans" presStyleCnt="0"/>
      <dgm:spPr/>
    </dgm:pt>
    <dgm:pt modelId="{C5458D38-751B-49EC-891B-3AC091687D1E}" type="pres">
      <dgm:prSet presAssocID="{B041F0E2-673C-46B2-9D61-3FEA51429515}" presName="composite" presStyleCnt="0"/>
      <dgm:spPr/>
    </dgm:pt>
    <dgm:pt modelId="{D8B9B4E1-6440-4424-A3B3-845B37814452}" type="pres">
      <dgm:prSet presAssocID="{B041F0E2-673C-46B2-9D61-3FEA51429515}" presName="rect1" presStyleLbl="trAlignAcc1" presStyleIdx="1" presStyleCnt="2">
        <dgm:presLayoutVars>
          <dgm:bulletEnabled val="1"/>
        </dgm:presLayoutVars>
      </dgm:prSet>
      <dgm:spPr/>
    </dgm:pt>
    <dgm:pt modelId="{0B58EB48-0BE6-42AF-9449-F38AFA585870}" type="pres">
      <dgm:prSet presAssocID="{B041F0E2-673C-46B2-9D61-3FEA51429515}" presName="rect2" presStyleLbl="fgImgPlace1" presStyleIdx="1" presStyleCnt="2"/>
      <dgm:spPr>
        <a:blipFill rotWithShape="1">
          <a:blip xmlns:r="http://schemas.openxmlformats.org/officeDocument/2006/relationships" r:embed="rId1"/>
          <a:srcRect/>
          <a:stretch>
            <a:fillRect l="-35000" r="-35000"/>
          </a:stretch>
        </a:blipFill>
      </dgm:spPr>
    </dgm:pt>
  </dgm:ptLst>
  <dgm:cxnLst>
    <dgm:cxn modelId="{4DE9BD17-2EBE-447F-9458-6C208841E436}" srcId="{95E516D3-88D2-4FE6-BEE9-3E0F714EEB3B}" destId="{0E8AD8C4-687F-4AB3-95D0-38E96565DB2D}" srcOrd="0" destOrd="0" parTransId="{BD6BD9A9-9380-48ED-9581-7602B459CC4F}" sibTransId="{FAD4CB38-8379-47C0-A3E2-99156DB35976}"/>
    <dgm:cxn modelId="{0896A942-4FB1-4652-92E7-CECD6D4F88D1}" srcId="{95E516D3-88D2-4FE6-BEE9-3E0F714EEB3B}" destId="{B041F0E2-673C-46B2-9D61-3FEA51429515}" srcOrd="1" destOrd="0" parTransId="{D8DF7061-3EFB-4D43-9A69-3F719941A930}" sibTransId="{83D67EBF-5B3B-4985-9CC7-3F92FB42095A}"/>
    <dgm:cxn modelId="{7A0EA478-89E4-435C-9BF0-5B67EDD465A8}" type="presOf" srcId="{95E516D3-88D2-4FE6-BEE9-3E0F714EEB3B}" destId="{311AECA6-D744-4019-8DD8-B8750F88E0AC}" srcOrd="0" destOrd="0" presId="urn:microsoft.com/office/officeart/2008/layout/PictureStrips"/>
    <dgm:cxn modelId="{09CFF5B1-047F-47D5-907E-3396BD497650}" type="presOf" srcId="{B041F0E2-673C-46B2-9D61-3FEA51429515}" destId="{D8B9B4E1-6440-4424-A3B3-845B37814452}" srcOrd="0" destOrd="0" presId="urn:microsoft.com/office/officeart/2008/layout/PictureStrips"/>
    <dgm:cxn modelId="{DAABC5DB-950F-4302-8A4B-F7EED579AA4C}" type="presOf" srcId="{0E8AD8C4-687F-4AB3-95D0-38E96565DB2D}" destId="{71964C50-D02E-4787-B8FC-2AA58ABC1BE2}" srcOrd="0" destOrd="0" presId="urn:microsoft.com/office/officeart/2008/layout/PictureStrips"/>
    <dgm:cxn modelId="{240CE48D-0016-4ECD-B2DD-469F3C9BD00A}" type="presParOf" srcId="{311AECA6-D744-4019-8DD8-B8750F88E0AC}" destId="{BFB65F52-C877-4B48-BA67-A5D214F27F5C}" srcOrd="0" destOrd="0" presId="urn:microsoft.com/office/officeart/2008/layout/PictureStrips"/>
    <dgm:cxn modelId="{3CC7BC1E-1552-4F61-B39C-017F8F2456C9}" type="presParOf" srcId="{BFB65F52-C877-4B48-BA67-A5D214F27F5C}" destId="{71964C50-D02E-4787-B8FC-2AA58ABC1BE2}" srcOrd="0" destOrd="0" presId="urn:microsoft.com/office/officeart/2008/layout/PictureStrips"/>
    <dgm:cxn modelId="{8ADBD08D-45F5-44F8-9944-64C4D8C131C3}" type="presParOf" srcId="{BFB65F52-C877-4B48-BA67-A5D214F27F5C}" destId="{655E06E7-B59B-4463-88DE-71FA06644517}" srcOrd="1" destOrd="0" presId="urn:microsoft.com/office/officeart/2008/layout/PictureStrips"/>
    <dgm:cxn modelId="{7BCD7C7B-DAB9-4E64-B88F-784AA01B5143}" type="presParOf" srcId="{311AECA6-D744-4019-8DD8-B8750F88E0AC}" destId="{C00C9508-7177-448C-8905-AB00C3DEA05A}" srcOrd="1" destOrd="0" presId="urn:microsoft.com/office/officeart/2008/layout/PictureStrips"/>
    <dgm:cxn modelId="{D54C6162-D853-495E-A9ED-EC92AC9D763E}" type="presParOf" srcId="{311AECA6-D744-4019-8DD8-B8750F88E0AC}" destId="{C5458D38-751B-49EC-891B-3AC091687D1E}" srcOrd="2" destOrd="0" presId="urn:microsoft.com/office/officeart/2008/layout/PictureStrips"/>
    <dgm:cxn modelId="{5E066A16-EA03-4880-BACF-B4C82DB63C0E}" type="presParOf" srcId="{C5458D38-751B-49EC-891B-3AC091687D1E}" destId="{D8B9B4E1-6440-4424-A3B3-845B37814452}" srcOrd="0" destOrd="0" presId="urn:microsoft.com/office/officeart/2008/layout/PictureStrips"/>
    <dgm:cxn modelId="{DBFA169C-EB2C-4F93-AD4F-FD1CBF8A4A68}" type="presParOf" srcId="{C5458D38-751B-49EC-891B-3AC091687D1E}" destId="{0B58EB48-0BE6-42AF-9449-F38AFA58587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31B237-6788-4E65-B45A-D38758313219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BEB3310E-6600-405B-AF1F-6A0E03BF05B5}">
      <dgm:prSet phldrT="[Tekst]"/>
      <dgm:spPr/>
      <dgm:t>
        <a:bodyPr/>
        <a:lstStyle/>
        <a:p>
          <a:r>
            <a:rPr lang="hr-HR" dirty="0"/>
            <a:t>1.</a:t>
          </a:r>
        </a:p>
      </dgm:t>
    </dgm:pt>
    <dgm:pt modelId="{D7942190-32D9-4ADC-B4F0-5E45CD305E14}" type="parTrans" cxnId="{C5FCA701-E457-4C36-8EE6-E018801BD307}">
      <dgm:prSet/>
      <dgm:spPr/>
      <dgm:t>
        <a:bodyPr/>
        <a:lstStyle/>
        <a:p>
          <a:endParaRPr lang="hr-HR"/>
        </a:p>
      </dgm:t>
    </dgm:pt>
    <dgm:pt modelId="{62EC14D6-7D4D-4243-BE41-7EC50DD83C57}" type="sibTrans" cxnId="{C5FCA701-E457-4C36-8EE6-E018801BD307}">
      <dgm:prSet/>
      <dgm:spPr/>
      <dgm:t>
        <a:bodyPr/>
        <a:lstStyle/>
        <a:p>
          <a:endParaRPr lang="hr-HR"/>
        </a:p>
      </dgm:t>
    </dgm:pt>
    <dgm:pt modelId="{D50B2461-8300-45CC-A352-D919959E61A3}">
      <dgm:prSet/>
      <dgm:spPr/>
      <dgm:t>
        <a:bodyPr/>
        <a:lstStyle/>
        <a:p>
          <a:r>
            <a:rPr lang="hr-HR" dirty="0"/>
            <a:t>5.</a:t>
          </a:r>
        </a:p>
      </dgm:t>
    </dgm:pt>
    <dgm:pt modelId="{79B02A1C-5230-4CC7-912D-96B668E006A3}" type="parTrans" cxnId="{466AD8B8-0AA9-477E-87A6-77991248021E}">
      <dgm:prSet/>
      <dgm:spPr/>
      <dgm:t>
        <a:bodyPr/>
        <a:lstStyle/>
        <a:p>
          <a:endParaRPr lang="hr-HR"/>
        </a:p>
      </dgm:t>
    </dgm:pt>
    <dgm:pt modelId="{D2F9538B-7D50-4C14-AC63-9F0B8B8333F3}" type="sibTrans" cxnId="{466AD8B8-0AA9-477E-87A6-77991248021E}">
      <dgm:prSet/>
      <dgm:spPr/>
      <dgm:t>
        <a:bodyPr/>
        <a:lstStyle/>
        <a:p>
          <a:endParaRPr lang="hr-HR"/>
        </a:p>
      </dgm:t>
    </dgm:pt>
    <dgm:pt modelId="{CC54C391-53BC-49D1-8C5D-22B5C9B75EDD}">
      <dgm:prSet/>
      <dgm:spPr/>
      <dgm:t>
        <a:bodyPr/>
        <a:lstStyle/>
        <a:p>
          <a:r>
            <a:rPr lang="hr-HR" dirty="0"/>
            <a:t>4.</a:t>
          </a:r>
        </a:p>
      </dgm:t>
    </dgm:pt>
    <dgm:pt modelId="{A84F6DB2-3E04-4787-832E-D3F91D03C593}" type="sibTrans" cxnId="{02EDA90D-FFDA-44A1-BBF8-2B267CC0CD1A}">
      <dgm:prSet/>
      <dgm:spPr/>
      <dgm:t>
        <a:bodyPr/>
        <a:lstStyle/>
        <a:p>
          <a:endParaRPr lang="hr-HR"/>
        </a:p>
      </dgm:t>
    </dgm:pt>
    <dgm:pt modelId="{AF239469-47B8-465F-BA30-59110ABB5DB5}" type="parTrans" cxnId="{02EDA90D-FFDA-44A1-BBF8-2B267CC0CD1A}">
      <dgm:prSet/>
      <dgm:spPr/>
      <dgm:t>
        <a:bodyPr/>
        <a:lstStyle/>
        <a:p>
          <a:endParaRPr lang="hr-HR"/>
        </a:p>
      </dgm:t>
    </dgm:pt>
    <dgm:pt modelId="{099BD2F0-1004-417D-94BB-C306A4B13082}">
      <dgm:prSet phldrT="[Tekst]"/>
      <dgm:spPr/>
      <dgm:t>
        <a:bodyPr/>
        <a:lstStyle/>
        <a:p>
          <a:r>
            <a:rPr lang="hr-HR" dirty="0"/>
            <a:t>3.</a:t>
          </a:r>
        </a:p>
      </dgm:t>
    </dgm:pt>
    <dgm:pt modelId="{6134F939-02D7-4AC3-BBA8-68B2B6D70C55}" type="sibTrans" cxnId="{1F2FDB5D-516A-4A1D-9755-EF2EEFC66F29}">
      <dgm:prSet/>
      <dgm:spPr/>
      <dgm:t>
        <a:bodyPr/>
        <a:lstStyle/>
        <a:p>
          <a:endParaRPr lang="hr-HR"/>
        </a:p>
      </dgm:t>
    </dgm:pt>
    <dgm:pt modelId="{862A1E15-A218-4DFC-AA32-3600CAC6EEED}" type="parTrans" cxnId="{1F2FDB5D-516A-4A1D-9755-EF2EEFC66F29}">
      <dgm:prSet/>
      <dgm:spPr/>
      <dgm:t>
        <a:bodyPr/>
        <a:lstStyle/>
        <a:p>
          <a:endParaRPr lang="hr-HR"/>
        </a:p>
      </dgm:t>
    </dgm:pt>
    <dgm:pt modelId="{0F7CB1F1-535B-4985-8F25-4715E204F1B5}">
      <dgm:prSet phldrT="[Tekst]"/>
      <dgm:spPr/>
      <dgm:t>
        <a:bodyPr/>
        <a:lstStyle/>
        <a:p>
          <a:r>
            <a:rPr lang="hr-HR" dirty="0"/>
            <a:t>2.</a:t>
          </a:r>
        </a:p>
      </dgm:t>
    </dgm:pt>
    <dgm:pt modelId="{427CCFD6-D543-4A5C-B406-47B3B11AA96F}" type="sibTrans" cxnId="{0FD47FC8-B457-404C-BC4A-79E229771A26}">
      <dgm:prSet/>
      <dgm:spPr/>
      <dgm:t>
        <a:bodyPr/>
        <a:lstStyle/>
        <a:p>
          <a:endParaRPr lang="hr-HR"/>
        </a:p>
      </dgm:t>
    </dgm:pt>
    <dgm:pt modelId="{E23E4EDD-B7D5-4869-93AE-CE306213C5BF}" type="parTrans" cxnId="{0FD47FC8-B457-404C-BC4A-79E229771A26}">
      <dgm:prSet/>
      <dgm:spPr/>
      <dgm:t>
        <a:bodyPr/>
        <a:lstStyle/>
        <a:p>
          <a:endParaRPr lang="hr-HR"/>
        </a:p>
      </dgm:t>
    </dgm:pt>
    <dgm:pt modelId="{80B537D0-EE00-4ECA-8D16-754D1FDBCB05}" type="pres">
      <dgm:prSet presAssocID="{F131B237-6788-4E65-B45A-D38758313219}" presName="outerComposite" presStyleCnt="0">
        <dgm:presLayoutVars>
          <dgm:chMax val="5"/>
          <dgm:dir/>
          <dgm:resizeHandles val="exact"/>
        </dgm:presLayoutVars>
      </dgm:prSet>
      <dgm:spPr/>
    </dgm:pt>
    <dgm:pt modelId="{146BB9CF-5F50-4FC6-96FA-A35725F85F2C}" type="pres">
      <dgm:prSet presAssocID="{F131B237-6788-4E65-B45A-D38758313219}" presName="dummyMaxCanvas" presStyleCnt="0">
        <dgm:presLayoutVars/>
      </dgm:prSet>
      <dgm:spPr/>
    </dgm:pt>
    <dgm:pt modelId="{75B0AD4B-14FE-4186-8D2A-E69120BD179E}" type="pres">
      <dgm:prSet presAssocID="{F131B237-6788-4E65-B45A-D38758313219}" presName="FiveNodes_1" presStyleLbl="node1" presStyleIdx="0" presStyleCnt="5" custLinFactY="-87029" custLinFactNeighborX="2379" custLinFactNeighborY="-100000">
        <dgm:presLayoutVars>
          <dgm:bulletEnabled val="1"/>
        </dgm:presLayoutVars>
      </dgm:prSet>
      <dgm:spPr/>
    </dgm:pt>
    <dgm:pt modelId="{D30E483E-36D2-41D0-9A82-C579DA3B5B8F}" type="pres">
      <dgm:prSet presAssocID="{F131B237-6788-4E65-B45A-D38758313219}" presName="FiveNodes_2" presStyleLbl="node1" presStyleIdx="1" presStyleCnt="5" custLinFactNeighborX="-487" custLinFactNeighborY="4234">
        <dgm:presLayoutVars>
          <dgm:bulletEnabled val="1"/>
        </dgm:presLayoutVars>
      </dgm:prSet>
      <dgm:spPr/>
    </dgm:pt>
    <dgm:pt modelId="{1D059200-542C-4810-BFCC-B9996E93E27D}" type="pres">
      <dgm:prSet presAssocID="{F131B237-6788-4E65-B45A-D38758313219}" presName="FiveNodes_3" presStyleLbl="node1" presStyleIdx="2" presStyleCnt="5">
        <dgm:presLayoutVars>
          <dgm:bulletEnabled val="1"/>
        </dgm:presLayoutVars>
      </dgm:prSet>
      <dgm:spPr/>
    </dgm:pt>
    <dgm:pt modelId="{3CD21AEA-1EE5-459B-AAAD-06AB6C483D07}" type="pres">
      <dgm:prSet presAssocID="{F131B237-6788-4E65-B45A-D38758313219}" presName="FiveNodes_4" presStyleLbl="node1" presStyleIdx="3" presStyleCnt="5">
        <dgm:presLayoutVars>
          <dgm:bulletEnabled val="1"/>
        </dgm:presLayoutVars>
      </dgm:prSet>
      <dgm:spPr/>
    </dgm:pt>
    <dgm:pt modelId="{1129BC60-6856-43D2-997D-0A488528BF13}" type="pres">
      <dgm:prSet presAssocID="{F131B237-6788-4E65-B45A-D38758313219}" presName="FiveNodes_5" presStyleLbl="node1" presStyleIdx="4" presStyleCnt="5">
        <dgm:presLayoutVars>
          <dgm:bulletEnabled val="1"/>
        </dgm:presLayoutVars>
      </dgm:prSet>
      <dgm:spPr/>
    </dgm:pt>
    <dgm:pt modelId="{B4607990-58CF-49E6-ADE4-99C21027EB98}" type="pres">
      <dgm:prSet presAssocID="{F131B237-6788-4E65-B45A-D38758313219}" presName="FiveConn_1-2" presStyleLbl="fgAccFollowNode1" presStyleIdx="0" presStyleCnt="4">
        <dgm:presLayoutVars>
          <dgm:bulletEnabled val="1"/>
        </dgm:presLayoutVars>
      </dgm:prSet>
      <dgm:spPr/>
    </dgm:pt>
    <dgm:pt modelId="{BA4AE6EC-5477-44CA-A01F-E7638114C7CD}" type="pres">
      <dgm:prSet presAssocID="{F131B237-6788-4E65-B45A-D38758313219}" presName="FiveConn_2-3" presStyleLbl="fgAccFollowNode1" presStyleIdx="1" presStyleCnt="4">
        <dgm:presLayoutVars>
          <dgm:bulletEnabled val="1"/>
        </dgm:presLayoutVars>
      </dgm:prSet>
      <dgm:spPr/>
    </dgm:pt>
    <dgm:pt modelId="{EC7A8227-E5BC-40D4-8DC2-C74A631774FA}" type="pres">
      <dgm:prSet presAssocID="{F131B237-6788-4E65-B45A-D38758313219}" presName="FiveConn_3-4" presStyleLbl="fgAccFollowNode1" presStyleIdx="2" presStyleCnt="4">
        <dgm:presLayoutVars>
          <dgm:bulletEnabled val="1"/>
        </dgm:presLayoutVars>
      </dgm:prSet>
      <dgm:spPr/>
    </dgm:pt>
    <dgm:pt modelId="{F273931E-B962-4D7E-91A9-36C7FB516973}" type="pres">
      <dgm:prSet presAssocID="{F131B237-6788-4E65-B45A-D38758313219}" presName="FiveConn_4-5" presStyleLbl="fgAccFollowNode1" presStyleIdx="3" presStyleCnt="4">
        <dgm:presLayoutVars>
          <dgm:bulletEnabled val="1"/>
        </dgm:presLayoutVars>
      </dgm:prSet>
      <dgm:spPr/>
    </dgm:pt>
    <dgm:pt modelId="{72E0C847-2E67-4ABC-BE34-43D4B9810BB2}" type="pres">
      <dgm:prSet presAssocID="{F131B237-6788-4E65-B45A-D38758313219}" presName="FiveNodes_1_text" presStyleLbl="node1" presStyleIdx="4" presStyleCnt="5">
        <dgm:presLayoutVars>
          <dgm:bulletEnabled val="1"/>
        </dgm:presLayoutVars>
      </dgm:prSet>
      <dgm:spPr/>
    </dgm:pt>
    <dgm:pt modelId="{5DE64804-2B09-4B0F-A3B2-416986FC454B}" type="pres">
      <dgm:prSet presAssocID="{F131B237-6788-4E65-B45A-D38758313219}" presName="FiveNodes_2_text" presStyleLbl="node1" presStyleIdx="4" presStyleCnt="5">
        <dgm:presLayoutVars>
          <dgm:bulletEnabled val="1"/>
        </dgm:presLayoutVars>
      </dgm:prSet>
      <dgm:spPr/>
    </dgm:pt>
    <dgm:pt modelId="{A67689DB-A1D3-4A69-9411-F33A32EBF39B}" type="pres">
      <dgm:prSet presAssocID="{F131B237-6788-4E65-B45A-D38758313219}" presName="FiveNodes_3_text" presStyleLbl="node1" presStyleIdx="4" presStyleCnt="5">
        <dgm:presLayoutVars>
          <dgm:bulletEnabled val="1"/>
        </dgm:presLayoutVars>
      </dgm:prSet>
      <dgm:spPr/>
    </dgm:pt>
    <dgm:pt modelId="{113ED578-ADB0-473D-AE7B-56015A04A909}" type="pres">
      <dgm:prSet presAssocID="{F131B237-6788-4E65-B45A-D38758313219}" presName="FiveNodes_4_text" presStyleLbl="node1" presStyleIdx="4" presStyleCnt="5">
        <dgm:presLayoutVars>
          <dgm:bulletEnabled val="1"/>
        </dgm:presLayoutVars>
      </dgm:prSet>
      <dgm:spPr/>
    </dgm:pt>
    <dgm:pt modelId="{D97B0176-6203-4EB2-A646-87BAC8E2BEAC}" type="pres">
      <dgm:prSet presAssocID="{F131B237-6788-4E65-B45A-D3875831321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5FCA701-E457-4C36-8EE6-E018801BD307}" srcId="{F131B237-6788-4E65-B45A-D38758313219}" destId="{BEB3310E-6600-405B-AF1F-6A0E03BF05B5}" srcOrd="0" destOrd="0" parTransId="{D7942190-32D9-4ADC-B4F0-5E45CD305E14}" sibTransId="{62EC14D6-7D4D-4243-BE41-7EC50DD83C57}"/>
    <dgm:cxn modelId="{706AF603-180A-4755-8EE8-5F460796F705}" type="presOf" srcId="{F131B237-6788-4E65-B45A-D38758313219}" destId="{80B537D0-EE00-4ECA-8D16-754D1FDBCB05}" srcOrd="0" destOrd="0" presId="urn:microsoft.com/office/officeart/2005/8/layout/vProcess5"/>
    <dgm:cxn modelId="{02EDA90D-FFDA-44A1-BBF8-2B267CC0CD1A}" srcId="{F131B237-6788-4E65-B45A-D38758313219}" destId="{CC54C391-53BC-49D1-8C5D-22B5C9B75EDD}" srcOrd="3" destOrd="0" parTransId="{AF239469-47B8-465F-BA30-59110ABB5DB5}" sibTransId="{A84F6DB2-3E04-4787-832E-D3F91D03C593}"/>
    <dgm:cxn modelId="{5D3C2B19-CA50-4000-8F1B-7C169342F5E5}" type="presOf" srcId="{CC54C391-53BC-49D1-8C5D-22B5C9B75EDD}" destId="{113ED578-ADB0-473D-AE7B-56015A04A909}" srcOrd="1" destOrd="0" presId="urn:microsoft.com/office/officeart/2005/8/layout/vProcess5"/>
    <dgm:cxn modelId="{A2B1C036-5D10-43B4-8778-D9D635851466}" type="presOf" srcId="{62EC14D6-7D4D-4243-BE41-7EC50DD83C57}" destId="{B4607990-58CF-49E6-ADE4-99C21027EB98}" srcOrd="0" destOrd="0" presId="urn:microsoft.com/office/officeart/2005/8/layout/vProcess5"/>
    <dgm:cxn modelId="{1F2FDB5D-516A-4A1D-9755-EF2EEFC66F29}" srcId="{F131B237-6788-4E65-B45A-D38758313219}" destId="{099BD2F0-1004-417D-94BB-C306A4B13082}" srcOrd="2" destOrd="0" parTransId="{862A1E15-A218-4DFC-AA32-3600CAC6EEED}" sibTransId="{6134F939-02D7-4AC3-BBA8-68B2B6D70C55}"/>
    <dgm:cxn modelId="{98824149-DDA1-4A33-AA66-1D8DA921B691}" type="presOf" srcId="{099BD2F0-1004-417D-94BB-C306A4B13082}" destId="{A67689DB-A1D3-4A69-9411-F33A32EBF39B}" srcOrd="1" destOrd="0" presId="urn:microsoft.com/office/officeart/2005/8/layout/vProcess5"/>
    <dgm:cxn modelId="{1A5ED849-E8F1-491F-8C01-860E123CBC8D}" type="presOf" srcId="{A84F6DB2-3E04-4787-832E-D3F91D03C593}" destId="{F273931E-B962-4D7E-91A9-36C7FB516973}" srcOrd="0" destOrd="0" presId="urn:microsoft.com/office/officeart/2005/8/layout/vProcess5"/>
    <dgm:cxn modelId="{E8330073-F8B5-49DF-ABB3-E0C0D8676736}" type="presOf" srcId="{D50B2461-8300-45CC-A352-D919959E61A3}" destId="{D97B0176-6203-4EB2-A646-87BAC8E2BEAC}" srcOrd="1" destOrd="0" presId="urn:microsoft.com/office/officeart/2005/8/layout/vProcess5"/>
    <dgm:cxn modelId="{4EABD38F-221A-4EDD-9042-BB2668693B10}" type="presOf" srcId="{427CCFD6-D543-4A5C-B406-47B3B11AA96F}" destId="{BA4AE6EC-5477-44CA-A01F-E7638114C7CD}" srcOrd="0" destOrd="0" presId="urn:microsoft.com/office/officeart/2005/8/layout/vProcess5"/>
    <dgm:cxn modelId="{601C549A-432C-4433-9FE8-B9B8C3148464}" type="presOf" srcId="{099BD2F0-1004-417D-94BB-C306A4B13082}" destId="{1D059200-542C-4810-BFCC-B9996E93E27D}" srcOrd="0" destOrd="0" presId="urn:microsoft.com/office/officeart/2005/8/layout/vProcess5"/>
    <dgm:cxn modelId="{22BECDA2-B117-4DC3-A16C-FDD8EC22B5F4}" type="presOf" srcId="{6134F939-02D7-4AC3-BBA8-68B2B6D70C55}" destId="{EC7A8227-E5BC-40D4-8DC2-C74A631774FA}" srcOrd="0" destOrd="0" presId="urn:microsoft.com/office/officeart/2005/8/layout/vProcess5"/>
    <dgm:cxn modelId="{DF61FEB2-EA35-4DB3-8DCC-F453207F90C4}" type="presOf" srcId="{D50B2461-8300-45CC-A352-D919959E61A3}" destId="{1129BC60-6856-43D2-997D-0A488528BF13}" srcOrd="0" destOrd="0" presId="urn:microsoft.com/office/officeart/2005/8/layout/vProcess5"/>
    <dgm:cxn modelId="{466AD8B8-0AA9-477E-87A6-77991248021E}" srcId="{F131B237-6788-4E65-B45A-D38758313219}" destId="{D50B2461-8300-45CC-A352-D919959E61A3}" srcOrd="4" destOrd="0" parTransId="{79B02A1C-5230-4CC7-912D-96B668E006A3}" sibTransId="{D2F9538B-7D50-4C14-AC63-9F0B8B8333F3}"/>
    <dgm:cxn modelId="{F24904BF-855C-4576-884E-746166CCA989}" type="presOf" srcId="{0F7CB1F1-535B-4985-8F25-4715E204F1B5}" destId="{D30E483E-36D2-41D0-9A82-C579DA3B5B8F}" srcOrd="0" destOrd="0" presId="urn:microsoft.com/office/officeart/2005/8/layout/vProcess5"/>
    <dgm:cxn modelId="{0F3D2BC1-E21E-4ABF-BF5A-42170F4E2457}" type="presOf" srcId="{BEB3310E-6600-405B-AF1F-6A0E03BF05B5}" destId="{75B0AD4B-14FE-4186-8D2A-E69120BD179E}" srcOrd="0" destOrd="0" presId="urn:microsoft.com/office/officeart/2005/8/layout/vProcess5"/>
    <dgm:cxn modelId="{BE58DFC5-38DC-496F-9D3D-1A26DA9D5B47}" type="presOf" srcId="{0F7CB1F1-535B-4985-8F25-4715E204F1B5}" destId="{5DE64804-2B09-4B0F-A3B2-416986FC454B}" srcOrd="1" destOrd="0" presId="urn:microsoft.com/office/officeart/2005/8/layout/vProcess5"/>
    <dgm:cxn modelId="{0FD47FC8-B457-404C-BC4A-79E229771A26}" srcId="{F131B237-6788-4E65-B45A-D38758313219}" destId="{0F7CB1F1-535B-4985-8F25-4715E204F1B5}" srcOrd="1" destOrd="0" parTransId="{E23E4EDD-B7D5-4869-93AE-CE306213C5BF}" sibTransId="{427CCFD6-D543-4A5C-B406-47B3B11AA96F}"/>
    <dgm:cxn modelId="{F0E485DF-C9CE-48C0-A404-19E825600361}" type="presOf" srcId="{CC54C391-53BC-49D1-8C5D-22B5C9B75EDD}" destId="{3CD21AEA-1EE5-459B-AAAD-06AB6C483D07}" srcOrd="0" destOrd="0" presId="urn:microsoft.com/office/officeart/2005/8/layout/vProcess5"/>
    <dgm:cxn modelId="{1158DEE8-658B-459D-A3E0-BA652BE07F76}" type="presOf" srcId="{BEB3310E-6600-405B-AF1F-6A0E03BF05B5}" destId="{72E0C847-2E67-4ABC-BE34-43D4B9810BB2}" srcOrd="1" destOrd="0" presId="urn:microsoft.com/office/officeart/2005/8/layout/vProcess5"/>
    <dgm:cxn modelId="{2845F669-E49A-41D4-9A09-15CA1680D1D0}" type="presParOf" srcId="{80B537D0-EE00-4ECA-8D16-754D1FDBCB05}" destId="{146BB9CF-5F50-4FC6-96FA-A35725F85F2C}" srcOrd="0" destOrd="0" presId="urn:microsoft.com/office/officeart/2005/8/layout/vProcess5"/>
    <dgm:cxn modelId="{A9A7D02D-4FFF-4C2D-821D-FEE773A18645}" type="presParOf" srcId="{80B537D0-EE00-4ECA-8D16-754D1FDBCB05}" destId="{75B0AD4B-14FE-4186-8D2A-E69120BD179E}" srcOrd="1" destOrd="0" presId="urn:microsoft.com/office/officeart/2005/8/layout/vProcess5"/>
    <dgm:cxn modelId="{3E6B64BD-A5B7-4F82-B8C3-AAAE2E76910F}" type="presParOf" srcId="{80B537D0-EE00-4ECA-8D16-754D1FDBCB05}" destId="{D30E483E-36D2-41D0-9A82-C579DA3B5B8F}" srcOrd="2" destOrd="0" presId="urn:microsoft.com/office/officeart/2005/8/layout/vProcess5"/>
    <dgm:cxn modelId="{AB3F450E-FC36-4030-9D6C-EA2A244DB64B}" type="presParOf" srcId="{80B537D0-EE00-4ECA-8D16-754D1FDBCB05}" destId="{1D059200-542C-4810-BFCC-B9996E93E27D}" srcOrd="3" destOrd="0" presId="urn:microsoft.com/office/officeart/2005/8/layout/vProcess5"/>
    <dgm:cxn modelId="{25B6AC73-3F07-4FE0-9317-4AD7FE03DD61}" type="presParOf" srcId="{80B537D0-EE00-4ECA-8D16-754D1FDBCB05}" destId="{3CD21AEA-1EE5-459B-AAAD-06AB6C483D07}" srcOrd="4" destOrd="0" presId="urn:microsoft.com/office/officeart/2005/8/layout/vProcess5"/>
    <dgm:cxn modelId="{0253DE91-A79F-432C-8FE4-D2A40D52602C}" type="presParOf" srcId="{80B537D0-EE00-4ECA-8D16-754D1FDBCB05}" destId="{1129BC60-6856-43D2-997D-0A488528BF13}" srcOrd="5" destOrd="0" presId="urn:microsoft.com/office/officeart/2005/8/layout/vProcess5"/>
    <dgm:cxn modelId="{A29185CB-DA12-429A-BA94-A9BE21B66DE2}" type="presParOf" srcId="{80B537D0-EE00-4ECA-8D16-754D1FDBCB05}" destId="{B4607990-58CF-49E6-ADE4-99C21027EB98}" srcOrd="6" destOrd="0" presId="urn:microsoft.com/office/officeart/2005/8/layout/vProcess5"/>
    <dgm:cxn modelId="{A24326A1-2874-4D85-A327-58F7EF35BA1D}" type="presParOf" srcId="{80B537D0-EE00-4ECA-8D16-754D1FDBCB05}" destId="{BA4AE6EC-5477-44CA-A01F-E7638114C7CD}" srcOrd="7" destOrd="0" presId="urn:microsoft.com/office/officeart/2005/8/layout/vProcess5"/>
    <dgm:cxn modelId="{A9E0F82B-3071-4C2D-BD60-E5DDC283F40B}" type="presParOf" srcId="{80B537D0-EE00-4ECA-8D16-754D1FDBCB05}" destId="{EC7A8227-E5BC-40D4-8DC2-C74A631774FA}" srcOrd="8" destOrd="0" presId="urn:microsoft.com/office/officeart/2005/8/layout/vProcess5"/>
    <dgm:cxn modelId="{50C59FCB-9F46-48C0-81ED-55878997D4BD}" type="presParOf" srcId="{80B537D0-EE00-4ECA-8D16-754D1FDBCB05}" destId="{F273931E-B962-4D7E-91A9-36C7FB516973}" srcOrd="9" destOrd="0" presId="urn:microsoft.com/office/officeart/2005/8/layout/vProcess5"/>
    <dgm:cxn modelId="{ACF8D427-81BC-42C3-A1B4-E683CB4ED6E0}" type="presParOf" srcId="{80B537D0-EE00-4ECA-8D16-754D1FDBCB05}" destId="{72E0C847-2E67-4ABC-BE34-43D4B9810BB2}" srcOrd="10" destOrd="0" presId="urn:microsoft.com/office/officeart/2005/8/layout/vProcess5"/>
    <dgm:cxn modelId="{B0D0D2AE-D3C4-47A4-9072-4ADB25D1BD7D}" type="presParOf" srcId="{80B537D0-EE00-4ECA-8D16-754D1FDBCB05}" destId="{5DE64804-2B09-4B0F-A3B2-416986FC454B}" srcOrd="11" destOrd="0" presId="urn:microsoft.com/office/officeart/2005/8/layout/vProcess5"/>
    <dgm:cxn modelId="{EA1B7C8C-7754-4FC7-B1CA-902FC8DF14AF}" type="presParOf" srcId="{80B537D0-EE00-4ECA-8D16-754D1FDBCB05}" destId="{A67689DB-A1D3-4A69-9411-F33A32EBF39B}" srcOrd="12" destOrd="0" presId="urn:microsoft.com/office/officeart/2005/8/layout/vProcess5"/>
    <dgm:cxn modelId="{7A2DD57C-9A6F-4CE2-ABF2-C4DD08B8EB6A}" type="presParOf" srcId="{80B537D0-EE00-4ECA-8D16-754D1FDBCB05}" destId="{113ED578-ADB0-473D-AE7B-56015A04A909}" srcOrd="13" destOrd="0" presId="urn:microsoft.com/office/officeart/2005/8/layout/vProcess5"/>
    <dgm:cxn modelId="{439AA8C3-583B-487C-B613-C7D9F9286067}" type="presParOf" srcId="{80B537D0-EE00-4ECA-8D16-754D1FDBCB05}" destId="{D97B0176-6203-4EB2-A646-87BAC8E2BEA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150976-0BED-4469-8AEC-A5C9AD1D1F74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BAD2F48F-8190-4C4A-BB11-5C3C0EDAF31A}">
      <dgm:prSet/>
      <dgm:spPr/>
      <dgm:t>
        <a:bodyPr/>
        <a:lstStyle/>
        <a:p>
          <a:r>
            <a:rPr lang="en-US"/>
            <a:t>arogancija</a:t>
          </a:r>
          <a:endParaRPr lang="hr-HR"/>
        </a:p>
      </dgm:t>
    </dgm:pt>
    <dgm:pt modelId="{43C69717-E9AD-4D01-8B20-84E751F6EAA7}" type="parTrans" cxnId="{41E04000-F030-4B43-835F-E3A29008EA9A}">
      <dgm:prSet/>
      <dgm:spPr/>
      <dgm:t>
        <a:bodyPr/>
        <a:lstStyle/>
        <a:p>
          <a:endParaRPr lang="hr-HR"/>
        </a:p>
      </dgm:t>
    </dgm:pt>
    <dgm:pt modelId="{260B5607-6971-4825-A990-34F2A258F150}" type="sibTrans" cxnId="{41E04000-F030-4B43-835F-E3A29008EA9A}">
      <dgm:prSet/>
      <dgm:spPr/>
      <dgm:t>
        <a:bodyPr/>
        <a:lstStyle/>
        <a:p>
          <a:endParaRPr lang="hr-HR"/>
        </a:p>
      </dgm:t>
    </dgm:pt>
    <dgm:pt modelId="{EF9C4E31-6210-49EF-9C8B-806D52F64F85}">
      <dgm:prSet/>
      <dgm:spPr/>
      <dgm:t>
        <a:bodyPr/>
        <a:lstStyle/>
        <a:p>
          <a:r>
            <a:rPr lang="en-US"/>
            <a:t>neosjećajnost</a:t>
          </a:r>
          <a:endParaRPr lang="hr-HR"/>
        </a:p>
      </dgm:t>
    </dgm:pt>
    <dgm:pt modelId="{66949E06-362A-4284-86CE-6B5ECF9D1A74}" type="parTrans" cxnId="{E3CC0E25-8EBC-43AE-8778-4CBBE4D00A71}">
      <dgm:prSet/>
      <dgm:spPr/>
      <dgm:t>
        <a:bodyPr/>
        <a:lstStyle/>
        <a:p>
          <a:endParaRPr lang="hr-HR"/>
        </a:p>
      </dgm:t>
    </dgm:pt>
    <dgm:pt modelId="{6AB2F2DE-8BEB-4EC4-B9E3-9E1EF61B1774}" type="sibTrans" cxnId="{E3CC0E25-8EBC-43AE-8778-4CBBE4D00A71}">
      <dgm:prSet/>
      <dgm:spPr/>
      <dgm:t>
        <a:bodyPr/>
        <a:lstStyle/>
        <a:p>
          <a:endParaRPr lang="hr-HR"/>
        </a:p>
      </dgm:t>
    </dgm:pt>
    <dgm:pt modelId="{95AC2B4B-F80C-4139-AE68-01EC8BA406B4}">
      <dgm:prSet/>
      <dgm:spPr/>
      <dgm:t>
        <a:bodyPr/>
        <a:lstStyle/>
        <a:p>
          <a:r>
            <a:rPr lang="en-US"/>
            <a:t>negativno komentiranje</a:t>
          </a:r>
          <a:endParaRPr lang="hr-HR"/>
        </a:p>
      </dgm:t>
    </dgm:pt>
    <dgm:pt modelId="{841F64EE-5FBD-4D66-BAFF-07BF263081D4}" type="parTrans" cxnId="{5F857F8F-43EE-46E9-92C2-BD5534182034}">
      <dgm:prSet/>
      <dgm:spPr/>
      <dgm:t>
        <a:bodyPr/>
        <a:lstStyle/>
        <a:p>
          <a:endParaRPr lang="hr-HR"/>
        </a:p>
      </dgm:t>
    </dgm:pt>
    <dgm:pt modelId="{2D3F63DA-952E-4C9F-B272-7E7F7FF817BB}" type="sibTrans" cxnId="{5F857F8F-43EE-46E9-92C2-BD5534182034}">
      <dgm:prSet/>
      <dgm:spPr/>
      <dgm:t>
        <a:bodyPr/>
        <a:lstStyle/>
        <a:p>
          <a:endParaRPr lang="hr-HR"/>
        </a:p>
      </dgm:t>
    </dgm:pt>
    <dgm:pt modelId="{F45877D5-FDB7-4602-85B8-6D91B1C3098E}">
      <dgm:prSet/>
      <dgm:spPr/>
      <dgm:t>
        <a:bodyPr/>
        <a:lstStyle/>
        <a:p>
          <a:r>
            <a:rPr lang="en-US"/>
            <a:t>neljubaznost</a:t>
          </a:r>
          <a:endParaRPr lang="hr-HR"/>
        </a:p>
      </dgm:t>
    </dgm:pt>
    <dgm:pt modelId="{3149088D-B09E-4285-B909-488D73AE7E3B}" type="parTrans" cxnId="{92F123F4-01C6-451A-A625-E01710273096}">
      <dgm:prSet/>
      <dgm:spPr/>
      <dgm:t>
        <a:bodyPr/>
        <a:lstStyle/>
        <a:p>
          <a:endParaRPr lang="hr-HR"/>
        </a:p>
      </dgm:t>
    </dgm:pt>
    <dgm:pt modelId="{E3E8810A-763C-46BF-9E99-E7CCF7C4BB9D}" type="sibTrans" cxnId="{92F123F4-01C6-451A-A625-E01710273096}">
      <dgm:prSet/>
      <dgm:spPr/>
      <dgm:t>
        <a:bodyPr/>
        <a:lstStyle/>
        <a:p>
          <a:endParaRPr lang="hr-HR"/>
        </a:p>
      </dgm:t>
    </dgm:pt>
    <dgm:pt modelId="{4E151958-B0F6-40AF-8A81-BECE7CEB98EB}">
      <dgm:prSet/>
      <dgm:spPr/>
      <dgm:t>
        <a:bodyPr/>
        <a:lstStyle/>
        <a:p>
          <a:r>
            <a:rPr lang="hr-HR" dirty="0"/>
            <a:t> </a:t>
          </a:r>
          <a:r>
            <a:rPr lang="en-US" dirty="0"/>
            <a:t>ne</a:t>
          </a:r>
          <a:r>
            <a:rPr lang="hr-HR" dirty="0"/>
            <a:t> </a:t>
          </a:r>
          <a:r>
            <a:rPr lang="en-US" dirty="0" err="1"/>
            <a:t>odgovornost</a:t>
          </a:r>
          <a:endParaRPr lang="hr-HR" dirty="0"/>
        </a:p>
      </dgm:t>
    </dgm:pt>
    <dgm:pt modelId="{8C369106-FC04-414C-8EC8-9C62AE2EAB8B}" type="parTrans" cxnId="{F2A5A2A7-214E-4CFE-8EBB-F440E2D984B4}">
      <dgm:prSet/>
      <dgm:spPr/>
      <dgm:t>
        <a:bodyPr/>
        <a:lstStyle/>
        <a:p>
          <a:endParaRPr lang="hr-HR"/>
        </a:p>
      </dgm:t>
    </dgm:pt>
    <dgm:pt modelId="{76B285C3-504C-4FE7-ADE4-575A02AD580D}" type="sibTrans" cxnId="{F2A5A2A7-214E-4CFE-8EBB-F440E2D984B4}">
      <dgm:prSet/>
      <dgm:spPr/>
      <dgm:t>
        <a:bodyPr/>
        <a:lstStyle/>
        <a:p>
          <a:endParaRPr lang="hr-HR"/>
        </a:p>
      </dgm:t>
    </dgm:pt>
    <dgm:pt modelId="{86A3D417-782E-4B97-B3B8-491EB84B7071}">
      <dgm:prSet/>
      <dgm:spPr/>
      <dgm:t>
        <a:bodyPr/>
        <a:lstStyle/>
        <a:p>
          <a:r>
            <a:rPr lang="en-US"/>
            <a:t>ne human odnos</a:t>
          </a:r>
          <a:endParaRPr lang="hr-HR"/>
        </a:p>
      </dgm:t>
    </dgm:pt>
    <dgm:pt modelId="{19C4CA47-D405-4AFE-B1D6-89108682A78F}" type="parTrans" cxnId="{6E1F6C1C-EEFA-4EDE-84FA-ED4B8EFD9428}">
      <dgm:prSet/>
      <dgm:spPr/>
      <dgm:t>
        <a:bodyPr/>
        <a:lstStyle/>
        <a:p>
          <a:endParaRPr lang="hr-HR"/>
        </a:p>
      </dgm:t>
    </dgm:pt>
    <dgm:pt modelId="{75B92049-248B-469D-A488-A7A93A69075A}" type="sibTrans" cxnId="{6E1F6C1C-EEFA-4EDE-84FA-ED4B8EFD9428}">
      <dgm:prSet/>
      <dgm:spPr/>
      <dgm:t>
        <a:bodyPr/>
        <a:lstStyle/>
        <a:p>
          <a:endParaRPr lang="hr-HR"/>
        </a:p>
      </dgm:t>
    </dgm:pt>
    <dgm:pt modelId="{81D552B5-524C-4CAF-ABDF-C6D9948B4823}">
      <dgm:prSet/>
      <dgm:spPr/>
      <dgm:t>
        <a:bodyPr/>
        <a:lstStyle/>
        <a:p>
          <a:r>
            <a:rPr lang="en-US"/>
            <a:t>nepažljivost</a:t>
          </a:r>
          <a:endParaRPr lang="hr-HR"/>
        </a:p>
      </dgm:t>
    </dgm:pt>
    <dgm:pt modelId="{60329A85-2E93-4BD8-BA8C-5BF795705E79}" type="parTrans" cxnId="{3BEF60F2-F697-441B-A1A9-E02103E72967}">
      <dgm:prSet/>
      <dgm:spPr/>
      <dgm:t>
        <a:bodyPr/>
        <a:lstStyle/>
        <a:p>
          <a:endParaRPr lang="hr-HR"/>
        </a:p>
      </dgm:t>
    </dgm:pt>
    <dgm:pt modelId="{E778493E-4F76-46C2-902B-5EDFE4302C59}" type="sibTrans" cxnId="{3BEF60F2-F697-441B-A1A9-E02103E72967}">
      <dgm:prSet/>
      <dgm:spPr/>
      <dgm:t>
        <a:bodyPr/>
        <a:lstStyle/>
        <a:p>
          <a:endParaRPr lang="hr-HR"/>
        </a:p>
      </dgm:t>
    </dgm:pt>
    <dgm:pt modelId="{1D3CD6B4-9BF5-4F35-840C-BDA2F09E7808}">
      <dgm:prSet/>
      <dgm:spPr/>
      <dgm:t>
        <a:bodyPr/>
        <a:lstStyle/>
        <a:p>
          <a:r>
            <a:rPr lang="hr-HR"/>
            <a:t>n</a:t>
          </a:r>
          <a:r>
            <a:rPr lang="en-US"/>
            <a:t>eprofesionalnost</a:t>
          </a:r>
          <a:endParaRPr lang="hr-HR"/>
        </a:p>
      </dgm:t>
    </dgm:pt>
    <dgm:pt modelId="{4BBFDA57-C901-4170-AE1A-9C85430DB6BA}" type="parTrans" cxnId="{CB0B8858-95BD-4A27-8C4B-E92FA9B4DCAF}">
      <dgm:prSet/>
      <dgm:spPr/>
      <dgm:t>
        <a:bodyPr/>
        <a:lstStyle/>
        <a:p>
          <a:endParaRPr lang="hr-HR"/>
        </a:p>
      </dgm:t>
    </dgm:pt>
    <dgm:pt modelId="{B41AA470-F91E-4025-9981-4AC681B49AC8}" type="sibTrans" cxnId="{CB0B8858-95BD-4A27-8C4B-E92FA9B4DCAF}">
      <dgm:prSet/>
      <dgm:spPr/>
      <dgm:t>
        <a:bodyPr/>
        <a:lstStyle/>
        <a:p>
          <a:endParaRPr lang="hr-HR"/>
        </a:p>
      </dgm:t>
    </dgm:pt>
    <dgm:pt modelId="{DB0D6979-E524-4A93-861C-CE88147FFD64}">
      <dgm:prSet/>
      <dgm:spPr/>
      <dgm:t>
        <a:bodyPr/>
        <a:lstStyle/>
        <a:p>
          <a:r>
            <a:rPr lang="en-US"/>
            <a:t>predrasude prema pacijentima</a:t>
          </a:r>
          <a:endParaRPr lang="hr-HR" dirty="0"/>
        </a:p>
      </dgm:t>
    </dgm:pt>
    <dgm:pt modelId="{DF61F178-65B3-46D0-96C8-049505FE3DAD}" type="parTrans" cxnId="{3ECE1E75-379F-4C28-A86B-4248CBF72EA2}">
      <dgm:prSet/>
      <dgm:spPr/>
      <dgm:t>
        <a:bodyPr/>
        <a:lstStyle/>
        <a:p>
          <a:endParaRPr lang="hr-HR"/>
        </a:p>
      </dgm:t>
    </dgm:pt>
    <dgm:pt modelId="{A965B277-6D7E-43E0-972F-013E5870AF15}" type="sibTrans" cxnId="{3ECE1E75-379F-4C28-A86B-4248CBF72EA2}">
      <dgm:prSet/>
      <dgm:spPr/>
      <dgm:t>
        <a:bodyPr/>
        <a:lstStyle/>
        <a:p>
          <a:endParaRPr lang="hr-HR"/>
        </a:p>
      </dgm:t>
    </dgm:pt>
    <dgm:pt modelId="{654F19D7-D5E1-45F2-A4F8-CEB23FD17850}">
      <dgm:prSet/>
      <dgm:spPr/>
      <dgm:t>
        <a:bodyPr/>
        <a:lstStyle/>
        <a:p>
          <a:r>
            <a:rPr lang="hr-HR"/>
            <a:t>nestrpljivost</a:t>
          </a:r>
        </a:p>
      </dgm:t>
    </dgm:pt>
    <dgm:pt modelId="{5E1253D5-498F-473B-8225-B08E83C71F15}" type="parTrans" cxnId="{10A276AD-C037-4D88-B13F-6B1A838AEBCD}">
      <dgm:prSet/>
      <dgm:spPr/>
      <dgm:t>
        <a:bodyPr/>
        <a:lstStyle/>
        <a:p>
          <a:endParaRPr lang="hr-HR"/>
        </a:p>
      </dgm:t>
    </dgm:pt>
    <dgm:pt modelId="{653C18C6-88E3-4739-8D85-A6704D2C2766}" type="sibTrans" cxnId="{10A276AD-C037-4D88-B13F-6B1A838AEBCD}">
      <dgm:prSet/>
      <dgm:spPr/>
      <dgm:t>
        <a:bodyPr/>
        <a:lstStyle/>
        <a:p>
          <a:endParaRPr lang="hr-HR"/>
        </a:p>
      </dgm:t>
    </dgm:pt>
    <dgm:pt modelId="{315FE64A-015F-4C60-80BF-BADDB761B912}" type="pres">
      <dgm:prSet presAssocID="{30150976-0BED-4469-8AEC-A5C9AD1D1F74}" presName="Name0" presStyleCnt="0">
        <dgm:presLayoutVars>
          <dgm:dir/>
          <dgm:resizeHandles val="exact"/>
        </dgm:presLayoutVars>
      </dgm:prSet>
      <dgm:spPr/>
    </dgm:pt>
    <dgm:pt modelId="{9852FBD6-2771-4E0E-8730-D56F325C5A83}" type="pres">
      <dgm:prSet presAssocID="{30150976-0BED-4469-8AEC-A5C9AD1D1F74}" presName="cycle" presStyleCnt="0"/>
      <dgm:spPr/>
    </dgm:pt>
    <dgm:pt modelId="{7CCFBA1C-A600-4648-8E0D-F988647376EF}" type="pres">
      <dgm:prSet presAssocID="{DB0D6979-E524-4A93-861C-CE88147FFD64}" presName="nodeFirstNode" presStyleLbl="node1" presStyleIdx="0" presStyleCnt="10">
        <dgm:presLayoutVars>
          <dgm:bulletEnabled val="1"/>
        </dgm:presLayoutVars>
      </dgm:prSet>
      <dgm:spPr/>
    </dgm:pt>
    <dgm:pt modelId="{8348F2EA-925E-41AB-9628-C2BD891AF196}" type="pres">
      <dgm:prSet presAssocID="{A965B277-6D7E-43E0-972F-013E5870AF15}" presName="sibTransFirstNode" presStyleLbl="bgShp" presStyleIdx="0" presStyleCnt="1"/>
      <dgm:spPr/>
    </dgm:pt>
    <dgm:pt modelId="{216CE782-729D-48AB-9DB2-D863B1D19246}" type="pres">
      <dgm:prSet presAssocID="{BAD2F48F-8190-4C4A-BB11-5C3C0EDAF31A}" presName="nodeFollowingNodes" presStyleLbl="node1" presStyleIdx="1" presStyleCnt="10">
        <dgm:presLayoutVars>
          <dgm:bulletEnabled val="1"/>
        </dgm:presLayoutVars>
      </dgm:prSet>
      <dgm:spPr/>
    </dgm:pt>
    <dgm:pt modelId="{D1A97B5D-504C-44FC-B1F1-CA48529F6B1E}" type="pres">
      <dgm:prSet presAssocID="{EF9C4E31-6210-49EF-9C8B-806D52F64F85}" presName="nodeFollowingNodes" presStyleLbl="node1" presStyleIdx="2" presStyleCnt="10">
        <dgm:presLayoutVars>
          <dgm:bulletEnabled val="1"/>
        </dgm:presLayoutVars>
      </dgm:prSet>
      <dgm:spPr/>
    </dgm:pt>
    <dgm:pt modelId="{27FCC50E-3E81-4117-8F48-E744237C6EB3}" type="pres">
      <dgm:prSet presAssocID="{95AC2B4B-F80C-4139-AE68-01EC8BA406B4}" presName="nodeFollowingNodes" presStyleLbl="node1" presStyleIdx="3" presStyleCnt="10">
        <dgm:presLayoutVars>
          <dgm:bulletEnabled val="1"/>
        </dgm:presLayoutVars>
      </dgm:prSet>
      <dgm:spPr/>
    </dgm:pt>
    <dgm:pt modelId="{784CF16F-1550-4EB9-8E61-B1F5CFF8924D}" type="pres">
      <dgm:prSet presAssocID="{F45877D5-FDB7-4602-85B8-6D91B1C3098E}" presName="nodeFollowingNodes" presStyleLbl="node1" presStyleIdx="4" presStyleCnt="10">
        <dgm:presLayoutVars>
          <dgm:bulletEnabled val="1"/>
        </dgm:presLayoutVars>
      </dgm:prSet>
      <dgm:spPr/>
    </dgm:pt>
    <dgm:pt modelId="{49C041E0-A622-4174-959A-483A1967E831}" type="pres">
      <dgm:prSet presAssocID="{4E151958-B0F6-40AF-8A81-BECE7CEB98EB}" presName="nodeFollowingNodes" presStyleLbl="node1" presStyleIdx="5" presStyleCnt="10">
        <dgm:presLayoutVars>
          <dgm:bulletEnabled val="1"/>
        </dgm:presLayoutVars>
      </dgm:prSet>
      <dgm:spPr/>
    </dgm:pt>
    <dgm:pt modelId="{3AA33E34-172A-449E-B75F-2CDD4D9D15FA}" type="pres">
      <dgm:prSet presAssocID="{86A3D417-782E-4B97-B3B8-491EB84B7071}" presName="nodeFollowingNodes" presStyleLbl="node1" presStyleIdx="6" presStyleCnt="10">
        <dgm:presLayoutVars>
          <dgm:bulletEnabled val="1"/>
        </dgm:presLayoutVars>
      </dgm:prSet>
      <dgm:spPr/>
    </dgm:pt>
    <dgm:pt modelId="{949EF0F0-F5C5-4866-BE0C-5ABB8436305D}" type="pres">
      <dgm:prSet presAssocID="{81D552B5-524C-4CAF-ABDF-C6D9948B4823}" presName="nodeFollowingNodes" presStyleLbl="node1" presStyleIdx="7" presStyleCnt="10">
        <dgm:presLayoutVars>
          <dgm:bulletEnabled val="1"/>
        </dgm:presLayoutVars>
      </dgm:prSet>
      <dgm:spPr/>
    </dgm:pt>
    <dgm:pt modelId="{5B91BA27-28D6-4025-BFB9-4717F218F50F}" type="pres">
      <dgm:prSet presAssocID="{1D3CD6B4-9BF5-4F35-840C-BDA2F09E7808}" presName="nodeFollowingNodes" presStyleLbl="node1" presStyleIdx="8" presStyleCnt="10">
        <dgm:presLayoutVars>
          <dgm:bulletEnabled val="1"/>
        </dgm:presLayoutVars>
      </dgm:prSet>
      <dgm:spPr/>
    </dgm:pt>
    <dgm:pt modelId="{D2EA41BE-D51B-4995-8743-313805FFC7DD}" type="pres">
      <dgm:prSet presAssocID="{654F19D7-D5E1-45F2-A4F8-CEB23FD17850}" presName="nodeFollowingNodes" presStyleLbl="node1" presStyleIdx="9" presStyleCnt="10">
        <dgm:presLayoutVars>
          <dgm:bulletEnabled val="1"/>
        </dgm:presLayoutVars>
      </dgm:prSet>
      <dgm:spPr/>
    </dgm:pt>
  </dgm:ptLst>
  <dgm:cxnLst>
    <dgm:cxn modelId="{41E04000-F030-4B43-835F-E3A29008EA9A}" srcId="{30150976-0BED-4469-8AEC-A5C9AD1D1F74}" destId="{BAD2F48F-8190-4C4A-BB11-5C3C0EDAF31A}" srcOrd="1" destOrd="0" parTransId="{43C69717-E9AD-4D01-8B20-84E751F6EAA7}" sibTransId="{260B5607-6971-4825-A990-34F2A258F150}"/>
    <dgm:cxn modelId="{BB50C102-0169-49D4-AACC-2562049A9AA3}" type="presOf" srcId="{81D552B5-524C-4CAF-ABDF-C6D9948B4823}" destId="{949EF0F0-F5C5-4866-BE0C-5ABB8436305D}" srcOrd="0" destOrd="0" presId="urn:microsoft.com/office/officeart/2005/8/layout/cycle3"/>
    <dgm:cxn modelId="{E0DE5D08-DB10-45B1-BB06-465849739E3A}" type="presOf" srcId="{A965B277-6D7E-43E0-972F-013E5870AF15}" destId="{8348F2EA-925E-41AB-9628-C2BD891AF196}" srcOrd="0" destOrd="0" presId="urn:microsoft.com/office/officeart/2005/8/layout/cycle3"/>
    <dgm:cxn modelId="{9C2C330E-DCCC-48C0-8F18-76328C48AA0E}" type="presOf" srcId="{95AC2B4B-F80C-4139-AE68-01EC8BA406B4}" destId="{27FCC50E-3E81-4117-8F48-E744237C6EB3}" srcOrd="0" destOrd="0" presId="urn:microsoft.com/office/officeart/2005/8/layout/cycle3"/>
    <dgm:cxn modelId="{6E1F6C1C-EEFA-4EDE-84FA-ED4B8EFD9428}" srcId="{30150976-0BED-4469-8AEC-A5C9AD1D1F74}" destId="{86A3D417-782E-4B97-B3B8-491EB84B7071}" srcOrd="6" destOrd="0" parTransId="{19C4CA47-D405-4AFE-B1D6-89108682A78F}" sibTransId="{75B92049-248B-469D-A488-A7A93A69075A}"/>
    <dgm:cxn modelId="{AD630D21-777C-4B9D-9ED9-ACCC2F8369E4}" type="presOf" srcId="{BAD2F48F-8190-4C4A-BB11-5C3C0EDAF31A}" destId="{216CE782-729D-48AB-9DB2-D863B1D19246}" srcOrd="0" destOrd="0" presId="urn:microsoft.com/office/officeart/2005/8/layout/cycle3"/>
    <dgm:cxn modelId="{E3CC0E25-8EBC-43AE-8778-4CBBE4D00A71}" srcId="{30150976-0BED-4469-8AEC-A5C9AD1D1F74}" destId="{EF9C4E31-6210-49EF-9C8B-806D52F64F85}" srcOrd="2" destOrd="0" parTransId="{66949E06-362A-4284-86CE-6B5ECF9D1A74}" sibTransId="{6AB2F2DE-8BEB-4EC4-B9E3-9E1EF61B1774}"/>
    <dgm:cxn modelId="{EC886C2B-FD43-40FC-B409-FBF32977DEE1}" type="presOf" srcId="{654F19D7-D5E1-45F2-A4F8-CEB23FD17850}" destId="{D2EA41BE-D51B-4995-8743-313805FFC7DD}" srcOrd="0" destOrd="0" presId="urn:microsoft.com/office/officeart/2005/8/layout/cycle3"/>
    <dgm:cxn modelId="{F95D6C36-A209-46B9-96BE-AD62ADC422DC}" type="presOf" srcId="{86A3D417-782E-4B97-B3B8-491EB84B7071}" destId="{3AA33E34-172A-449E-B75F-2CDD4D9D15FA}" srcOrd="0" destOrd="0" presId="urn:microsoft.com/office/officeart/2005/8/layout/cycle3"/>
    <dgm:cxn modelId="{4C44A250-EC6D-4216-A294-D0CB27F3CCC3}" type="presOf" srcId="{F45877D5-FDB7-4602-85B8-6D91B1C3098E}" destId="{784CF16F-1550-4EB9-8E61-B1F5CFF8924D}" srcOrd="0" destOrd="0" presId="urn:microsoft.com/office/officeart/2005/8/layout/cycle3"/>
    <dgm:cxn modelId="{136EFD72-6E03-403F-A5D5-E2FA6ED0D0C7}" type="presOf" srcId="{1D3CD6B4-9BF5-4F35-840C-BDA2F09E7808}" destId="{5B91BA27-28D6-4025-BFB9-4717F218F50F}" srcOrd="0" destOrd="0" presId="urn:microsoft.com/office/officeart/2005/8/layout/cycle3"/>
    <dgm:cxn modelId="{3ECE1E75-379F-4C28-A86B-4248CBF72EA2}" srcId="{30150976-0BED-4469-8AEC-A5C9AD1D1F74}" destId="{DB0D6979-E524-4A93-861C-CE88147FFD64}" srcOrd="0" destOrd="0" parTransId="{DF61F178-65B3-46D0-96C8-049505FE3DAD}" sibTransId="{A965B277-6D7E-43E0-972F-013E5870AF15}"/>
    <dgm:cxn modelId="{CB0B8858-95BD-4A27-8C4B-E92FA9B4DCAF}" srcId="{30150976-0BED-4469-8AEC-A5C9AD1D1F74}" destId="{1D3CD6B4-9BF5-4F35-840C-BDA2F09E7808}" srcOrd="8" destOrd="0" parTransId="{4BBFDA57-C901-4170-AE1A-9C85430DB6BA}" sibTransId="{B41AA470-F91E-4025-9981-4AC681B49AC8}"/>
    <dgm:cxn modelId="{5F857F8F-43EE-46E9-92C2-BD5534182034}" srcId="{30150976-0BED-4469-8AEC-A5C9AD1D1F74}" destId="{95AC2B4B-F80C-4139-AE68-01EC8BA406B4}" srcOrd="3" destOrd="0" parTransId="{841F64EE-5FBD-4D66-BAFF-07BF263081D4}" sibTransId="{2D3F63DA-952E-4C9F-B272-7E7F7FF817BB}"/>
    <dgm:cxn modelId="{F2A5A2A7-214E-4CFE-8EBB-F440E2D984B4}" srcId="{30150976-0BED-4469-8AEC-A5C9AD1D1F74}" destId="{4E151958-B0F6-40AF-8A81-BECE7CEB98EB}" srcOrd="5" destOrd="0" parTransId="{8C369106-FC04-414C-8EC8-9C62AE2EAB8B}" sibTransId="{76B285C3-504C-4FE7-ADE4-575A02AD580D}"/>
    <dgm:cxn modelId="{10A276AD-C037-4D88-B13F-6B1A838AEBCD}" srcId="{30150976-0BED-4469-8AEC-A5C9AD1D1F74}" destId="{654F19D7-D5E1-45F2-A4F8-CEB23FD17850}" srcOrd="9" destOrd="0" parTransId="{5E1253D5-498F-473B-8225-B08E83C71F15}" sibTransId="{653C18C6-88E3-4739-8D85-A6704D2C2766}"/>
    <dgm:cxn modelId="{A9E7F2BB-568A-4DC5-91B8-F3459A6A251D}" type="presOf" srcId="{30150976-0BED-4469-8AEC-A5C9AD1D1F74}" destId="{315FE64A-015F-4C60-80BF-BADDB761B912}" srcOrd="0" destOrd="0" presId="urn:microsoft.com/office/officeart/2005/8/layout/cycle3"/>
    <dgm:cxn modelId="{2A7B44BC-EC48-4AC3-A4EE-C3D0210743F9}" type="presOf" srcId="{EF9C4E31-6210-49EF-9C8B-806D52F64F85}" destId="{D1A97B5D-504C-44FC-B1F1-CA48529F6B1E}" srcOrd="0" destOrd="0" presId="urn:microsoft.com/office/officeart/2005/8/layout/cycle3"/>
    <dgm:cxn modelId="{137B73E8-87DD-400A-AF79-F4E8C00FBFDD}" type="presOf" srcId="{DB0D6979-E524-4A93-861C-CE88147FFD64}" destId="{7CCFBA1C-A600-4648-8E0D-F988647376EF}" srcOrd="0" destOrd="0" presId="urn:microsoft.com/office/officeart/2005/8/layout/cycle3"/>
    <dgm:cxn modelId="{4C7602F0-A141-4BB7-8C17-2A0D328D3DC5}" type="presOf" srcId="{4E151958-B0F6-40AF-8A81-BECE7CEB98EB}" destId="{49C041E0-A622-4174-959A-483A1967E831}" srcOrd="0" destOrd="0" presId="urn:microsoft.com/office/officeart/2005/8/layout/cycle3"/>
    <dgm:cxn modelId="{3BEF60F2-F697-441B-A1A9-E02103E72967}" srcId="{30150976-0BED-4469-8AEC-A5C9AD1D1F74}" destId="{81D552B5-524C-4CAF-ABDF-C6D9948B4823}" srcOrd="7" destOrd="0" parTransId="{60329A85-2E93-4BD8-BA8C-5BF795705E79}" sibTransId="{E778493E-4F76-46C2-902B-5EDFE4302C59}"/>
    <dgm:cxn modelId="{92F123F4-01C6-451A-A625-E01710273096}" srcId="{30150976-0BED-4469-8AEC-A5C9AD1D1F74}" destId="{F45877D5-FDB7-4602-85B8-6D91B1C3098E}" srcOrd="4" destOrd="0" parTransId="{3149088D-B09E-4285-B909-488D73AE7E3B}" sibTransId="{E3E8810A-763C-46BF-9E99-E7CCF7C4BB9D}"/>
    <dgm:cxn modelId="{CBF8FC1B-132B-48C7-98C0-9666C81626EF}" type="presParOf" srcId="{315FE64A-015F-4C60-80BF-BADDB761B912}" destId="{9852FBD6-2771-4E0E-8730-D56F325C5A83}" srcOrd="0" destOrd="0" presId="urn:microsoft.com/office/officeart/2005/8/layout/cycle3"/>
    <dgm:cxn modelId="{DFAEBA06-33C9-4E5C-B3B2-337CEEE2459D}" type="presParOf" srcId="{9852FBD6-2771-4E0E-8730-D56F325C5A83}" destId="{7CCFBA1C-A600-4648-8E0D-F988647376EF}" srcOrd="0" destOrd="0" presId="urn:microsoft.com/office/officeart/2005/8/layout/cycle3"/>
    <dgm:cxn modelId="{9581C0DA-C9AF-4741-8D67-91F26363DE9D}" type="presParOf" srcId="{9852FBD6-2771-4E0E-8730-D56F325C5A83}" destId="{8348F2EA-925E-41AB-9628-C2BD891AF196}" srcOrd="1" destOrd="0" presId="urn:microsoft.com/office/officeart/2005/8/layout/cycle3"/>
    <dgm:cxn modelId="{719399E5-4CC1-4205-814F-937C41C9586D}" type="presParOf" srcId="{9852FBD6-2771-4E0E-8730-D56F325C5A83}" destId="{216CE782-729D-48AB-9DB2-D863B1D19246}" srcOrd="2" destOrd="0" presId="urn:microsoft.com/office/officeart/2005/8/layout/cycle3"/>
    <dgm:cxn modelId="{5E19CE63-B217-4AD7-8FEF-FA268FE2A1FE}" type="presParOf" srcId="{9852FBD6-2771-4E0E-8730-D56F325C5A83}" destId="{D1A97B5D-504C-44FC-B1F1-CA48529F6B1E}" srcOrd="3" destOrd="0" presId="urn:microsoft.com/office/officeart/2005/8/layout/cycle3"/>
    <dgm:cxn modelId="{45B8F04B-AA3C-431C-A727-C7F8A76B2AA9}" type="presParOf" srcId="{9852FBD6-2771-4E0E-8730-D56F325C5A83}" destId="{27FCC50E-3E81-4117-8F48-E744237C6EB3}" srcOrd="4" destOrd="0" presId="urn:microsoft.com/office/officeart/2005/8/layout/cycle3"/>
    <dgm:cxn modelId="{2FC39871-EAE6-4238-AA9F-1AB47DD7A23A}" type="presParOf" srcId="{9852FBD6-2771-4E0E-8730-D56F325C5A83}" destId="{784CF16F-1550-4EB9-8E61-B1F5CFF8924D}" srcOrd="5" destOrd="0" presId="urn:microsoft.com/office/officeart/2005/8/layout/cycle3"/>
    <dgm:cxn modelId="{7F28BB8A-C96C-4721-A6D3-DAD50269BF87}" type="presParOf" srcId="{9852FBD6-2771-4E0E-8730-D56F325C5A83}" destId="{49C041E0-A622-4174-959A-483A1967E831}" srcOrd="6" destOrd="0" presId="urn:microsoft.com/office/officeart/2005/8/layout/cycle3"/>
    <dgm:cxn modelId="{B6AA3A8B-E125-4FB0-AD57-3D39A9140CEA}" type="presParOf" srcId="{9852FBD6-2771-4E0E-8730-D56F325C5A83}" destId="{3AA33E34-172A-449E-B75F-2CDD4D9D15FA}" srcOrd="7" destOrd="0" presId="urn:microsoft.com/office/officeart/2005/8/layout/cycle3"/>
    <dgm:cxn modelId="{CDB9EE86-39CD-45E8-A685-7CA2036B6C1F}" type="presParOf" srcId="{9852FBD6-2771-4E0E-8730-D56F325C5A83}" destId="{949EF0F0-F5C5-4866-BE0C-5ABB8436305D}" srcOrd="8" destOrd="0" presId="urn:microsoft.com/office/officeart/2005/8/layout/cycle3"/>
    <dgm:cxn modelId="{44011D4F-1BD9-47C7-9A3A-8A4E60378432}" type="presParOf" srcId="{9852FBD6-2771-4E0E-8730-D56F325C5A83}" destId="{5B91BA27-28D6-4025-BFB9-4717F218F50F}" srcOrd="9" destOrd="0" presId="urn:microsoft.com/office/officeart/2005/8/layout/cycle3"/>
    <dgm:cxn modelId="{E3C432CE-355C-45FF-90E5-7238EBAC316B}" type="presParOf" srcId="{9852FBD6-2771-4E0E-8730-D56F325C5A83}" destId="{D2EA41BE-D51B-4995-8743-313805FFC7DD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CF1451-35EE-4F77-96EE-6737CAE2DB76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CD582DFA-DB96-4126-96A3-4BC73ABC3354}">
      <dgm:prSet/>
      <dgm:spPr/>
      <dgm:t>
        <a:bodyPr/>
        <a:lstStyle/>
        <a:p>
          <a:r>
            <a:rPr lang="en-US" b="1" dirty="0" err="1"/>
            <a:t>Samo</a:t>
          </a:r>
          <a:r>
            <a:rPr lang="en-US" b="1" dirty="0"/>
            <a:t> </a:t>
          </a:r>
          <a:r>
            <a:rPr lang="en-US" b="1" dirty="0" err="1"/>
            <a:t>medicinska</a:t>
          </a:r>
          <a:r>
            <a:rPr lang="en-US" b="1" dirty="0"/>
            <a:t> </a:t>
          </a:r>
          <a:r>
            <a:rPr lang="en-US" b="1" dirty="0" err="1"/>
            <a:t>sestra</a:t>
          </a:r>
          <a:r>
            <a:rPr lang="en-US" b="1" dirty="0"/>
            <a:t> s </a:t>
          </a:r>
          <a:r>
            <a:rPr lang="en-US" b="1" dirty="0" err="1"/>
            <a:t>razvijenim</a:t>
          </a:r>
          <a:r>
            <a:rPr lang="en-US" b="1" dirty="0"/>
            <a:t> </a:t>
          </a:r>
          <a:r>
            <a:rPr lang="en-US" b="1" dirty="0" err="1"/>
            <a:t>moralnim</a:t>
          </a:r>
          <a:r>
            <a:rPr lang="en-US" b="1" dirty="0"/>
            <a:t> </a:t>
          </a:r>
          <a:r>
            <a:rPr lang="en-US" b="1" dirty="0" err="1"/>
            <a:t>i</a:t>
          </a:r>
          <a:r>
            <a:rPr lang="en-US" b="1" dirty="0"/>
            <a:t> </a:t>
          </a:r>
          <a:r>
            <a:rPr lang="en-US" b="1" dirty="0" err="1"/>
            <a:t>profesionalnim</a:t>
          </a:r>
          <a:r>
            <a:rPr lang="en-US" b="1" dirty="0"/>
            <a:t> </a:t>
          </a:r>
          <a:r>
            <a:rPr lang="en-US" b="1" dirty="0" err="1"/>
            <a:t>osobinama</a:t>
          </a:r>
          <a:endParaRPr lang="hr-HR" b="1" dirty="0"/>
        </a:p>
      </dgm:t>
    </dgm:pt>
    <dgm:pt modelId="{EC2215EF-5D3B-4644-B8CA-95A841A57D3C}" type="parTrans" cxnId="{4E2D1F24-4E5D-4490-B124-F992705B9355}">
      <dgm:prSet/>
      <dgm:spPr/>
      <dgm:t>
        <a:bodyPr/>
        <a:lstStyle/>
        <a:p>
          <a:endParaRPr lang="hr-HR"/>
        </a:p>
      </dgm:t>
    </dgm:pt>
    <dgm:pt modelId="{A93E971C-8976-4A6D-9D5D-2D7B3F4DED04}" type="sibTrans" cxnId="{4E2D1F24-4E5D-4490-B124-F992705B9355}">
      <dgm:prSet/>
      <dgm:spPr/>
      <dgm:t>
        <a:bodyPr/>
        <a:lstStyle/>
        <a:p>
          <a:endParaRPr lang="hr-HR"/>
        </a:p>
      </dgm:t>
    </dgm:pt>
    <dgm:pt modelId="{2C7C9354-413F-4215-8B9E-543094BCB84C}">
      <dgm:prSet/>
      <dgm:spPr/>
      <dgm:t>
        <a:bodyPr/>
        <a:lstStyle/>
        <a:p>
          <a:r>
            <a:rPr lang="en-US"/>
            <a:t>može pacijenta dostojanstveno uvažavati i ostvarivati humanistički aspekt etike skrbi</a:t>
          </a:r>
          <a:endParaRPr lang="hr-HR" dirty="0"/>
        </a:p>
      </dgm:t>
    </dgm:pt>
    <dgm:pt modelId="{60F95095-4D53-4298-BD33-2CCC33D2237D}" type="parTrans" cxnId="{FCFBA0A6-A699-428F-966D-D96F9C059ACB}">
      <dgm:prSet/>
      <dgm:spPr/>
      <dgm:t>
        <a:bodyPr/>
        <a:lstStyle/>
        <a:p>
          <a:endParaRPr lang="hr-HR"/>
        </a:p>
      </dgm:t>
    </dgm:pt>
    <dgm:pt modelId="{825CC8B3-F191-418C-A47C-A4911731006A}" type="sibTrans" cxnId="{FCFBA0A6-A699-428F-966D-D96F9C059ACB}">
      <dgm:prSet/>
      <dgm:spPr/>
      <dgm:t>
        <a:bodyPr/>
        <a:lstStyle/>
        <a:p>
          <a:endParaRPr lang="hr-HR"/>
        </a:p>
      </dgm:t>
    </dgm:pt>
    <dgm:pt modelId="{5677A84B-54E4-407D-8520-226CD92273BF}" type="pres">
      <dgm:prSet presAssocID="{C1CF1451-35EE-4F77-96EE-6737CAE2DB76}" presName="Name0" presStyleCnt="0">
        <dgm:presLayoutVars>
          <dgm:dir/>
          <dgm:animLvl val="lvl"/>
          <dgm:resizeHandles val="exact"/>
        </dgm:presLayoutVars>
      </dgm:prSet>
      <dgm:spPr/>
    </dgm:pt>
    <dgm:pt modelId="{BD92CDBC-9CE8-45B9-890F-F24EDACFA413}" type="pres">
      <dgm:prSet presAssocID="{CD582DFA-DB96-4126-96A3-4BC73ABC3354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C16A3B8-3FE2-496F-B393-5AC2736E3697}" type="pres">
      <dgm:prSet presAssocID="{A93E971C-8976-4A6D-9D5D-2D7B3F4DED04}" presName="parTxOnlySpace" presStyleCnt="0"/>
      <dgm:spPr/>
    </dgm:pt>
    <dgm:pt modelId="{3B43C0A3-7193-496D-969B-A76562BF2C4F}" type="pres">
      <dgm:prSet presAssocID="{2C7C9354-413F-4215-8B9E-543094BCB84C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E2D1F24-4E5D-4490-B124-F992705B9355}" srcId="{C1CF1451-35EE-4F77-96EE-6737CAE2DB76}" destId="{CD582DFA-DB96-4126-96A3-4BC73ABC3354}" srcOrd="0" destOrd="0" parTransId="{EC2215EF-5D3B-4644-B8CA-95A841A57D3C}" sibTransId="{A93E971C-8976-4A6D-9D5D-2D7B3F4DED04}"/>
    <dgm:cxn modelId="{D11FBC7C-A7D5-4250-9544-655F696183F6}" type="presOf" srcId="{C1CF1451-35EE-4F77-96EE-6737CAE2DB76}" destId="{5677A84B-54E4-407D-8520-226CD92273BF}" srcOrd="0" destOrd="0" presId="urn:microsoft.com/office/officeart/2005/8/layout/chevron1"/>
    <dgm:cxn modelId="{FCFBA0A6-A699-428F-966D-D96F9C059ACB}" srcId="{C1CF1451-35EE-4F77-96EE-6737CAE2DB76}" destId="{2C7C9354-413F-4215-8B9E-543094BCB84C}" srcOrd="1" destOrd="0" parTransId="{60F95095-4D53-4298-BD33-2CCC33D2237D}" sibTransId="{825CC8B3-F191-418C-A47C-A4911731006A}"/>
    <dgm:cxn modelId="{D9D1D3E6-FD2F-4DC8-8B26-1BB13D28B67C}" type="presOf" srcId="{CD582DFA-DB96-4126-96A3-4BC73ABC3354}" destId="{BD92CDBC-9CE8-45B9-890F-F24EDACFA413}" srcOrd="0" destOrd="0" presId="urn:microsoft.com/office/officeart/2005/8/layout/chevron1"/>
    <dgm:cxn modelId="{4D6123EF-39BC-4A8A-AED5-2EE8196F0C1F}" type="presOf" srcId="{2C7C9354-413F-4215-8B9E-543094BCB84C}" destId="{3B43C0A3-7193-496D-969B-A76562BF2C4F}" srcOrd="0" destOrd="0" presId="urn:microsoft.com/office/officeart/2005/8/layout/chevron1"/>
    <dgm:cxn modelId="{06AD76BA-5EB5-430D-BFF2-F66C3F81071E}" type="presParOf" srcId="{5677A84B-54E4-407D-8520-226CD92273BF}" destId="{BD92CDBC-9CE8-45B9-890F-F24EDACFA413}" srcOrd="0" destOrd="0" presId="urn:microsoft.com/office/officeart/2005/8/layout/chevron1"/>
    <dgm:cxn modelId="{AC106EC7-B3FE-4904-B709-1AAB4060B10C}" type="presParOf" srcId="{5677A84B-54E4-407D-8520-226CD92273BF}" destId="{FC16A3B8-3FE2-496F-B393-5AC2736E3697}" srcOrd="1" destOrd="0" presId="urn:microsoft.com/office/officeart/2005/8/layout/chevron1"/>
    <dgm:cxn modelId="{745BBA8C-746B-4B53-9612-7F3FC48A6FBE}" type="presParOf" srcId="{5677A84B-54E4-407D-8520-226CD92273BF}" destId="{3B43C0A3-7193-496D-969B-A76562BF2C4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46F47-1D77-406B-9E4B-DFBB8A1AFA72}">
      <dsp:nvSpPr>
        <dsp:cNvPr id="0" name=""/>
        <dsp:cNvSpPr/>
      </dsp:nvSpPr>
      <dsp:spPr>
        <a:xfrm>
          <a:off x="0" y="0"/>
          <a:ext cx="8820472" cy="2024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 err="1"/>
            <a:t>Biti</a:t>
          </a:r>
          <a:r>
            <a:rPr lang="en-US" sz="3200" b="1" i="1" kern="1200" dirty="0"/>
            <a:t> </a:t>
          </a:r>
          <a:r>
            <a:rPr lang="en-US" sz="3200" b="1" i="1" kern="1200" dirty="0" err="1"/>
            <a:t>medicinska</a:t>
          </a:r>
          <a:r>
            <a:rPr lang="en-US" sz="3200" b="1" i="1" kern="1200" dirty="0"/>
            <a:t> </a:t>
          </a:r>
          <a:r>
            <a:rPr lang="en-US" sz="3200" b="1" i="1" kern="1200" dirty="0" err="1"/>
            <a:t>sestra</a:t>
          </a:r>
          <a:r>
            <a:rPr lang="en-US" sz="3200" b="1" i="1" kern="1200" dirty="0"/>
            <a:t> </a:t>
          </a:r>
          <a:r>
            <a:rPr lang="en-US" sz="3200" kern="1200" dirty="0" err="1"/>
            <a:t>znači</a:t>
          </a:r>
          <a:r>
            <a:rPr lang="en-US" sz="3200" kern="1200" dirty="0"/>
            <a:t> </a:t>
          </a:r>
          <a:r>
            <a:rPr lang="en-US" sz="3200" kern="1200" dirty="0" err="1"/>
            <a:t>posjedovati</a:t>
          </a:r>
          <a:r>
            <a:rPr lang="en-US" sz="3200" kern="1200" dirty="0"/>
            <a:t> </a:t>
          </a:r>
          <a:r>
            <a:rPr lang="en-US" sz="3200" kern="1200" dirty="0" err="1"/>
            <a:t>osobni</a:t>
          </a:r>
          <a:r>
            <a:rPr lang="en-US" sz="3200" kern="1200" dirty="0"/>
            <a:t> </a:t>
          </a:r>
          <a:r>
            <a:rPr lang="en-US" sz="3200" kern="1200" dirty="0" err="1"/>
            <a:t>osjećaj</a:t>
          </a:r>
          <a:r>
            <a:rPr lang="en-US" sz="3200" kern="1200" dirty="0"/>
            <a:t> za </a:t>
          </a:r>
          <a:r>
            <a:rPr lang="en-US" sz="3200" kern="1200" dirty="0" err="1"/>
            <a:t>ljudske</a:t>
          </a:r>
          <a:r>
            <a:rPr lang="en-US" sz="3200" kern="1200" dirty="0"/>
            <a:t> </a:t>
          </a:r>
          <a:r>
            <a:rPr lang="en-US" sz="3200" kern="1200" dirty="0" err="1"/>
            <a:t>vrijednosti</a:t>
          </a:r>
          <a:r>
            <a:rPr lang="en-US" sz="3200" kern="1200" dirty="0"/>
            <a:t> </a:t>
          </a:r>
          <a:r>
            <a:rPr lang="en-US" sz="3200" kern="1200" dirty="0" err="1"/>
            <a:t>i</a:t>
          </a:r>
          <a:r>
            <a:rPr lang="en-US" sz="3200" kern="1200" dirty="0"/>
            <a:t> </a:t>
          </a:r>
          <a:r>
            <a:rPr lang="en-US" sz="3200" kern="1200" dirty="0" err="1"/>
            <a:t>želju</a:t>
          </a:r>
          <a:r>
            <a:rPr lang="en-US" sz="3200" kern="1200" dirty="0"/>
            <a:t> za </a:t>
          </a:r>
          <a:r>
            <a:rPr lang="en-US" sz="3200" kern="1200" dirty="0" err="1"/>
            <a:t>ponašanjem</a:t>
          </a:r>
          <a:r>
            <a:rPr lang="en-US" sz="3200" kern="1200" dirty="0"/>
            <a:t> </a:t>
          </a:r>
          <a:r>
            <a:rPr lang="en-US" sz="3200" kern="1200" dirty="0" err="1"/>
            <a:t>i</a:t>
          </a:r>
          <a:r>
            <a:rPr lang="en-US" sz="3200" kern="1200" dirty="0"/>
            <a:t> </a:t>
          </a:r>
          <a:r>
            <a:rPr lang="en-US" sz="3200" kern="1200" dirty="0" err="1"/>
            <a:t>životom</a:t>
          </a:r>
          <a:r>
            <a:rPr lang="en-US" sz="3200" kern="1200" dirty="0"/>
            <a:t> po </a:t>
          </a:r>
          <a:r>
            <a:rPr lang="en-US" sz="3200" kern="1200" dirty="0" err="1"/>
            <a:t>društvenim</a:t>
          </a:r>
          <a:r>
            <a:rPr lang="en-US" sz="3200" kern="1200" dirty="0"/>
            <a:t> </a:t>
          </a:r>
          <a:r>
            <a:rPr lang="en-US" sz="3200" kern="1200" dirty="0" err="1"/>
            <a:t>pravilima</a:t>
          </a:r>
          <a:r>
            <a:rPr lang="en-US" sz="3200" kern="1200" dirty="0"/>
            <a:t> </a:t>
          </a:r>
          <a:r>
            <a:rPr lang="en-US" sz="3200" kern="1200" dirty="0" err="1"/>
            <a:t>i</a:t>
          </a:r>
          <a:r>
            <a:rPr lang="en-US" sz="3200" kern="1200" dirty="0"/>
            <a:t> </a:t>
          </a:r>
          <a:r>
            <a:rPr lang="en-US" sz="3200" kern="1200" dirty="0" err="1"/>
            <a:t>moralnim</a:t>
          </a:r>
          <a:r>
            <a:rPr lang="en-US" sz="3200" kern="1200" dirty="0"/>
            <a:t> </a:t>
          </a:r>
          <a:r>
            <a:rPr lang="en-US" sz="3200" kern="1200" dirty="0" err="1"/>
            <a:t>normama</a:t>
          </a:r>
          <a:endParaRPr lang="hr-HR" sz="3200" kern="1200" dirty="0"/>
        </a:p>
      </dsp:txBody>
      <dsp:txXfrm>
        <a:off x="59294" y="59294"/>
        <a:ext cx="8701884" cy="1905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54203-5954-4D52-95E7-725DF3ABC7CB}">
      <dsp:nvSpPr>
        <dsp:cNvPr id="0" name=""/>
        <dsp:cNvSpPr/>
      </dsp:nvSpPr>
      <dsp:spPr>
        <a:xfrm rot="10800000">
          <a:off x="1879970" y="856"/>
          <a:ext cx="5865613" cy="161016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0039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2. Pokušajte zapisati nekoliko stereotipa o medicinskim sestrama?</a:t>
          </a:r>
        </a:p>
      </dsp:txBody>
      <dsp:txXfrm rot="10800000">
        <a:off x="2282511" y="856"/>
        <a:ext cx="5463072" cy="1610166"/>
      </dsp:txXfrm>
    </dsp:sp>
    <dsp:sp modelId="{71261722-52E4-42D4-9E18-01DF66B061F8}">
      <dsp:nvSpPr>
        <dsp:cNvPr id="0" name=""/>
        <dsp:cNvSpPr/>
      </dsp:nvSpPr>
      <dsp:spPr>
        <a:xfrm>
          <a:off x="1074887" y="856"/>
          <a:ext cx="1610166" cy="161016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8000" b="-18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FC803-CE2A-4054-8B79-64D20AA0D39E}">
      <dsp:nvSpPr>
        <dsp:cNvPr id="0" name=""/>
        <dsp:cNvSpPr/>
      </dsp:nvSpPr>
      <dsp:spPr>
        <a:xfrm rot="10800000">
          <a:off x="1879970" y="2091670"/>
          <a:ext cx="5865613" cy="161016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0039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3. Što je utjecalo na formiranje takvih stajališta?</a:t>
          </a:r>
        </a:p>
      </dsp:txBody>
      <dsp:txXfrm rot="10800000">
        <a:off x="2282511" y="2091670"/>
        <a:ext cx="5463072" cy="1610166"/>
      </dsp:txXfrm>
    </dsp:sp>
    <dsp:sp modelId="{A2F515C6-D996-45B1-9C74-56DE11FC5E7E}">
      <dsp:nvSpPr>
        <dsp:cNvPr id="0" name=""/>
        <dsp:cNvSpPr/>
      </dsp:nvSpPr>
      <dsp:spPr>
        <a:xfrm>
          <a:off x="1074887" y="2091670"/>
          <a:ext cx="1610166" cy="161016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t="-58000" b="-58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08515-79D5-47D2-A6FE-33E5ACDD5BFA}">
      <dsp:nvSpPr>
        <dsp:cNvPr id="0" name=""/>
        <dsp:cNvSpPr/>
      </dsp:nvSpPr>
      <dsp:spPr>
        <a:xfrm rot="10800000">
          <a:off x="1879970" y="4182483"/>
          <a:ext cx="5865613" cy="161016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0039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4. Na koji način možete utjecati da se takva stajališta promjene?</a:t>
          </a:r>
        </a:p>
      </dsp:txBody>
      <dsp:txXfrm rot="10800000">
        <a:off x="2282511" y="4182483"/>
        <a:ext cx="5463072" cy="1610166"/>
      </dsp:txXfrm>
    </dsp:sp>
    <dsp:sp modelId="{9E54C23C-1CEF-4EE4-8904-B5257C8A3FFF}">
      <dsp:nvSpPr>
        <dsp:cNvPr id="0" name=""/>
        <dsp:cNvSpPr/>
      </dsp:nvSpPr>
      <dsp:spPr>
        <a:xfrm>
          <a:off x="1074887" y="4182483"/>
          <a:ext cx="1610166" cy="1610166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B02A4-461E-46A8-82D7-B5318A822EDA}">
      <dsp:nvSpPr>
        <dsp:cNvPr id="0" name=""/>
        <dsp:cNvSpPr/>
      </dsp:nvSpPr>
      <dsp:spPr>
        <a:xfrm>
          <a:off x="3291839" y="0"/>
          <a:ext cx="4937760" cy="4525963"/>
        </a:xfrm>
        <a:prstGeom prst="rightArrow">
          <a:avLst>
            <a:gd name="adj1" fmla="val 75000"/>
            <a:gd name="adj2" fmla="val 50000"/>
          </a:avLst>
        </a:prstGeom>
        <a:blipFill rotWithShape="0">
          <a:blip xmlns:r="http://schemas.openxmlformats.org/officeDocument/2006/relationships" r:embed="rId1"/>
          <a:srcRect/>
          <a:stretch>
            <a:fillRect t="-5000" b="-5000"/>
          </a:stretch>
        </a:blip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21E7F-F574-4B52-B5CC-16C56BB3CB96}">
      <dsp:nvSpPr>
        <dsp:cNvPr id="0" name=""/>
        <dsp:cNvSpPr/>
      </dsp:nvSpPr>
      <dsp:spPr>
        <a:xfrm>
          <a:off x="0" y="0"/>
          <a:ext cx="3291840" cy="45259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trebaju usvojiti osnovna pravila i kulturu ponašanja</a:t>
          </a:r>
          <a:r>
            <a:rPr lang="hr-HR" sz="2800" kern="1200"/>
            <a:t>, </a:t>
          </a:r>
          <a:r>
            <a:rPr lang="en-US" sz="2800" kern="1200"/>
            <a:t>te istodobno promicati moralne norme i načela koja </a:t>
          </a:r>
          <a:r>
            <a:rPr lang="en-US" sz="2800" b="1" kern="1200"/>
            <a:t>poštuju ljudsko dostojanstvo i prava pacijenata</a:t>
          </a:r>
          <a:endParaRPr lang="hr-HR" sz="2800" b="1" kern="1200" dirty="0"/>
        </a:p>
      </dsp:txBody>
      <dsp:txXfrm>
        <a:off x="160694" y="160694"/>
        <a:ext cx="2970452" cy="42045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64C50-D02E-4787-B8FC-2AA58ABC1BE2}">
      <dsp:nvSpPr>
        <dsp:cNvPr id="0" name=""/>
        <dsp:cNvSpPr/>
      </dsp:nvSpPr>
      <dsp:spPr>
        <a:xfrm>
          <a:off x="1112317" y="398053"/>
          <a:ext cx="6743128" cy="21072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7296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važno</a:t>
          </a:r>
          <a:r>
            <a:rPr lang="en-US" sz="2800" kern="1200" dirty="0"/>
            <a:t> je </a:t>
          </a:r>
          <a:r>
            <a:rPr lang="en-US" sz="2800" kern="1200" dirty="0" err="1"/>
            <a:t>biti</a:t>
          </a:r>
          <a:r>
            <a:rPr lang="en-US" sz="2800" kern="1200" dirty="0"/>
            <a:t> </a:t>
          </a:r>
          <a:r>
            <a:rPr lang="en-US" sz="2800" kern="1200" dirty="0" err="1"/>
            <a:t>svjestan</a:t>
          </a:r>
          <a:r>
            <a:rPr lang="en-US" sz="2800" kern="1200" dirty="0"/>
            <a:t> </a:t>
          </a:r>
          <a:r>
            <a:rPr lang="en-US" sz="2800" b="1" kern="1200" dirty="0" err="1"/>
            <a:t>dobrih</a:t>
          </a:r>
          <a:r>
            <a:rPr lang="en-US" sz="2800" kern="1200" dirty="0"/>
            <a:t> </a:t>
          </a:r>
          <a:r>
            <a:rPr lang="en-US" sz="2800" kern="1200" dirty="0" err="1"/>
            <a:t>i</a:t>
          </a:r>
          <a:r>
            <a:rPr lang="en-US" sz="2800" kern="1200" dirty="0"/>
            <a:t> </a:t>
          </a:r>
          <a:endParaRPr lang="hr-HR" sz="2800" kern="1200" dirty="0"/>
        </a:p>
      </dsp:txBody>
      <dsp:txXfrm>
        <a:off x="1112317" y="398053"/>
        <a:ext cx="6743128" cy="2107227"/>
      </dsp:txXfrm>
    </dsp:sp>
    <dsp:sp modelId="{655E06E7-B59B-4463-88DE-71FA06644517}">
      <dsp:nvSpPr>
        <dsp:cNvPr id="0" name=""/>
        <dsp:cNvSpPr/>
      </dsp:nvSpPr>
      <dsp:spPr>
        <a:xfrm>
          <a:off x="874440" y="211164"/>
          <a:ext cx="1475059" cy="221258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9B4E1-6440-4424-A3B3-845B37814452}">
      <dsp:nvSpPr>
        <dsp:cNvPr id="0" name=""/>
        <dsp:cNvSpPr/>
      </dsp:nvSpPr>
      <dsp:spPr>
        <a:xfrm>
          <a:off x="1112317" y="3050818"/>
          <a:ext cx="6743128" cy="21072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7296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ne dobrih (loših</a:t>
          </a:r>
          <a:r>
            <a:rPr lang="hr-HR" sz="2800" b="1" kern="1200"/>
            <a:t>,</a:t>
          </a:r>
          <a:r>
            <a:rPr lang="en-US" sz="2800" b="1" kern="1200"/>
            <a:t> </a:t>
          </a:r>
          <a:r>
            <a:rPr lang="hr-HR" sz="2800" b="1" kern="1200"/>
            <a:t>mana) </a:t>
          </a:r>
          <a:r>
            <a:rPr lang="en-US" sz="2800" kern="1200"/>
            <a:t>karakterno moralnih osobina medicinskih sestara u uspostavljanju odnosa s pacijentom</a:t>
          </a:r>
          <a:endParaRPr lang="hr-HR" sz="2800" kern="1200" dirty="0"/>
        </a:p>
      </dsp:txBody>
      <dsp:txXfrm>
        <a:off x="1112317" y="3050818"/>
        <a:ext cx="6743128" cy="2107227"/>
      </dsp:txXfrm>
    </dsp:sp>
    <dsp:sp modelId="{0B58EB48-0BE6-42AF-9449-F38AFA585870}">
      <dsp:nvSpPr>
        <dsp:cNvPr id="0" name=""/>
        <dsp:cNvSpPr/>
      </dsp:nvSpPr>
      <dsp:spPr>
        <a:xfrm>
          <a:off x="831353" y="2746441"/>
          <a:ext cx="1475059" cy="221258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0AD4B-14FE-4186-8D2A-E69120BD179E}">
      <dsp:nvSpPr>
        <dsp:cNvPr id="0" name=""/>
        <dsp:cNvSpPr/>
      </dsp:nvSpPr>
      <dsp:spPr>
        <a:xfrm>
          <a:off x="111668" y="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1.</a:t>
          </a:r>
        </a:p>
      </dsp:txBody>
      <dsp:txXfrm>
        <a:off x="133093" y="21425"/>
        <a:ext cx="3818966" cy="688670"/>
      </dsp:txXfrm>
    </dsp:sp>
    <dsp:sp modelId="{D30E483E-36D2-41D0-9A82-C579DA3B5B8F}">
      <dsp:nvSpPr>
        <dsp:cNvPr id="0" name=""/>
        <dsp:cNvSpPr/>
      </dsp:nvSpPr>
      <dsp:spPr>
        <a:xfrm>
          <a:off x="327660" y="864092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2.</a:t>
          </a:r>
        </a:p>
      </dsp:txBody>
      <dsp:txXfrm>
        <a:off x="349085" y="885517"/>
        <a:ext cx="3825062" cy="688669"/>
      </dsp:txXfrm>
    </dsp:sp>
    <dsp:sp modelId="{1D059200-542C-4810-BFCC-B9996E93E27D}">
      <dsp:nvSpPr>
        <dsp:cNvPr id="0" name=""/>
        <dsp:cNvSpPr/>
      </dsp:nvSpPr>
      <dsp:spPr>
        <a:xfrm>
          <a:off x="701039" y="166624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3.</a:t>
          </a:r>
        </a:p>
      </dsp:txBody>
      <dsp:txXfrm>
        <a:off x="722464" y="1687665"/>
        <a:ext cx="3825062" cy="688669"/>
      </dsp:txXfrm>
    </dsp:sp>
    <dsp:sp modelId="{3CD21AEA-1EE5-459B-AAAD-06AB6C483D07}">
      <dsp:nvSpPr>
        <dsp:cNvPr id="0" name=""/>
        <dsp:cNvSpPr/>
      </dsp:nvSpPr>
      <dsp:spPr>
        <a:xfrm>
          <a:off x="1051559" y="249936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4.</a:t>
          </a:r>
        </a:p>
      </dsp:txBody>
      <dsp:txXfrm>
        <a:off x="1072984" y="2520785"/>
        <a:ext cx="3825062" cy="688669"/>
      </dsp:txXfrm>
    </dsp:sp>
    <dsp:sp modelId="{1129BC60-6856-43D2-997D-0A488528BF13}">
      <dsp:nvSpPr>
        <dsp:cNvPr id="0" name=""/>
        <dsp:cNvSpPr/>
      </dsp:nvSpPr>
      <dsp:spPr>
        <a:xfrm>
          <a:off x="1402079" y="3332480"/>
          <a:ext cx="4693920" cy="7315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5.</a:t>
          </a:r>
        </a:p>
      </dsp:txBody>
      <dsp:txXfrm>
        <a:off x="1423504" y="3353905"/>
        <a:ext cx="3825062" cy="688669"/>
      </dsp:txXfrm>
    </dsp:sp>
    <dsp:sp modelId="{B4607990-58CF-49E6-ADE4-99C21027EB98}">
      <dsp:nvSpPr>
        <dsp:cNvPr id="0" name=""/>
        <dsp:cNvSpPr/>
      </dsp:nvSpPr>
      <dsp:spPr>
        <a:xfrm>
          <a:off x="4218432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/>
        </a:p>
      </dsp:txBody>
      <dsp:txXfrm>
        <a:off x="4325417" y="534416"/>
        <a:ext cx="261518" cy="357805"/>
      </dsp:txXfrm>
    </dsp:sp>
    <dsp:sp modelId="{BA4AE6EC-5477-44CA-A01F-E7638114C7CD}">
      <dsp:nvSpPr>
        <dsp:cNvPr id="0" name=""/>
        <dsp:cNvSpPr/>
      </dsp:nvSpPr>
      <dsp:spPr>
        <a:xfrm>
          <a:off x="4568952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/>
        </a:p>
      </dsp:txBody>
      <dsp:txXfrm>
        <a:off x="4675937" y="1367536"/>
        <a:ext cx="261518" cy="357805"/>
      </dsp:txXfrm>
    </dsp:sp>
    <dsp:sp modelId="{EC7A8227-E5BC-40D4-8DC2-C74A631774FA}">
      <dsp:nvSpPr>
        <dsp:cNvPr id="0" name=""/>
        <dsp:cNvSpPr/>
      </dsp:nvSpPr>
      <dsp:spPr>
        <a:xfrm>
          <a:off x="4919472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/>
        </a:p>
      </dsp:txBody>
      <dsp:txXfrm>
        <a:off x="5026457" y="2188464"/>
        <a:ext cx="261518" cy="357805"/>
      </dsp:txXfrm>
    </dsp:sp>
    <dsp:sp modelId="{F273931E-B962-4D7E-91A9-36C7FB516973}">
      <dsp:nvSpPr>
        <dsp:cNvPr id="0" name=""/>
        <dsp:cNvSpPr/>
      </dsp:nvSpPr>
      <dsp:spPr>
        <a:xfrm>
          <a:off x="5269992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/>
        </a:p>
      </dsp:txBody>
      <dsp:txXfrm>
        <a:off x="5376977" y="3029712"/>
        <a:ext cx="261518" cy="3578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8F2EA-925E-41AB-9628-C2BD891AF196}">
      <dsp:nvSpPr>
        <dsp:cNvPr id="0" name=""/>
        <dsp:cNvSpPr/>
      </dsp:nvSpPr>
      <dsp:spPr>
        <a:xfrm>
          <a:off x="1610700" y="-66917"/>
          <a:ext cx="5213879" cy="5213879"/>
        </a:xfrm>
        <a:prstGeom prst="circularArrow">
          <a:avLst>
            <a:gd name="adj1" fmla="val 5544"/>
            <a:gd name="adj2" fmla="val 330680"/>
            <a:gd name="adj3" fmla="val 14851149"/>
            <a:gd name="adj4" fmla="val 16760448"/>
            <a:gd name="adj5" fmla="val 575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FBA1C-A600-4648-8E0D-F988647376EF}">
      <dsp:nvSpPr>
        <dsp:cNvPr id="0" name=""/>
        <dsp:cNvSpPr/>
      </dsp:nvSpPr>
      <dsp:spPr>
        <a:xfrm>
          <a:off x="3601881" y="3297"/>
          <a:ext cx="1231517" cy="615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predrasude prema pacijentima</a:t>
          </a:r>
          <a:endParaRPr lang="hr-HR" sz="1100" kern="1200" dirty="0"/>
        </a:p>
      </dsp:txBody>
      <dsp:txXfrm>
        <a:off x="3631940" y="33356"/>
        <a:ext cx="1171399" cy="555640"/>
      </dsp:txXfrm>
    </dsp:sp>
    <dsp:sp modelId="{216CE782-729D-48AB-9DB2-D863B1D19246}">
      <dsp:nvSpPr>
        <dsp:cNvPr id="0" name=""/>
        <dsp:cNvSpPr/>
      </dsp:nvSpPr>
      <dsp:spPr>
        <a:xfrm>
          <a:off x="4908764" y="427929"/>
          <a:ext cx="1231517" cy="615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arogancija</a:t>
          </a:r>
          <a:endParaRPr lang="hr-HR" sz="1100" kern="1200"/>
        </a:p>
      </dsp:txBody>
      <dsp:txXfrm>
        <a:off x="4938823" y="457988"/>
        <a:ext cx="1171399" cy="555640"/>
      </dsp:txXfrm>
    </dsp:sp>
    <dsp:sp modelId="{D1A97B5D-504C-44FC-B1F1-CA48529F6B1E}">
      <dsp:nvSpPr>
        <dsp:cNvPr id="0" name=""/>
        <dsp:cNvSpPr/>
      </dsp:nvSpPr>
      <dsp:spPr>
        <a:xfrm>
          <a:off x="5716462" y="1539631"/>
          <a:ext cx="1231517" cy="615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neosjećajnost</a:t>
          </a:r>
          <a:endParaRPr lang="hr-HR" sz="1100" kern="1200"/>
        </a:p>
      </dsp:txBody>
      <dsp:txXfrm>
        <a:off x="5746521" y="1569690"/>
        <a:ext cx="1171399" cy="555640"/>
      </dsp:txXfrm>
    </dsp:sp>
    <dsp:sp modelId="{27FCC50E-3E81-4117-8F48-E744237C6EB3}">
      <dsp:nvSpPr>
        <dsp:cNvPr id="0" name=""/>
        <dsp:cNvSpPr/>
      </dsp:nvSpPr>
      <dsp:spPr>
        <a:xfrm>
          <a:off x="5716462" y="2913769"/>
          <a:ext cx="1231517" cy="615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negativno komentiranje</a:t>
          </a:r>
          <a:endParaRPr lang="hr-HR" sz="1100" kern="1200"/>
        </a:p>
      </dsp:txBody>
      <dsp:txXfrm>
        <a:off x="5746521" y="2943828"/>
        <a:ext cx="1171399" cy="555640"/>
      </dsp:txXfrm>
    </dsp:sp>
    <dsp:sp modelId="{784CF16F-1550-4EB9-8E61-B1F5CFF8924D}">
      <dsp:nvSpPr>
        <dsp:cNvPr id="0" name=""/>
        <dsp:cNvSpPr/>
      </dsp:nvSpPr>
      <dsp:spPr>
        <a:xfrm>
          <a:off x="4908764" y="4025471"/>
          <a:ext cx="1231517" cy="615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neljubaznost</a:t>
          </a:r>
          <a:endParaRPr lang="hr-HR" sz="1100" kern="1200"/>
        </a:p>
      </dsp:txBody>
      <dsp:txXfrm>
        <a:off x="4938823" y="4055530"/>
        <a:ext cx="1171399" cy="555640"/>
      </dsp:txXfrm>
    </dsp:sp>
    <dsp:sp modelId="{49C041E0-A622-4174-959A-483A1967E831}">
      <dsp:nvSpPr>
        <dsp:cNvPr id="0" name=""/>
        <dsp:cNvSpPr/>
      </dsp:nvSpPr>
      <dsp:spPr>
        <a:xfrm>
          <a:off x="3601881" y="4450103"/>
          <a:ext cx="1231517" cy="615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/>
            <a:t> </a:t>
          </a:r>
          <a:r>
            <a:rPr lang="en-US" sz="1100" kern="1200" dirty="0"/>
            <a:t>ne</a:t>
          </a:r>
          <a:r>
            <a:rPr lang="hr-HR" sz="1100" kern="1200" dirty="0"/>
            <a:t> </a:t>
          </a:r>
          <a:r>
            <a:rPr lang="en-US" sz="1100" kern="1200" dirty="0" err="1"/>
            <a:t>odgovornost</a:t>
          </a:r>
          <a:endParaRPr lang="hr-HR" sz="1100" kern="1200" dirty="0"/>
        </a:p>
      </dsp:txBody>
      <dsp:txXfrm>
        <a:off x="3631940" y="4480162"/>
        <a:ext cx="1171399" cy="555640"/>
      </dsp:txXfrm>
    </dsp:sp>
    <dsp:sp modelId="{3AA33E34-172A-449E-B75F-2CDD4D9D15FA}">
      <dsp:nvSpPr>
        <dsp:cNvPr id="0" name=""/>
        <dsp:cNvSpPr/>
      </dsp:nvSpPr>
      <dsp:spPr>
        <a:xfrm>
          <a:off x="2294997" y="4025471"/>
          <a:ext cx="1231517" cy="615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 human odnos</a:t>
          </a:r>
          <a:endParaRPr lang="hr-HR" sz="1100" kern="1200"/>
        </a:p>
      </dsp:txBody>
      <dsp:txXfrm>
        <a:off x="2325056" y="4055530"/>
        <a:ext cx="1171399" cy="555640"/>
      </dsp:txXfrm>
    </dsp:sp>
    <dsp:sp modelId="{949EF0F0-F5C5-4866-BE0C-5ABB8436305D}">
      <dsp:nvSpPr>
        <dsp:cNvPr id="0" name=""/>
        <dsp:cNvSpPr/>
      </dsp:nvSpPr>
      <dsp:spPr>
        <a:xfrm>
          <a:off x="1487299" y="2913769"/>
          <a:ext cx="1231517" cy="615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nepažljivost</a:t>
          </a:r>
          <a:endParaRPr lang="hr-HR" sz="1100" kern="1200"/>
        </a:p>
      </dsp:txBody>
      <dsp:txXfrm>
        <a:off x="1517358" y="2943828"/>
        <a:ext cx="1171399" cy="555640"/>
      </dsp:txXfrm>
    </dsp:sp>
    <dsp:sp modelId="{5B91BA27-28D6-4025-BFB9-4717F218F50F}">
      <dsp:nvSpPr>
        <dsp:cNvPr id="0" name=""/>
        <dsp:cNvSpPr/>
      </dsp:nvSpPr>
      <dsp:spPr>
        <a:xfrm>
          <a:off x="1487299" y="1539631"/>
          <a:ext cx="1231517" cy="615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n</a:t>
          </a:r>
          <a:r>
            <a:rPr lang="en-US" sz="1100" kern="1200"/>
            <a:t>eprofesionalnost</a:t>
          </a:r>
          <a:endParaRPr lang="hr-HR" sz="1100" kern="1200"/>
        </a:p>
      </dsp:txBody>
      <dsp:txXfrm>
        <a:off x="1517358" y="1569690"/>
        <a:ext cx="1171399" cy="555640"/>
      </dsp:txXfrm>
    </dsp:sp>
    <dsp:sp modelId="{D2EA41BE-D51B-4995-8743-313805FFC7DD}">
      <dsp:nvSpPr>
        <dsp:cNvPr id="0" name=""/>
        <dsp:cNvSpPr/>
      </dsp:nvSpPr>
      <dsp:spPr>
        <a:xfrm>
          <a:off x="2294997" y="427929"/>
          <a:ext cx="1231517" cy="615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nestrpljivost</a:t>
          </a:r>
        </a:p>
      </dsp:txBody>
      <dsp:txXfrm>
        <a:off x="2325056" y="457988"/>
        <a:ext cx="1171399" cy="5556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2CDBC-9CE8-45B9-890F-F24EDACFA413}">
      <dsp:nvSpPr>
        <dsp:cNvPr id="0" name=""/>
        <dsp:cNvSpPr/>
      </dsp:nvSpPr>
      <dsp:spPr>
        <a:xfrm>
          <a:off x="7974" y="2015386"/>
          <a:ext cx="4766873" cy="190674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Samo</a:t>
          </a:r>
          <a:r>
            <a:rPr lang="en-US" sz="2400" b="1" kern="1200" dirty="0"/>
            <a:t> </a:t>
          </a:r>
          <a:r>
            <a:rPr lang="en-US" sz="2400" b="1" kern="1200" dirty="0" err="1"/>
            <a:t>medicinska</a:t>
          </a:r>
          <a:r>
            <a:rPr lang="en-US" sz="2400" b="1" kern="1200" dirty="0"/>
            <a:t> </a:t>
          </a:r>
          <a:r>
            <a:rPr lang="en-US" sz="2400" b="1" kern="1200" dirty="0" err="1"/>
            <a:t>sestra</a:t>
          </a:r>
          <a:r>
            <a:rPr lang="en-US" sz="2400" b="1" kern="1200" dirty="0"/>
            <a:t> s </a:t>
          </a:r>
          <a:r>
            <a:rPr lang="en-US" sz="2400" b="1" kern="1200" dirty="0" err="1"/>
            <a:t>razvijenim</a:t>
          </a:r>
          <a:r>
            <a:rPr lang="en-US" sz="2400" b="1" kern="1200" dirty="0"/>
            <a:t> </a:t>
          </a:r>
          <a:r>
            <a:rPr lang="en-US" sz="2400" b="1" kern="1200" dirty="0" err="1"/>
            <a:t>moralnim</a:t>
          </a:r>
          <a:r>
            <a:rPr lang="en-US" sz="2400" b="1" kern="1200" dirty="0"/>
            <a:t> </a:t>
          </a:r>
          <a:r>
            <a:rPr lang="en-US" sz="2400" b="1" kern="1200" dirty="0" err="1"/>
            <a:t>i</a:t>
          </a:r>
          <a:r>
            <a:rPr lang="en-US" sz="2400" b="1" kern="1200" dirty="0"/>
            <a:t> </a:t>
          </a:r>
          <a:r>
            <a:rPr lang="en-US" sz="2400" b="1" kern="1200" dirty="0" err="1"/>
            <a:t>profesionalnim</a:t>
          </a:r>
          <a:r>
            <a:rPr lang="en-US" sz="2400" b="1" kern="1200" dirty="0"/>
            <a:t> </a:t>
          </a:r>
          <a:r>
            <a:rPr lang="en-US" sz="2400" b="1" kern="1200" dirty="0" err="1"/>
            <a:t>osobinama</a:t>
          </a:r>
          <a:endParaRPr lang="hr-HR" sz="2400" b="1" kern="1200" dirty="0"/>
        </a:p>
      </dsp:txBody>
      <dsp:txXfrm>
        <a:off x="961349" y="2015386"/>
        <a:ext cx="2860124" cy="1906749"/>
      </dsp:txXfrm>
    </dsp:sp>
    <dsp:sp modelId="{3B43C0A3-7193-496D-969B-A76562BF2C4F}">
      <dsp:nvSpPr>
        <dsp:cNvPr id="0" name=""/>
        <dsp:cNvSpPr/>
      </dsp:nvSpPr>
      <dsp:spPr>
        <a:xfrm>
          <a:off x="4298160" y="2015386"/>
          <a:ext cx="4766873" cy="190674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može pacijenta dostojanstveno uvažavati i ostvarivati humanistički aspekt etike skrbi</a:t>
          </a:r>
          <a:endParaRPr lang="hr-HR" sz="2400" kern="1200" dirty="0"/>
        </a:p>
      </dsp:txBody>
      <dsp:txXfrm>
        <a:off x="5251535" y="2015386"/>
        <a:ext cx="2860124" cy="1906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5945BD21-82D5-428E-9D48-787BADAAC9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2008" y="286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Moralne osobine medicinskih sestara/medicinskih tehničara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98267D9-439B-4017-BCB7-DFA5C2DE8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92" y="2112273"/>
            <a:ext cx="7859216" cy="4459305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97F23DB7-BA27-41D5-B587-7D141B025A99}"/>
              </a:ext>
            </a:extLst>
          </p:cNvPr>
          <p:cNvSpPr/>
          <p:nvPr/>
        </p:nvSpPr>
        <p:spPr>
          <a:xfrm>
            <a:off x="1115616" y="1700808"/>
            <a:ext cx="6840760" cy="6480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Škola za medicinske sestre Vinogradska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Dubravka </a:t>
            </a:r>
            <a:r>
              <a:rPr lang="hr-HR" dirty="0" err="1">
                <a:solidFill>
                  <a:schemeClr val="tx1"/>
                </a:solidFill>
              </a:rPr>
              <a:t>Protić</a:t>
            </a:r>
            <a:r>
              <a:rPr lang="hr-HR" dirty="0">
                <a:solidFill>
                  <a:schemeClr val="tx1"/>
                </a:solidFill>
              </a:rPr>
              <a:t>, dipl. </a:t>
            </a:r>
            <a:r>
              <a:rPr lang="hr-HR" dirty="0" err="1">
                <a:solidFill>
                  <a:schemeClr val="tx1"/>
                </a:solidFill>
              </a:rPr>
              <a:t>med.techn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0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62240F5-4C35-4B70-9848-B1A9DF52AD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b="1" dirty="0">
                <a:solidFill>
                  <a:srgbClr val="FF0000"/>
                </a:solidFill>
              </a:rPr>
              <a:t>5. </a:t>
            </a:r>
            <a:r>
              <a:rPr lang="en-US" b="1" dirty="0" err="1">
                <a:solidFill>
                  <a:srgbClr val="FF0000"/>
                </a:solidFill>
              </a:rPr>
              <a:t>Pokušajte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err="1">
                <a:solidFill>
                  <a:srgbClr val="FF0000"/>
                </a:solidFill>
              </a:rPr>
              <a:t>odrediti</a:t>
            </a:r>
            <a:r>
              <a:rPr lang="en-US" b="1" dirty="0">
                <a:solidFill>
                  <a:srgbClr val="FF0000"/>
                </a:solidFill>
              </a:rPr>
              <a:t> 5 </a:t>
            </a:r>
            <a:r>
              <a:rPr lang="en-US" b="1" dirty="0" err="1">
                <a:solidFill>
                  <a:srgbClr val="FF0000"/>
                </a:solidFill>
              </a:rPr>
              <a:t>najvažnijih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kvaliteta</a:t>
            </a:r>
            <a:r>
              <a:rPr lang="en-US" b="1" dirty="0">
                <a:solidFill>
                  <a:srgbClr val="FF0000"/>
                </a:solidFill>
              </a:rPr>
              <a:t> –</a:t>
            </a:r>
            <a:r>
              <a:rPr lang="en-US" b="1" dirty="0" err="1">
                <a:solidFill>
                  <a:srgbClr val="FF0000"/>
                </a:solidFill>
              </a:rPr>
              <a:t>vrlina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medicinsk</a:t>
            </a:r>
            <a:r>
              <a:rPr lang="hr-HR" b="1" dirty="0">
                <a:solidFill>
                  <a:srgbClr val="FF0000"/>
                </a:solidFill>
              </a:rPr>
              <a:t>ih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sest</a:t>
            </a:r>
            <a:r>
              <a:rPr lang="hr-HR" b="1" dirty="0">
                <a:solidFill>
                  <a:srgbClr val="FF0000"/>
                </a:solidFill>
              </a:rPr>
              <a:t>ara</a:t>
            </a:r>
            <a:r>
              <a:rPr lang="hr-HR" b="1" i="1" dirty="0"/>
              <a:t>, </a:t>
            </a:r>
            <a:r>
              <a:rPr lang="en-US" b="1" i="1" dirty="0"/>
              <a:t> </a:t>
            </a:r>
            <a:r>
              <a:rPr lang="en-US" b="1" i="1" dirty="0" err="1"/>
              <a:t>te</a:t>
            </a:r>
            <a:r>
              <a:rPr lang="en-US" b="1" i="1" dirty="0"/>
              <a:t> </a:t>
            </a:r>
            <a:r>
              <a:rPr lang="en-US" b="1" i="1" dirty="0" err="1"/>
              <a:t>ih</a:t>
            </a:r>
            <a:r>
              <a:rPr lang="en-US" b="1" i="1" dirty="0"/>
              <a:t> </a:t>
            </a:r>
            <a:r>
              <a:rPr lang="en-US" b="1" i="1" dirty="0" err="1"/>
              <a:t>poredajte</a:t>
            </a:r>
            <a:r>
              <a:rPr lang="en-US" b="1" i="1" dirty="0"/>
              <a:t> po </a:t>
            </a:r>
            <a:r>
              <a:rPr lang="en-US" b="1" i="1" dirty="0" err="1"/>
              <a:t>prioritetima</a:t>
            </a:r>
            <a:r>
              <a:rPr lang="hr-HR" b="1" i="1" dirty="0"/>
              <a:t> bitnih za njihovo radno mjesto (medicinska sestra-medicinski tehničar)</a:t>
            </a:r>
          </a:p>
          <a:p>
            <a:endParaRPr lang="hr-HR" dirty="0"/>
          </a:p>
        </p:txBody>
      </p:sp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id="{2462C13C-21FA-468F-A28C-E5847F36E6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2671121"/>
              </p:ext>
            </p:extLst>
          </p:nvPr>
        </p:nvGraphicFramePr>
        <p:xfrm>
          <a:off x="1763688" y="259563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6859B086-2C33-45EE-97DE-FA34F619A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2249" y="2060848"/>
            <a:ext cx="1839863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2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4D0BB0-5FEF-405D-8AA6-0E79E7FE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Loše</a:t>
            </a:r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osobine- mane</a:t>
            </a: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BBC1F42D-74B4-42A6-B9E6-A0FD4D83C7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324285"/>
              </p:ext>
            </p:extLst>
          </p:nvPr>
        </p:nvGraphicFramePr>
        <p:xfrm>
          <a:off x="457200" y="1600200"/>
          <a:ext cx="843528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FA9E01-0D57-41CC-BCB8-4FEBCD4DA9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7504" y="2312092"/>
            <a:ext cx="8928992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6. navedi koje loše osobine si najviše uočio na</a:t>
            </a:r>
          </a:p>
          <a:p>
            <a:pPr marL="0" indent="0">
              <a:buNone/>
            </a:pPr>
            <a:r>
              <a:rPr lang="hr-HR" dirty="0"/>
              <a:t>    zdravstvenim vježbama kod medicinskih sestara?</a:t>
            </a:r>
          </a:p>
          <a:p>
            <a:pPr marL="0" indent="0">
              <a:buNone/>
            </a:pPr>
            <a:r>
              <a:rPr lang="hr-HR" dirty="0"/>
              <a:t>7. kakav je odnos tih medicinskih sestara prema</a:t>
            </a:r>
          </a:p>
          <a:p>
            <a:pPr marL="0" indent="0">
              <a:buNone/>
            </a:pPr>
            <a:r>
              <a:rPr lang="hr-HR" dirty="0"/>
              <a:t>     učenicima medicinske škole?</a:t>
            </a:r>
          </a:p>
          <a:p>
            <a:pPr marL="0" indent="0">
              <a:buNone/>
            </a:pPr>
            <a:r>
              <a:rPr lang="hr-HR" dirty="0"/>
              <a:t>8. je li ti bilo ugodno vršiti zdravstvenu njegu s</a:t>
            </a:r>
          </a:p>
          <a:p>
            <a:pPr marL="0" indent="0">
              <a:buNone/>
            </a:pPr>
            <a:r>
              <a:rPr lang="hr-HR" dirty="0"/>
              <a:t>     njima?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8832858-426D-468B-A098-BFC164538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21744"/>
            <a:ext cx="2160240" cy="20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2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VLADANJE SOBOM /</a:t>
            </a:r>
            <a:b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hr-HR" b="1" i="1" dirty="0"/>
              <a:t>osobna discipliniranost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i="1" dirty="0"/>
              <a:t> </a:t>
            </a:r>
          </a:p>
        </p:txBody>
      </p:sp>
      <p:pic>
        <p:nvPicPr>
          <p:cNvPr id="8196" name="Picture 4" descr="http://3.bp.blogspot.com/-sI-UYAmZz1w/UvdBqZ2PYlI/AAAAAAAADBA/hkdOfSZ4oik/s1600/Dearie+Dolls+Angel+Nurse+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116" y="1893693"/>
            <a:ext cx="4778188" cy="488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7"/>
            <a:ext cx="9144000" cy="140970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br>
              <a:rPr lang="hr-HR" b="1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ČISTOĆA I UREDNOST</a:t>
            </a:r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 </a:t>
            </a:r>
            <a:br>
              <a:rPr lang="hr-HR" sz="27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hr-HR" sz="2700" b="1" i="1" dirty="0">
                <a:solidFill>
                  <a:prstClr val="black"/>
                </a:solidFill>
              </a:rPr>
              <a:t>Smisao za čistoću tijela i uniforme, pribora i predmeta s kojima radi i sredine u kojoj obavlja posao; </a:t>
            </a:r>
          </a:p>
          <a:p>
            <a:pPr marL="0" lvl="0" indent="0">
              <a:buNone/>
            </a:pPr>
            <a:r>
              <a:rPr lang="hr-HR" sz="2700" dirty="0">
                <a:solidFill>
                  <a:prstClr val="black"/>
                </a:solidFill>
              </a:rPr>
              <a:t>održavanje reda/ uredan način života, uredno održavanje stvari, pridržavanje određenog rasporeda</a:t>
            </a:r>
          </a:p>
          <a:p>
            <a:pPr marL="0" lvl="0" indent="0" algn="ctr">
              <a:buNone/>
            </a:pPr>
            <a:endParaRPr lang="hr-HR" sz="270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hr-HR" sz="270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hr-HR" sz="270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hr-HR" sz="2700" b="1" dirty="0">
                <a:solidFill>
                  <a:prstClr val="black"/>
                </a:solidFill>
              </a:rPr>
              <a:t>NEČISTOĆA NEUREDNOST</a:t>
            </a:r>
          </a:p>
          <a:p>
            <a:pPr marL="0" lvl="0" indent="0">
              <a:buNone/>
            </a:pPr>
            <a:r>
              <a:rPr lang="hr-HR" sz="2700" dirty="0">
                <a:solidFill>
                  <a:prstClr val="black"/>
                </a:solidFill>
              </a:rPr>
              <a:t>Nedostatak smisla za čistoću i neodržavanje čistoće</a:t>
            </a:r>
          </a:p>
          <a:p>
            <a:pPr marL="0" lvl="0" indent="0">
              <a:buNone/>
            </a:pPr>
            <a:r>
              <a:rPr lang="hr-HR" sz="2700" dirty="0">
                <a:solidFill>
                  <a:prstClr val="black"/>
                </a:solidFill>
              </a:rPr>
              <a:t>Nepoštivanje reda, neuredan način života, nemarnost, neurednost</a:t>
            </a:r>
          </a:p>
          <a:p>
            <a:endParaRPr lang="en-US" dirty="0"/>
          </a:p>
        </p:txBody>
      </p:sp>
      <p:sp>
        <p:nvSpPr>
          <p:cNvPr id="4" name="AutoShape 2" descr="Slikovni rezultat za nurse carto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Slikovni rezultat za nurse carto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Slikovni rezultat za nurse carto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Slikovni rezultat za nurse cartoo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D14D93B-11E4-4367-9EA8-AC1ABE12D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54" y="2849256"/>
            <a:ext cx="1737994" cy="2163920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5E879564-5D59-4EA1-BE61-5228F8F6D2D2}"/>
              </a:ext>
            </a:extLst>
          </p:cNvPr>
          <p:cNvSpPr/>
          <p:nvPr/>
        </p:nvSpPr>
        <p:spPr>
          <a:xfrm>
            <a:off x="7288754" y="4869160"/>
            <a:ext cx="1737994" cy="3265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445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hr-HR" sz="3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TOČNOST I POUZDANOST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569371"/>
          </a:xfrm>
        </p:spPr>
        <p:txBody>
          <a:bodyPr>
            <a:normAutofit fontScale="92500"/>
          </a:bodyPr>
          <a:lstStyle/>
          <a:p>
            <a:pPr lvl="0"/>
            <a:r>
              <a:rPr lang="hr-HR" sz="3000" b="1" i="1" dirty="0">
                <a:solidFill>
                  <a:prstClr val="black"/>
                </a:solidFill>
              </a:rPr>
              <a:t>redovito dolazi na posao, ne kasni, provodi zahvate i primjenjuje terapiju točno u određeno vrijeme</a:t>
            </a:r>
          </a:p>
          <a:p>
            <a:pPr lvl="0"/>
            <a:r>
              <a:rPr lang="hr-HR" sz="3000" dirty="0">
                <a:solidFill>
                  <a:prstClr val="black"/>
                </a:solidFill>
              </a:rPr>
              <a:t>dosljedno održavanje zadane riječi, povjerljivost, </a:t>
            </a:r>
          </a:p>
          <a:p>
            <a:pPr lvl="0">
              <a:buNone/>
            </a:pPr>
            <a:r>
              <a:rPr lang="hr-HR" sz="3000" dirty="0">
                <a:solidFill>
                  <a:prstClr val="black"/>
                </a:solidFill>
              </a:rPr>
              <a:t>     odanost, odgovornost</a:t>
            </a:r>
          </a:p>
          <a:p>
            <a:pPr lvl="0" algn="ctr">
              <a:buNone/>
            </a:pPr>
            <a:endParaRPr lang="hr-HR" sz="3000" b="1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hr-HR" sz="3000" b="1" dirty="0">
                <a:solidFill>
                  <a:prstClr val="black"/>
                </a:solidFill>
              </a:rPr>
              <a:t>NETOČNOST I NEPOUZDANOST</a:t>
            </a:r>
          </a:p>
          <a:p>
            <a:pPr lvl="0"/>
            <a:r>
              <a:rPr lang="hr-HR" sz="3000" dirty="0">
                <a:solidFill>
                  <a:prstClr val="black"/>
                </a:solidFill>
              </a:rPr>
              <a:t>kasni, ne redovito provodi terapiju</a:t>
            </a:r>
          </a:p>
          <a:p>
            <a:pPr lvl="0"/>
            <a:r>
              <a:rPr lang="hr-HR" sz="3000" dirty="0">
                <a:solidFill>
                  <a:prstClr val="black"/>
                </a:solidFill>
              </a:rPr>
              <a:t>neodgovornost, nesavjesnost,ucjenjivanje,</a:t>
            </a:r>
          </a:p>
          <a:p>
            <a:pPr marL="0" lvl="0" indent="0">
              <a:buNone/>
            </a:pPr>
            <a:r>
              <a:rPr lang="hr-HR" sz="3000" dirty="0">
                <a:solidFill>
                  <a:prstClr val="black"/>
                </a:solidFill>
              </a:rPr>
              <a:t>    izdaja</a:t>
            </a:r>
          </a:p>
        </p:txBody>
      </p:sp>
      <p:pic>
        <p:nvPicPr>
          <p:cNvPr id="6146" name="Picture 2" descr="https://dregm.files.wordpress.com/2011/04/busy-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87" y="4653136"/>
            <a:ext cx="1999513" cy="20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6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liparts.co/cliparts/rcL/np5/rcLnp5y6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58711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12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105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r-HR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SKROMNOST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hr-HR" sz="3000" dirty="0">
                <a:solidFill>
                  <a:prstClr val="black"/>
                </a:solidFill>
              </a:rPr>
              <a:t>ne uveličava osobne i priznaje tuđe zasluge, </a:t>
            </a:r>
          </a:p>
          <a:p>
            <a:pPr lvl="0">
              <a:buNone/>
            </a:pPr>
            <a:r>
              <a:rPr lang="hr-HR" sz="3000" dirty="0">
                <a:solidFill>
                  <a:prstClr val="black"/>
                </a:solidFill>
              </a:rPr>
              <a:t>nenametljiva je i kritična</a:t>
            </a:r>
          </a:p>
          <a:p>
            <a:pPr lvl="0">
              <a:buNone/>
            </a:pPr>
            <a:endParaRPr lang="hr-HR" sz="3000" dirty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hr-HR" sz="3000" b="1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hr-HR" sz="3000" b="1" dirty="0">
                <a:solidFill>
                  <a:prstClr val="black"/>
                </a:solidFill>
              </a:rPr>
              <a:t>OHOLOST</a:t>
            </a:r>
          </a:p>
          <a:p>
            <a:pPr lvl="0" algn="ctr">
              <a:buNone/>
            </a:pPr>
            <a:endParaRPr lang="hr-HR" sz="3000" b="1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hr-HR" sz="3000" dirty="0">
                <a:solidFill>
                  <a:prstClr val="black"/>
                </a:solidFill>
              </a:rPr>
              <a:t>umišljenost, težnja za slavom, bolesne ambicije, </a:t>
            </a:r>
          </a:p>
          <a:p>
            <a:pPr lvl="0">
              <a:buNone/>
            </a:pPr>
            <a:r>
              <a:rPr lang="hr-HR" sz="3000" dirty="0">
                <a:solidFill>
                  <a:prstClr val="black"/>
                </a:solidFill>
              </a:rPr>
              <a:t>samouvjerenost, hvalisavost</a:t>
            </a:r>
          </a:p>
          <a:p>
            <a:pPr lvl="0">
              <a:buNone/>
            </a:pPr>
            <a:endParaRPr lang="en-US" dirty="0"/>
          </a:p>
        </p:txBody>
      </p:sp>
      <p:pic>
        <p:nvPicPr>
          <p:cNvPr id="8198" name="Picture 6" descr="http://previews.123rf.com/images/vectorshots/vectorshots1307/vectorshots130700705/21098375-Nurse-Vector-Cartoon-Illustration-Stock-Vector-pati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32594"/>
            <a:ext cx="1501824" cy="29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57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RAZBORITOST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hr-HR" sz="3000" dirty="0">
                <a:solidFill>
                  <a:prstClr val="black"/>
                </a:solidFill>
              </a:rPr>
              <a:t>promišljenost, odmjerenost, staloženost, obzirnost, </a:t>
            </a:r>
          </a:p>
          <a:p>
            <a:pPr lvl="0">
              <a:buNone/>
            </a:pPr>
            <a:r>
              <a:rPr lang="hr-HR" sz="3000" dirty="0">
                <a:solidFill>
                  <a:prstClr val="black"/>
                </a:solidFill>
              </a:rPr>
              <a:t>strpljivost, samokontrola, opreznost</a:t>
            </a:r>
          </a:p>
          <a:p>
            <a:pPr lvl="0">
              <a:buNone/>
            </a:pPr>
            <a:endParaRPr lang="hr-HR" sz="3000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hr-HR" sz="3000" b="1" dirty="0">
                <a:solidFill>
                  <a:prstClr val="black"/>
                </a:solidFill>
              </a:rPr>
              <a:t>NERAZBORITOST</a:t>
            </a:r>
          </a:p>
          <a:p>
            <a:pPr lvl="0" algn="ctr">
              <a:buNone/>
            </a:pPr>
            <a:endParaRPr lang="hr-HR" sz="3000" b="1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hr-HR" sz="3000" dirty="0">
                <a:solidFill>
                  <a:prstClr val="black"/>
                </a:solidFill>
              </a:rPr>
              <a:t>neodmjerenost, nesabranost, neopreznost, </a:t>
            </a:r>
          </a:p>
          <a:p>
            <a:pPr lvl="0">
              <a:buNone/>
            </a:pPr>
            <a:r>
              <a:rPr lang="hr-HR" sz="3000" dirty="0">
                <a:solidFill>
                  <a:prstClr val="black"/>
                </a:solidFill>
              </a:rPr>
              <a:t>razdražljivost, nepažnja, brbljivost</a:t>
            </a:r>
          </a:p>
          <a:p>
            <a:pPr lvl="0">
              <a:buNone/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5122" name="Picture 2" descr="http://worldartsme.com/images/funny-nurse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682" y="2564904"/>
            <a:ext cx="1763688" cy="2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27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68C7D15C-501E-4FD8-9E37-B58FF41BD68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77895072"/>
              </p:ext>
            </p:extLst>
          </p:nvPr>
        </p:nvGraphicFramePr>
        <p:xfrm>
          <a:off x="-108520" y="188640"/>
          <a:ext cx="9073008" cy="593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F978E417-0A6F-4BA4-8053-B8FE52B31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0397" y="4174097"/>
            <a:ext cx="2575173" cy="2683903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6B1E6FDD-FF0F-483E-959A-5284065DCAE4}"/>
              </a:ext>
            </a:extLst>
          </p:cNvPr>
          <p:cNvSpPr/>
          <p:nvPr/>
        </p:nvSpPr>
        <p:spPr>
          <a:xfrm>
            <a:off x="3140397" y="6669360"/>
            <a:ext cx="2575173" cy="188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619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Moralne osobine medicinskih sestara/medicinskih tehničara</a:t>
            </a:r>
          </a:p>
        </p:txBody>
      </p:sp>
      <p:sp>
        <p:nvSpPr>
          <p:cNvPr id="3" name="Podnaslov 2"/>
          <p:cNvSpPr>
            <a:spLocks noGrp="1"/>
          </p:cNvSpPr>
          <p:nvPr>
            <p:ph sz="half" idx="1"/>
          </p:nvPr>
        </p:nvSpPr>
        <p:spPr>
          <a:xfrm>
            <a:off x="457200" y="1843881"/>
            <a:ext cx="4038600" cy="4525963"/>
          </a:xfrm>
        </p:spPr>
        <p:txBody>
          <a:bodyPr>
            <a:normAutofit/>
          </a:bodyPr>
          <a:lstStyle/>
          <a:p>
            <a:r>
              <a:rPr lang="hr-HR" b="1" dirty="0"/>
              <a:t>b</a:t>
            </a:r>
            <a:r>
              <a:rPr lang="hr-HR" b="1" dirty="0">
                <a:solidFill>
                  <a:schemeClr val="tx1"/>
                </a:solidFill>
              </a:rPr>
              <a:t>itne su za svakog čovjeka </a:t>
            </a:r>
          </a:p>
          <a:p>
            <a:r>
              <a:rPr lang="hr-HR" b="1" dirty="0">
                <a:solidFill>
                  <a:schemeClr val="tx1"/>
                </a:solidFill>
              </a:rPr>
              <a:t>a osobito za zanimanje medicinska sestra/ tehničar jer radimo s ljudima, odnosno </a:t>
            </a:r>
            <a:r>
              <a:rPr lang="hr-HR" b="1" i="1" dirty="0">
                <a:solidFill>
                  <a:schemeClr val="tx1"/>
                </a:solidFill>
              </a:rPr>
              <a:t>BOLESNIM LJUDIMA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9B99F58-18E7-422C-839B-CF01DC48A4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AEB9DA-E0EE-4EC2-A788-C65BE74A02B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2204864"/>
            <a:ext cx="8748464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dirty="0"/>
              <a:t>9. procijeni  zašto je bitna čistoća i urednost tijela, uniforme i</a:t>
            </a:r>
          </a:p>
          <a:p>
            <a:pPr marL="0" indent="0">
              <a:buNone/>
            </a:pPr>
            <a:r>
              <a:rPr lang="hr-HR" dirty="0"/>
              <a:t>    pribora u zanimanju medicinske sestre?</a:t>
            </a:r>
          </a:p>
          <a:p>
            <a:pPr marL="0" indent="0">
              <a:buNone/>
            </a:pPr>
            <a:r>
              <a:rPr lang="hr-HR" dirty="0"/>
              <a:t>10. objasni zašto je u zanimanju medicinske sestre važna</a:t>
            </a:r>
          </a:p>
          <a:p>
            <a:pPr marL="0" indent="0">
              <a:buNone/>
            </a:pPr>
            <a:r>
              <a:rPr lang="hr-HR" dirty="0"/>
              <a:t>      točnost i pouzdanost?</a:t>
            </a:r>
          </a:p>
          <a:p>
            <a:pPr marL="0" indent="0">
              <a:buNone/>
            </a:pPr>
            <a:r>
              <a:rPr lang="hr-HR" dirty="0"/>
              <a:t>11. Opišite kulturno ponašanje medicinske sestre/tehničara</a:t>
            </a:r>
          </a:p>
          <a:p>
            <a:pPr marL="0" indent="0">
              <a:buNone/>
            </a:pPr>
            <a:r>
              <a:rPr lang="hr-HR" dirty="0"/>
              <a:t>       (izgled; oslovljavanje pacijenata, liječnika, sestara) u</a:t>
            </a:r>
          </a:p>
          <a:p>
            <a:pPr marL="0" indent="0">
              <a:buNone/>
            </a:pPr>
            <a:r>
              <a:rPr lang="hr-HR" dirty="0"/>
              <a:t>       obliku mentalne mape</a:t>
            </a:r>
          </a:p>
          <a:p>
            <a:pPr marL="0" indent="0">
              <a:buNone/>
            </a:pPr>
            <a:r>
              <a:rPr lang="hr-HR" dirty="0"/>
              <a:t>12. Što medicinska sestra/tehničar nikada </a:t>
            </a:r>
            <a:r>
              <a:rPr lang="hr-HR" b="1" dirty="0"/>
              <a:t>ne smije</a:t>
            </a:r>
            <a:r>
              <a:rPr lang="hr-HR" dirty="0"/>
              <a:t> činiti?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F38A19-3C1E-4665-A887-ED68D6F27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60853"/>
            <a:ext cx="213285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7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7BF96B4-F8DF-4AB1-B5AA-3293BE68AF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r-HR" b="1" dirty="0"/>
              <a:t>Što je vas potaklo da odaberete sestrinstvo</a:t>
            </a:r>
          </a:p>
          <a:p>
            <a:pPr marL="0" indent="0">
              <a:buNone/>
            </a:pPr>
            <a:r>
              <a:rPr lang="hr-HR" b="1" dirty="0"/>
              <a:t>      kao svoju buduću profesiju?</a:t>
            </a:r>
          </a:p>
          <a:p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4CAA089-E23F-40FB-883E-AA3513A72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38475"/>
            <a:ext cx="1893739" cy="467274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C9219C7-4C38-4067-A3CE-274E16D29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218495"/>
            <a:ext cx="3028630" cy="4312704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2EFA4C57-1DC3-472D-9AA4-BB7F52867BB9}"/>
              </a:ext>
            </a:extLst>
          </p:cNvPr>
          <p:cNvSpPr/>
          <p:nvPr/>
        </p:nvSpPr>
        <p:spPr>
          <a:xfrm>
            <a:off x="5076056" y="6237312"/>
            <a:ext cx="3240360" cy="4739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5205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4BE40103-D7A2-49AF-A844-8B0DE197581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04722295"/>
              </p:ext>
            </p:extLst>
          </p:nvPr>
        </p:nvGraphicFramePr>
        <p:xfrm>
          <a:off x="0" y="908720"/>
          <a:ext cx="8820472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id="{449FAD87-97A0-4AF8-9000-C8482C5435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792" y="3284984"/>
            <a:ext cx="4176122" cy="34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9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E1844D1D-5B61-4247-A877-49E9C0B84E5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88415766"/>
              </p:ext>
            </p:extLst>
          </p:nvPr>
        </p:nvGraphicFramePr>
        <p:xfrm>
          <a:off x="161764" y="332656"/>
          <a:ext cx="8820472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099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FDA265-3382-400C-A9C2-153911068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Medicinske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sestre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u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svome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radu</a:t>
            </a:r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b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8D4EB634-B05A-46FA-8699-27797BEEC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5342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828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054FB8-F403-41CA-9BE0-F907A6CF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Pri</a:t>
            </a:r>
            <a:r>
              <a:rPr lang="en-US" b="1" dirty="0"/>
              <a:t> </a:t>
            </a:r>
            <a:r>
              <a:rPr lang="en-US" b="1" dirty="0" err="1"/>
              <a:t>uvažavanju</a:t>
            </a:r>
            <a:r>
              <a:rPr lang="en-US" b="1" dirty="0"/>
              <a:t> </a:t>
            </a:r>
            <a:r>
              <a:rPr lang="en-US" b="1" dirty="0" err="1"/>
              <a:t>etičko-profesionalnih</a:t>
            </a:r>
            <a:r>
              <a:rPr lang="en-US" b="1" dirty="0"/>
              <a:t> </a:t>
            </a:r>
            <a:r>
              <a:rPr lang="en-US" b="1" dirty="0" err="1"/>
              <a:t>smjernica</a:t>
            </a:r>
            <a:endParaRPr lang="hr-HR" b="1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5A5474C3-60C5-434A-9C5D-9FE152C3D4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989733"/>
              </p:ext>
            </p:extLst>
          </p:nvPr>
        </p:nvGraphicFramePr>
        <p:xfrm>
          <a:off x="457200" y="1417638"/>
          <a:ext cx="8686800" cy="5251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546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br>
              <a:rPr lang="hr-HR" b="1" dirty="0"/>
            </a:br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poželjne v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rline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medicinske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sestre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br>
              <a:rPr lang="hr-HR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 err="1"/>
              <a:t>autonomija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/>
              <a:t> </a:t>
            </a:r>
            <a:r>
              <a:rPr lang="en-US" b="1" dirty="0" err="1"/>
              <a:t>sloboda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 err="1"/>
              <a:t>objektivnost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/>
              <a:t> </a:t>
            </a:r>
            <a:r>
              <a:rPr lang="en-US" b="1" dirty="0" err="1"/>
              <a:t>samorealizacija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 err="1"/>
              <a:t>raditi</a:t>
            </a:r>
            <a:r>
              <a:rPr lang="en-US" b="1" dirty="0"/>
              <a:t> dobro </a:t>
            </a:r>
            <a:endParaRPr lang="en-US" dirty="0"/>
          </a:p>
          <a:p>
            <a:r>
              <a:rPr lang="en-US" b="1" dirty="0" err="1"/>
              <a:t>samopouzdanje</a:t>
            </a:r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9229C67-D6BB-453A-9200-55435E968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300" y="1700809"/>
            <a:ext cx="3617280" cy="35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vrline</a:t>
            </a:r>
            <a:endParaRPr lang="en-US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hr-HR" dirty="0"/>
              <a:t>d</a:t>
            </a:r>
            <a:r>
              <a:rPr lang="en-US" dirty="0" err="1"/>
              <a:t>iskretnost</a:t>
            </a:r>
            <a:endParaRPr lang="en-US" dirty="0"/>
          </a:p>
          <a:p>
            <a:r>
              <a:rPr lang="hr-HR" dirty="0" err="1"/>
              <a:t>vj</a:t>
            </a:r>
            <a:r>
              <a:rPr lang="en-US" dirty="0" err="1"/>
              <a:t>erodostojnost</a:t>
            </a:r>
            <a:endParaRPr lang="en-US" dirty="0"/>
          </a:p>
          <a:p>
            <a:r>
              <a:rPr lang="en-US" dirty="0"/>
              <a:t> </a:t>
            </a:r>
            <a:r>
              <a:rPr lang="hr-HR" dirty="0"/>
              <a:t>k</a:t>
            </a:r>
            <a:r>
              <a:rPr lang="en-US" dirty="0" err="1"/>
              <a:t>olegijalnost</a:t>
            </a:r>
            <a:endParaRPr lang="en-US" dirty="0"/>
          </a:p>
          <a:p>
            <a:r>
              <a:rPr lang="en-US" dirty="0"/>
              <a:t> </a:t>
            </a:r>
            <a:r>
              <a:rPr lang="hr-HR" dirty="0"/>
              <a:t>l</a:t>
            </a:r>
            <a:r>
              <a:rPr lang="en-US" dirty="0" err="1"/>
              <a:t>jubav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pacijentu</a:t>
            </a:r>
            <a:endParaRPr lang="en-US" dirty="0"/>
          </a:p>
          <a:p>
            <a:r>
              <a:rPr lang="en-US" dirty="0"/>
              <a:t> </a:t>
            </a:r>
            <a:r>
              <a:rPr lang="hr-HR" dirty="0"/>
              <a:t>p</a:t>
            </a:r>
            <a:r>
              <a:rPr lang="en-US" dirty="0" err="1"/>
              <a:t>oštenje</a:t>
            </a:r>
            <a:endParaRPr lang="en-US" dirty="0"/>
          </a:p>
          <a:p>
            <a:r>
              <a:rPr lang="en-US" dirty="0"/>
              <a:t> </a:t>
            </a:r>
            <a:r>
              <a:rPr lang="hr-HR" dirty="0"/>
              <a:t>p</a:t>
            </a:r>
            <a:r>
              <a:rPr lang="en-US" dirty="0" err="1"/>
              <a:t>ožrtvovanost</a:t>
            </a:r>
            <a:endParaRPr lang="en-US" dirty="0"/>
          </a:p>
          <a:p>
            <a:r>
              <a:rPr lang="en-US" dirty="0"/>
              <a:t> </a:t>
            </a:r>
            <a:r>
              <a:rPr lang="hr-HR" dirty="0"/>
              <a:t>o</a:t>
            </a:r>
            <a:r>
              <a:rPr lang="en-US" dirty="0" err="1"/>
              <a:t>dgovornost</a:t>
            </a:r>
            <a:endParaRPr lang="en-US" dirty="0"/>
          </a:p>
          <a:p>
            <a:r>
              <a:rPr lang="en-US" dirty="0"/>
              <a:t> </a:t>
            </a:r>
            <a:r>
              <a:rPr lang="hr-HR" dirty="0"/>
              <a:t>p</a:t>
            </a:r>
            <a:r>
              <a:rPr lang="en-US" dirty="0" err="1"/>
              <a:t>ažljivost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hr-HR" dirty="0"/>
              <a:t>p</a:t>
            </a:r>
            <a:r>
              <a:rPr lang="en-US" dirty="0" err="1"/>
              <a:t>ouzdanost</a:t>
            </a:r>
            <a:endParaRPr lang="en-US" dirty="0"/>
          </a:p>
          <a:p>
            <a:r>
              <a:rPr lang="hr-HR" dirty="0"/>
              <a:t>s</a:t>
            </a:r>
            <a:r>
              <a:rPr lang="en-US" dirty="0" err="1"/>
              <a:t>trpljivost</a:t>
            </a:r>
            <a:endParaRPr lang="en-US" dirty="0"/>
          </a:p>
          <a:p>
            <a:r>
              <a:rPr lang="hr-HR" dirty="0"/>
              <a:t>k</a:t>
            </a:r>
            <a:r>
              <a:rPr lang="en-US" dirty="0" err="1"/>
              <a:t>reativnost</a:t>
            </a:r>
            <a:endParaRPr lang="en-US" dirty="0"/>
          </a:p>
          <a:p>
            <a:r>
              <a:rPr lang="hr-HR" dirty="0"/>
              <a:t>v</a:t>
            </a:r>
            <a:r>
              <a:rPr lang="en-US" dirty="0" err="1"/>
              <a:t>elikodušnost</a:t>
            </a:r>
            <a:endParaRPr lang="en-US" dirty="0"/>
          </a:p>
          <a:p>
            <a:r>
              <a:rPr lang="hr-HR" dirty="0"/>
              <a:t>s</a:t>
            </a:r>
            <a:r>
              <a:rPr lang="en-US" dirty="0" err="1"/>
              <a:t>premnost</a:t>
            </a:r>
            <a:endParaRPr lang="en-US" dirty="0"/>
          </a:p>
          <a:p>
            <a:r>
              <a:rPr lang="hr-HR" dirty="0"/>
              <a:t>s</a:t>
            </a:r>
            <a:r>
              <a:rPr lang="en-US" dirty="0"/>
              <a:t>m</a:t>
            </a:r>
            <a:r>
              <a:rPr lang="hr-HR" dirty="0"/>
              <a:t>j</a:t>
            </a:r>
            <a:r>
              <a:rPr lang="en-US" dirty="0" err="1"/>
              <a:t>elost</a:t>
            </a:r>
            <a:endParaRPr lang="en-US" dirty="0"/>
          </a:p>
          <a:p>
            <a:r>
              <a:rPr lang="hr-HR" dirty="0"/>
              <a:t>o</a:t>
            </a:r>
            <a:r>
              <a:rPr lang="en-US" dirty="0" err="1"/>
              <a:t>ptimizam</a:t>
            </a:r>
            <a:endParaRPr lang="en-US" dirty="0"/>
          </a:p>
          <a:p>
            <a:r>
              <a:rPr lang="hr-HR" dirty="0"/>
              <a:t>s</a:t>
            </a:r>
            <a:r>
              <a:rPr lang="en-US" dirty="0"/>
              <a:t>av</a:t>
            </a:r>
            <a:r>
              <a:rPr lang="hr-HR" dirty="0"/>
              <a:t>j</a:t>
            </a:r>
            <a:r>
              <a:rPr lang="en-US" dirty="0" err="1"/>
              <a:t>esnost</a:t>
            </a:r>
            <a:endParaRPr lang="en-US" dirty="0"/>
          </a:p>
          <a:p>
            <a:r>
              <a:rPr lang="hr-HR" dirty="0"/>
              <a:t>r</a:t>
            </a:r>
            <a:r>
              <a:rPr lang="en-US" dirty="0" err="1"/>
              <a:t>adost</a:t>
            </a:r>
            <a:endParaRPr lang="en-US" dirty="0"/>
          </a:p>
          <a:p>
            <a:r>
              <a:rPr lang="hr-HR" dirty="0"/>
              <a:t>s</a:t>
            </a:r>
            <a:r>
              <a:rPr lang="en-US" dirty="0" err="1"/>
              <a:t>amokontrola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44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600</Words>
  <Application>Microsoft Office PowerPoint</Application>
  <PresentationFormat>Prikaz na zaslonu (4:3)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tema</vt:lpstr>
      <vt:lpstr>Moralne osobine medicinskih sestara/medicinskih tehničara</vt:lpstr>
      <vt:lpstr>Moralne osobine medicinskih sestara/medicinskih tehničara</vt:lpstr>
      <vt:lpstr>PowerPoint prezentacija</vt:lpstr>
      <vt:lpstr>PowerPoint prezentacija</vt:lpstr>
      <vt:lpstr>PowerPoint prezentacija</vt:lpstr>
      <vt:lpstr>Medicinske sestre u svome radu:  </vt:lpstr>
      <vt:lpstr>Pri uvažavanju etičko-profesionalnih smjernica</vt:lpstr>
      <vt:lpstr> poželjne vrline medicinske sestre  </vt:lpstr>
      <vt:lpstr> vrline</vt:lpstr>
      <vt:lpstr>PowerPoint prezentacija</vt:lpstr>
      <vt:lpstr>Loše osobine- mane</vt:lpstr>
      <vt:lpstr>PowerPoint prezentacija</vt:lpstr>
      <vt:lpstr>VLADANJE SOBOM / osobna discipliniranost</vt:lpstr>
      <vt:lpstr> ČISTOĆA I UREDNOST  </vt:lpstr>
      <vt:lpstr>TOČNOST I POUZDANOST</vt:lpstr>
      <vt:lpstr>PowerPoint prezentacija</vt:lpstr>
      <vt:lpstr>SKROMNOST</vt:lpstr>
      <vt:lpstr>RAZBORITOST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Moralne osobine ličnosti</dc:title>
  <dc:creator>Duda</dc:creator>
  <cp:lastModifiedBy>Korisnik</cp:lastModifiedBy>
  <cp:revision>80</cp:revision>
  <dcterms:created xsi:type="dcterms:W3CDTF">2013-10-02T19:10:49Z</dcterms:created>
  <dcterms:modified xsi:type="dcterms:W3CDTF">2020-03-18T20:29:01Z</dcterms:modified>
</cp:coreProperties>
</file>