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327" r:id="rId4"/>
    <p:sldId id="288" r:id="rId5"/>
    <p:sldId id="260" r:id="rId6"/>
    <p:sldId id="309" r:id="rId7"/>
    <p:sldId id="300" r:id="rId8"/>
    <p:sldId id="259" r:id="rId9"/>
    <p:sldId id="301" r:id="rId10"/>
    <p:sldId id="322" r:id="rId11"/>
    <p:sldId id="323" r:id="rId12"/>
    <p:sldId id="305" r:id="rId13"/>
    <p:sldId id="330" r:id="rId14"/>
    <p:sldId id="329" r:id="rId15"/>
    <p:sldId id="263" r:id="rId16"/>
    <p:sldId id="264" r:id="rId17"/>
    <p:sldId id="265" r:id="rId18"/>
    <p:sldId id="261" r:id="rId19"/>
    <p:sldId id="321" r:id="rId20"/>
    <p:sldId id="262" r:id="rId21"/>
    <p:sldId id="316" r:id="rId22"/>
    <p:sldId id="308" r:id="rId23"/>
    <p:sldId id="304" r:id="rId24"/>
    <p:sldId id="311" r:id="rId25"/>
    <p:sldId id="324" r:id="rId26"/>
    <p:sldId id="266" r:id="rId27"/>
    <p:sldId id="282" r:id="rId28"/>
    <p:sldId id="312" r:id="rId29"/>
    <p:sldId id="281" r:id="rId30"/>
    <p:sldId id="325" r:id="rId31"/>
    <p:sldId id="318" r:id="rId32"/>
    <p:sldId id="319" r:id="rId33"/>
    <p:sldId id="284" r:id="rId34"/>
    <p:sldId id="313" r:id="rId35"/>
    <p:sldId id="285" r:id="rId36"/>
    <p:sldId id="315" r:id="rId37"/>
    <p:sldId id="270" r:id="rId38"/>
    <p:sldId id="278" r:id="rId39"/>
    <p:sldId id="27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3E634-8DEC-48FD-B6CD-9C927C6FECC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2" csCatId="mainScheme" phldr="1"/>
      <dgm:spPr/>
    </dgm:pt>
    <dgm:pt modelId="{41917230-B374-4924-A942-21EC75CE06ED}">
      <dgm:prSet/>
      <dgm:spPr/>
      <dgm:t>
        <a:bodyPr/>
        <a:lstStyle/>
        <a:p>
          <a:r>
            <a:rPr lang="hr-HR" altLang="en-US" b="1" i="1">
              <a:latin typeface="Times New Roman" panose="02020603050405020304" pitchFamily="18" charset="0"/>
              <a:cs typeface="Times New Roman" panose="02020603050405020304" pitchFamily="18" charset="0"/>
            </a:rPr>
            <a:t>1972. </a:t>
          </a:r>
          <a:r>
            <a:rPr lang="hr-HR" altLang="en-US">
              <a:latin typeface="Times New Roman" panose="02020603050405020304" pitchFamily="18" charset="0"/>
              <a:cs typeface="Times New Roman" panose="02020603050405020304" pitchFamily="18" charset="0"/>
            </a:rPr>
            <a:t>četrdesetogodišnje istraživanje bilo je završeno</a:t>
          </a:r>
          <a:endParaRPr lang="hr-HR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70A2E-3244-4360-8497-6B1E82F3CE31}" type="parTrans" cxnId="{0A01605B-1978-4C52-8C85-FFB2FC18C063}">
      <dgm:prSet/>
      <dgm:spPr/>
      <dgm:t>
        <a:bodyPr/>
        <a:lstStyle/>
        <a:p>
          <a:endParaRPr lang="hr-HR"/>
        </a:p>
      </dgm:t>
    </dgm:pt>
    <dgm:pt modelId="{1E6A9297-4498-42C4-91ED-FF0BAD39F245}" type="sibTrans" cxnId="{0A01605B-1978-4C52-8C85-FFB2FC18C063}">
      <dgm:prSet/>
      <dgm:spPr/>
      <dgm:t>
        <a:bodyPr/>
        <a:lstStyle/>
        <a:p>
          <a:endParaRPr lang="hr-HR"/>
        </a:p>
      </dgm:t>
    </dgm:pt>
    <dgm:pt modelId="{15D12A07-DE64-4B42-AEA2-ADD68AF05AE6}">
      <dgm:prSet/>
      <dgm:spPr/>
      <dgm:t>
        <a:bodyPr/>
        <a:lstStyle/>
        <a:p>
          <a:r>
            <a:rPr lang="hr-HR" altLang="en-US">
              <a:latin typeface="Times New Roman" panose="02020603050405020304" pitchFamily="18" charset="0"/>
              <a:cs typeface="Times New Roman" panose="02020603050405020304" pitchFamily="18" charset="0"/>
            </a:rPr>
            <a:t>kad su novinari saznali u Americi je izbio najveći biomedicinski skandal</a:t>
          </a:r>
          <a:endParaRPr lang="hr-HR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9434B-0161-4EAD-8B19-47D7D3355640}" type="parTrans" cxnId="{335ACE59-BCA3-4D95-BFAF-557BB34FE0DC}">
      <dgm:prSet/>
      <dgm:spPr/>
      <dgm:t>
        <a:bodyPr/>
        <a:lstStyle/>
        <a:p>
          <a:endParaRPr lang="hr-HR"/>
        </a:p>
      </dgm:t>
    </dgm:pt>
    <dgm:pt modelId="{11EC88B6-4D06-4192-8821-2EE1F7CE1300}" type="sibTrans" cxnId="{335ACE59-BCA3-4D95-BFAF-557BB34FE0DC}">
      <dgm:prSet/>
      <dgm:spPr/>
      <dgm:t>
        <a:bodyPr/>
        <a:lstStyle/>
        <a:p>
          <a:endParaRPr lang="hr-HR"/>
        </a:p>
      </dgm:t>
    </dgm:pt>
    <dgm:pt modelId="{41970718-7B2A-4D18-95C8-CF20F3325445}">
      <dgm:prSet/>
      <dgm:spPr/>
      <dgm:t>
        <a:bodyPr/>
        <a:lstStyle/>
        <a:p>
          <a:r>
            <a:rPr lang="hr-HR" altLang="en-US">
              <a:latin typeface="Times New Roman" panose="02020603050405020304" pitchFamily="18" charset="0"/>
              <a:cs typeface="Times New Roman" panose="02020603050405020304" pitchFamily="18" charset="0"/>
            </a:rPr>
            <a:t>javnost se digla na noge pitajući je li u ime znanosti i nekih „općih interesa“ dopušteno bezdušno eksperimentirati s ljudima </a:t>
          </a:r>
          <a:endParaRPr lang="hr-HR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44C2E-5B9E-4692-8983-9A41ED090B43}" type="parTrans" cxnId="{B1A2D908-680C-42BE-8071-AD8171D5F9A5}">
      <dgm:prSet/>
      <dgm:spPr/>
      <dgm:t>
        <a:bodyPr/>
        <a:lstStyle/>
        <a:p>
          <a:endParaRPr lang="hr-HR"/>
        </a:p>
      </dgm:t>
    </dgm:pt>
    <dgm:pt modelId="{F1931193-4A09-4D99-AE4A-1A4A226A96D5}" type="sibTrans" cxnId="{B1A2D908-680C-42BE-8071-AD8171D5F9A5}">
      <dgm:prSet/>
      <dgm:spPr/>
      <dgm:t>
        <a:bodyPr/>
        <a:lstStyle/>
        <a:p>
          <a:endParaRPr lang="hr-HR"/>
        </a:p>
      </dgm:t>
    </dgm:pt>
    <dgm:pt modelId="{143BA89A-ED7C-4C9E-821D-397AE7B11151}" type="pres">
      <dgm:prSet presAssocID="{F1D3E634-8DEC-48FD-B6CD-9C927C6FECCE}" presName="linearFlow" presStyleCnt="0">
        <dgm:presLayoutVars>
          <dgm:dir/>
          <dgm:resizeHandles val="exact"/>
        </dgm:presLayoutVars>
      </dgm:prSet>
      <dgm:spPr/>
    </dgm:pt>
    <dgm:pt modelId="{4544A7E4-4D49-4F68-ADC1-0A5E29A10557}" type="pres">
      <dgm:prSet presAssocID="{41917230-B374-4924-A942-21EC75CE06ED}" presName="comp" presStyleCnt="0"/>
      <dgm:spPr/>
    </dgm:pt>
    <dgm:pt modelId="{6D89CB02-0136-4032-8B2D-D35E48FA086E}" type="pres">
      <dgm:prSet presAssocID="{41917230-B374-4924-A942-21EC75CE06ED}" presName="rect2" presStyleLbl="node1" presStyleIdx="0" presStyleCnt="3">
        <dgm:presLayoutVars>
          <dgm:bulletEnabled val="1"/>
        </dgm:presLayoutVars>
      </dgm:prSet>
      <dgm:spPr/>
    </dgm:pt>
    <dgm:pt modelId="{CBCC4D06-6CB9-42D5-A302-978FDB234565}" type="pres">
      <dgm:prSet presAssocID="{41917230-B374-4924-A942-21EC75CE06ED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E31086-84D1-4F34-A464-07AB3BF49433}" type="pres">
      <dgm:prSet presAssocID="{1E6A9297-4498-42C4-91ED-FF0BAD39F245}" presName="sibTrans" presStyleCnt="0"/>
      <dgm:spPr/>
    </dgm:pt>
    <dgm:pt modelId="{6DAD9A97-BEFE-46B2-B807-B5AB94421542}" type="pres">
      <dgm:prSet presAssocID="{15D12A07-DE64-4B42-AEA2-ADD68AF05AE6}" presName="comp" presStyleCnt="0"/>
      <dgm:spPr/>
    </dgm:pt>
    <dgm:pt modelId="{9C718C4E-A982-4B95-A264-FFF2B6007974}" type="pres">
      <dgm:prSet presAssocID="{15D12A07-DE64-4B42-AEA2-ADD68AF05AE6}" presName="rect2" presStyleLbl="node1" presStyleIdx="1" presStyleCnt="3">
        <dgm:presLayoutVars>
          <dgm:bulletEnabled val="1"/>
        </dgm:presLayoutVars>
      </dgm:prSet>
      <dgm:spPr/>
    </dgm:pt>
    <dgm:pt modelId="{A08DAF0E-80C5-49C0-9B3D-644BF5CD7E41}" type="pres">
      <dgm:prSet presAssocID="{15D12A07-DE64-4B42-AEA2-ADD68AF05AE6}" presName="rect1" presStyleLbl="ln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1D520A-BF3E-4359-9626-F8AEB0B21D42}" type="pres">
      <dgm:prSet presAssocID="{11EC88B6-4D06-4192-8821-2EE1F7CE1300}" presName="sibTrans" presStyleCnt="0"/>
      <dgm:spPr/>
    </dgm:pt>
    <dgm:pt modelId="{5EF19D62-A7EB-4C00-94D6-2838D40C8C4E}" type="pres">
      <dgm:prSet presAssocID="{41970718-7B2A-4D18-95C8-CF20F3325445}" presName="comp" presStyleCnt="0"/>
      <dgm:spPr/>
    </dgm:pt>
    <dgm:pt modelId="{40F8EC34-F9B9-4620-82DE-5179BDFBA9B6}" type="pres">
      <dgm:prSet presAssocID="{41970718-7B2A-4D18-95C8-CF20F3325445}" presName="rect2" presStyleLbl="node1" presStyleIdx="2" presStyleCnt="3">
        <dgm:presLayoutVars>
          <dgm:bulletEnabled val="1"/>
        </dgm:presLayoutVars>
      </dgm:prSet>
      <dgm:spPr/>
    </dgm:pt>
    <dgm:pt modelId="{7D78713E-C638-4557-A1D0-F183BC3C1420}" type="pres">
      <dgm:prSet presAssocID="{41970718-7B2A-4D18-95C8-CF20F3325445}" presName="rect1" presStyleLbl="ln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1A2D908-680C-42BE-8071-AD8171D5F9A5}" srcId="{F1D3E634-8DEC-48FD-B6CD-9C927C6FECCE}" destId="{41970718-7B2A-4D18-95C8-CF20F3325445}" srcOrd="2" destOrd="0" parTransId="{BD144C2E-5B9E-4692-8983-9A41ED090B43}" sibTransId="{F1931193-4A09-4D99-AE4A-1A4A226A96D5}"/>
    <dgm:cxn modelId="{0A01605B-1978-4C52-8C85-FFB2FC18C063}" srcId="{F1D3E634-8DEC-48FD-B6CD-9C927C6FECCE}" destId="{41917230-B374-4924-A942-21EC75CE06ED}" srcOrd="0" destOrd="0" parTransId="{47670A2E-3244-4360-8497-6B1E82F3CE31}" sibTransId="{1E6A9297-4498-42C4-91ED-FF0BAD39F245}"/>
    <dgm:cxn modelId="{335ACE59-BCA3-4D95-BFAF-557BB34FE0DC}" srcId="{F1D3E634-8DEC-48FD-B6CD-9C927C6FECCE}" destId="{15D12A07-DE64-4B42-AEA2-ADD68AF05AE6}" srcOrd="1" destOrd="0" parTransId="{E539434B-0161-4EAD-8B19-47D7D3355640}" sibTransId="{11EC88B6-4D06-4192-8821-2EE1F7CE1300}"/>
    <dgm:cxn modelId="{D2FC1590-44DA-4FB8-928A-2568095A5D65}" type="presOf" srcId="{41917230-B374-4924-A942-21EC75CE06ED}" destId="{6D89CB02-0136-4032-8B2D-D35E48FA086E}" srcOrd="0" destOrd="0" presId="urn:microsoft.com/office/officeart/2008/layout/AlternatingPictureBlocks"/>
    <dgm:cxn modelId="{C97120AD-0A52-4F72-8145-11184F643238}" type="presOf" srcId="{15D12A07-DE64-4B42-AEA2-ADD68AF05AE6}" destId="{9C718C4E-A982-4B95-A264-FFF2B6007974}" srcOrd="0" destOrd="0" presId="urn:microsoft.com/office/officeart/2008/layout/AlternatingPictureBlocks"/>
    <dgm:cxn modelId="{A032C2B8-AC01-4F58-8A09-A1D23E39B7FC}" type="presOf" srcId="{F1D3E634-8DEC-48FD-B6CD-9C927C6FECCE}" destId="{143BA89A-ED7C-4C9E-821D-397AE7B11151}" srcOrd="0" destOrd="0" presId="urn:microsoft.com/office/officeart/2008/layout/AlternatingPictureBlocks"/>
    <dgm:cxn modelId="{D23F1BD2-3C50-4E0B-AE9B-1F69F5ED55EA}" type="presOf" srcId="{41970718-7B2A-4D18-95C8-CF20F3325445}" destId="{40F8EC34-F9B9-4620-82DE-5179BDFBA9B6}" srcOrd="0" destOrd="0" presId="urn:microsoft.com/office/officeart/2008/layout/AlternatingPictureBlocks"/>
    <dgm:cxn modelId="{A3FB5F14-64DE-468A-8D83-ACD7B9956AFA}" type="presParOf" srcId="{143BA89A-ED7C-4C9E-821D-397AE7B11151}" destId="{4544A7E4-4D49-4F68-ADC1-0A5E29A10557}" srcOrd="0" destOrd="0" presId="urn:microsoft.com/office/officeart/2008/layout/AlternatingPictureBlocks"/>
    <dgm:cxn modelId="{B3EF6A39-71BA-479F-B84C-DC4C5EF2D5B2}" type="presParOf" srcId="{4544A7E4-4D49-4F68-ADC1-0A5E29A10557}" destId="{6D89CB02-0136-4032-8B2D-D35E48FA086E}" srcOrd="0" destOrd="0" presId="urn:microsoft.com/office/officeart/2008/layout/AlternatingPictureBlocks"/>
    <dgm:cxn modelId="{C6149CB3-540D-4B05-88C6-D7A2511E137C}" type="presParOf" srcId="{4544A7E4-4D49-4F68-ADC1-0A5E29A10557}" destId="{CBCC4D06-6CB9-42D5-A302-978FDB234565}" srcOrd="1" destOrd="0" presId="urn:microsoft.com/office/officeart/2008/layout/AlternatingPictureBlocks"/>
    <dgm:cxn modelId="{D6D5DC1A-BF3E-4EEB-851F-B79C068F3C60}" type="presParOf" srcId="{143BA89A-ED7C-4C9E-821D-397AE7B11151}" destId="{2DE31086-84D1-4F34-A464-07AB3BF49433}" srcOrd="1" destOrd="0" presId="urn:microsoft.com/office/officeart/2008/layout/AlternatingPictureBlocks"/>
    <dgm:cxn modelId="{5B49667F-719E-470E-A6A5-A3E379795FD4}" type="presParOf" srcId="{143BA89A-ED7C-4C9E-821D-397AE7B11151}" destId="{6DAD9A97-BEFE-46B2-B807-B5AB94421542}" srcOrd="2" destOrd="0" presId="urn:microsoft.com/office/officeart/2008/layout/AlternatingPictureBlocks"/>
    <dgm:cxn modelId="{FB098775-AAD2-4DA0-BC48-2C8A65415D19}" type="presParOf" srcId="{6DAD9A97-BEFE-46B2-B807-B5AB94421542}" destId="{9C718C4E-A982-4B95-A264-FFF2B6007974}" srcOrd="0" destOrd="0" presId="urn:microsoft.com/office/officeart/2008/layout/AlternatingPictureBlocks"/>
    <dgm:cxn modelId="{9E7A716A-3D78-4A4F-93EE-018A02ED5CEC}" type="presParOf" srcId="{6DAD9A97-BEFE-46B2-B807-B5AB94421542}" destId="{A08DAF0E-80C5-49C0-9B3D-644BF5CD7E41}" srcOrd="1" destOrd="0" presId="urn:microsoft.com/office/officeart/2008/layout/AlternatingPictureBlocks"/>
    <dgm:cxn modelId="{79F00CA3-5C24-4738-83A9-950181194026}" type="presParOf" srcId="{143BA89A-ED7C-4C9E-821D-397AE7B11151}" destId="{1F1D520A-BF3E-4359-9626-F8AEB0B21D42}" srcOrd="3" destOrd="0" presId="urn:microsoft.com/office/officeart/2008/layout/AlternatingPictureBlocks"/>
    <dgm:cxn modelId="{7CB668AF-5C65-4EBD-BBAA-C1B9AB1D0CEA}" type="presParOf" srcId="{143BA89A-ED7C-4C9E-821D-397AE7B11151}" destId="{5EF19D62-A7EB-4C00-94D6-2838D40C8C4E}" srcOrd="4" destOrd="0" presId="urn:microsoft.com/office/officeart/2008/layout/AlternatingPictureBlocks"/>
    <dgm:cxn modelId="{610249D9-8012-4AB4-BF74-D2D3494C47A4}" type="presParOf" srcId="{5EF19D62-A7EB-4C00-94D6-2838D40C8C4E}" destId="{40F8EC34-F9B9-4620-82DE-5179BDFBA9B6}" srcOrd="0" destOrd="0" presId="urn:microsoft.com/office/officeart/2008/layout/AlternatingPictureBlocks"/>
    <dgm:cxn modelId="{DCB658D0-4941-4C62-9D04-9423829EF08E}" type="presParOf" srcId="{5EF19D62-A7EB-4C00-94D6-2838D40C8C4E}" destId="{7D78713E-C638-4557-A1D0-F183BC3C142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D8C8A6-C60A-4CE0-A13D-605A502B074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8F7F25E-0621-4F78-970A-854B0210746D}">
      <dgm:prSet/>
      <dgm:spPr/>
      <dgm:t>
        <a:bodyPr/>
        <a:lstStyle/>
        <a:p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pogrešnom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dijagnozom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tretmanom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nehatom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…  </a:t>
          </a:r>
          <a:endParaRPr lang="hr-HR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986F1-0382-42EE-AB84-FB20BA93EBD2}" type="parTrans" cxnId="{4797386A-F012-4B42-A63C-68C91BBA4008}">
      <dgm:prSet/>
      <dgm:spPr/>
      <dgm:t>
        <a:bodyPr/>
        <a:lstStyle/>
        <a:p>
          <a:endParaRPr lang="hr-HR"/>
        </a:p>
      </dgm:t>
    </dgm:pt>
    <dgm:pt modelId="{860FA0C6-ED4C-43F2-A405-2B87D8D56F07}" type="sibTrans" cxnId="{4797386A-F012-4B42-A63C-68C91BBA4008}">
      <dgm:prSet/>
      <dgm:spPr/>
      <dgm:t>
        <a:bodyPr/>
        <a:lstStyle/>
        <a:p>
          <a:endParaRPr lang="hr-HR"/>
        </a:p>
      </dgm:t>
    </dgm:pt>
    <dgm:pt modelId="{D24688FB-E971-4192-A4F0-F67325DC12D2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načelo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prije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svega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odnosilo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nenanošenje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tjelesne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boli</a:t>
          </a:r>
          <a:endParaRPr lang="hr-H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98A0C-71BD-4F52-9487-126284585429}" type="parTrans" cxnId="{E789A8D2-95E7-40EB-A554-B24CB15E0F45}">
      <dgm:prSet/>
      <dgm:spPr/>
      <dgm:t>
        <a:bodyPr/>
        <a:lstStyle/>
        <a:p>
          <a:endParaRPr lang="hr-HR"/>
        </a:p>
      </dgm:t>
    </dgm:pt>
    <dgm:pt modelId="{2EE60351-FC57-4A37-95AA-B41A9722C6E7}" type="sibTrans" cxnId="{E789A8D2-95E7-40EB-A554-B24CB15E0F45}">
      <dgm:prSet/>
      <dgm:spPr/>
      <dgm:t>
        <a:bodyPr/>
        <a:lstStyle/>
        <a:p>
          <a:endParaRPr lang="hr-HR"/>
        </a:p>
      </dgm:t>
    </dgm:pt>
    <dgm:pt modelId="{97129296-9504-4AEC-9153-DBB9D13F7907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danas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prošireno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nenanošenje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duševne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boli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čuvanje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medicinske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tajne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3F819-5530-4EF1-A5BC-C420AAC24FF9}" type="parTrans" cxnId="{A5245490-75B5-4BF4-8B0E-CABEF86AF611}">
      <dgm:prSet/>
      <dgm:spPr/>
      <dgm:t>
        <a:bodyPr/>
        <a:lstStyle/>
        <a:p>
          <a:endParaRPr lang="hr-HR"/>
        </a:p>
      </dgm:t>
    </dgm:pt>
    <dgm:pt modelId="{D7A16644-CD4D-4D47-9D3E-6372CDB0AB4F}" type="sibTrans" cxnId="{A5245490-75B5-4BF4-8B0E-CABEF86AF611}">
      <dgm:prSet/>
      <dgm:spPr/>
      <dgm:t>
        <a:bodyPr/>
        <a:lstStyle/>
        <a:p>
          <a:endParaRPr lang="hr-HR"/>
        </a:p>
      </dgm:t>
    </dgm:pt>
    <dgm:pt modelId="{C84F6DC1-F4DB-4BF4-9A7F-33EADEF4CA6E}" type="pres">
      <dgm:prSet presAssocID="{BCD8C8A6-C60A-4CE0-A13D-605A502B074B}" presName="Name0" presStyleCnt="0">
        <dgm:presLayoutVars>
          <dgm:dir/>
          <dgm:resizeHandles val="exact"/>
        </dgm:presLayoutVars>
      </dgm:prSet>
      <dgm:spPr/>
    </dgm:pt>
    <dgm:pt modelId="{97A78E4E-F781-4FFC-BAF4-14C95EB4AECA}" type="pres">
      <dgm:prSet presAssocID="{88F7F25E-0621-4F78-970A-854B0210746D}" presName="composite" presStyleCnt="0"/>
      <dgm:spPr/>
    </dgm:pt>
    <dgm:pt modelId="{C5F9333F-9845-4713-827E-0E04251EA490}" type="pres">
      <dgm:prSet presAssocID="{88F7F25E-0621-4F78-970A-854B0210746D}" presName="rect1" presStyleLbl="trAlignAcc1" presStyleIdx="0" presStyleCnt="3">
        <dgm:presLayoutVars>
          <dgm:bulletEnabled val="1"/>
        </dgm:presLayoutVars>
      </dgm:prSet>
      <dgm:spPr/>
    </dgm:pt>
    <dgm:pt modelId="{022C99BF-56B7-49A3-801D-569BCC813594}" type="pres">
      <dgm:prSet presAssocID="{88F7F25E-0621-4F78-970A-854B0210746D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3213A3-8B96-42BE-89E8-79EDCD936050}" type="pres">
      <dgm:prSet presAssocID="{860FA0C6-ED4C-43F2-A405-2B87D8D56F07}" presName="sibTrans" presStyleCnt="0"/>
      <dgm:spPr/>
    </dgm:pt>
    <dgm:pt modelId="{AEF4ECDD-C058-4E8F-9727-00DC61F9F17F}" type="pres">
      <dgm:prSet presAssocID="{D24688FB-E971-4192-A4F0-F67325DC12D2}" presName="composite" presStyleCnt="0"/>
      <dgm:spPr/>
    </dgm:pt>
    <dgm:pt modelId="{FD250A49-A5BB-4B29-A45C-CC81BBBB1953}" type="pres">
      <dgm:prSet presAssocID="{D24688FB-E971-4192-A4F0-F67325DC12D2}" presName="rect1" presStyleLbl="trAlignAcc1" presStyleIdx="1" presStyleCnt="3">
        <dgm:presLayoutVars>
          <dgm:bulletEnabled val="1"/>
        </dgm:presLayoutVars>
      </dgm:prSet>
      <dgm:spPr/>
    </dgm:pt>
    <dgm:pt modelId="{06A82946-65E3-43D7-B2D8-8514ACAA96B0}" type="pres">
      <dgm:prSet presAssocID="{D24688FB-E971-4192-A4F0-F67325DC12D2}" presName="rect2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AC5BC38-AC31-4E99-B144-0B583B855D26}" type="pres">
      <dgm:prSet presAssocID="{2EE60351-FC57-4A37-95AA-B41A9722C6E7}" presName="sibTrans" presStyleCnt="0"/>
      <dgm:spPr/>
    </dgm:pt>
    <dgm:pt modelId="{F149E1E6-AFF0-45E0-957A-50064FEACA18}" type="pres">
      <dgm:prSet presAssocID="{97129296-9504-4AEC-9153-DBB9D13F7907}" presName="composite" presStyleCnt="0"/>
      <dgm:spPr/>
    </dgm:pt>
    <dgm:pt modelId="{20DFC968-19D9-4877-95D0-1829F25E0ECE}" type="pres">
      <dgm:prSet presAssocID="{97129296-9504-4AEC-9153-DBB9D13F7907}" presName="rect1" presStyleLbl="trAlignAcc1" presStyleIdx="2" presStyleCnt="3">
        <dgm:presLayoutVars>
          <dgm:bulletEnabled val="1"/>
        </dgm:presLayoutVars>
      </dgm:prSet>
      <dgm:spPr/>
    </dgm:pt>
    <dgm:pt modelId="{D84452BE-4657-4D2C-A423-BD72B8BF9F44}" type="pres">
      <dgm:prSet presAssocID="{97129296-9504-4AEC-9153-DBB9D13F7907}" presName="rect2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2B2430C-0911-49A7-8245-BD09BAF37887}" type="presOf" srcId="{88F7F25E-0621-4F78-970A-854B0210746D}" destId="{C5F9333F-9845-4713-827E-0E04251EA490}" srcOrd="0" destOrd="0" presId="urn:microsoft.com/office/officeart/2008/layout/PictureStrips"/>
    <dgm:cxn modelId="{4797386A-F012-4B42-A63C-68C91BBA4008}" srcId="{BCD8C8A6-C60A-4CE0-A13D-605A502B074B}" destId="{88F7F25E-0621-4F78-970A-854B0210746D}" srcOrd="0" destOrd="0" parTransId="{322986F1-0382-42EE-AB84-FB20BA93EBD2}" sibTransId="{860FA0C6-ED4C-43F2-A405-2B87D8D56F07}"/>
    <dgm:cxn modelId="{2D233F57-0F85-4FC1-8828-5F1B3DF1AF81}" type="presOf" srcId="{97129296-9504-4AEC-9153-DBB9D13F7907}" destId="{20DFC968-19D9-4877-95D0-1829F25E0ECE}" srcOrd="0" destOrd="0" presId="urn:microsoft.com/office/officeart/2008/layout/PictureStrips"/>
    <dgm:cxn modelId="{A5245490-75B5-4BF4-8B0E-CABEF86AF611}" srcId="{BCD8C8A6-C60A-4CE0-A13D-605A502B074B}" destId="{97129296-9504-4AEC-9153-DBB9D13F7907}" srcOrd="2" destOrd="0" parTransId="{C803F819-5530-4EF1-A5BC-C420AAC24FF9}" sibTransId="{D7A16644-CD4D-4D47-9D3E-6372CDB0AB4F}"/>
    <dgm:cxn modelId="{E789A8D2-95E7-40EB-A554-B24CB15E0F45}" srcId="{BCD8C8A6-C60A-4CE0-A13D-605A502B074B}" destId="{D24688FB-E971-4192-A4F0-F67325DC12D2}" srcOrd="1" destOrd="0" parTransId="{21598A0C-71BD-4F52-9487-126284585429}" sibTransId="{2EE60351-FC57-4A37-95AA-B41A9722C6E7}"/>
    <dgm:cxn modelId="{83C612EC-3680-43F7-AE51-2853B65FB27D}" type="presOf" srcId="{BCD8C8A6-C60A-4CE0-A13D-605A502B074B}" destId="{C84F6DC1-F4DB-4BF4-9A7F-33EADEF4CA6E}" srcOrd="0" destOrd="0" presId="urn:microsoft.com/office/officeart/2008/layout/PictureStrips"/>
    <dgm:cxn modelId="{F80052F0-25F1-4308-858A-0BD71A486BD6}" type="presOf" srcId="{D24688FB-E971-4192-A4F0-F67325DC12D2}" destId="{FD250A49-A5BB-4B29-A45C-CC81BBBB1953}" srcOrd="0" destOrd="0" presId="urn:microsoft.com/office/officeart/2008/layout/PictureStrips"/>
    <dgm:cxn modelId="{EEA2772C-972D-4CB7-B3C4-94253BDE6544}" type="presParOf" srcId="{C84F6DC1-F4DB-4BF4-9A7F-33EADEF4CA6E}" destId="{97A78E4E-F781-4FFC-BAF4-14C95EB4AECA}" srcOrd="0" destOrd="0" presId="urn:microsoft.com/office/officeart/2008/layout/PictureStrips"/>
    <dgm:cxn modelId="{BCCB4C4A-2D80-4A69-8516-C835DCEC2B7D}" type="presParOf" srcId="{97A78E4E-F781-4FFC-BAF4-14C95EB4AECA}" destId="{C5F9333F-9845-4713-827E-0E04251EA490}" srcOrd="0" destOrd="0" presId="urn:microsoft.com/office/officeart/2008/layout/PictureStrips"/>
    <dgm:cxn modelId="{30E2ED6A-3379-4061-997D-B9419D7CDBFD}" type="presParOf" srcId="{97A78E4E-F781-4FFC-BAF4-14C95EB4AECA}" destId="{022C99BF-56B7-49A3-801D-569BCC813594}" srcOrd="1" destOrd="0" presId="urn:microsoft.com/office/officeart/2008/layout/PictureStrips"/>
    <dgm:cxn modelId="{F33BB381-5503-4759-9088-6C1B90C3CF59}" type="presParOf" srcId="{C84F6DC1-F4DB-4BF4-9A7F-33EADEF4CA6E}" destId="{C43213A3-8B96-42BE-89E8-79EDCD936050}" srcOrd="1" destOrd="0" presId="urn:microsoft.com/office/officeart/2008/layout/PictureStrips"/>
    <dgm:cxn modelId="{8D21B522-020C-4880-91E2-2E0A88B12509}" type="presParOf" srcId="{C84F6DC1-F4DB-4BF4-9A7F-33EADEF4CA6E}" destId="{AEF4ECDD-C058-4E8F-9727-00DC61F9F17F}" srcOrd="2" destOrd="0" presId="urn:microsoft.com/office/officeart/2008/layout/PictureStrips"/>
    <dgm:cxn modelId="{24BC7FCD-F6B2-4869-B59E-36F3B9DF8DC2}" type="presParOf" srcId="{AEF4ECDD-C058-4E8F-9727-00DC61F9F17F}" destId="{FD250A49-A5BB-4B29-A45C-CC81BBBB1953}" srcOrd="0" destOrd="0" presId="urn:microsoft.com/office/officeart/2008/layout/PictureStrips"/>
    <dgm:cxn modelId="{B302BDB5-4E84-442B-96A7-DC14FC3CAFB8}" type="presParOf" srcId="{AEF4ECDD-C058-4E8F-9727-00DC61F9F17F}" destId="{06A82946-65E3-43D7-B2D8-8514ACAA96B0}" srcOrd="1" destOrd="0" presId="urn:microsoft.com/office/officeart/2008/layout/PictureStrips"/>
    <dgm:cxn modelId="{3CA8C7D7-970E-4113-BB33-2D782BE16876}" type="presParOf" srcId="{C84F6DC1-F4DB-4BF4-9A7F-33EADEF4CA6E}" destId="{DAC5BC38-AC31-4E99-B144-0B583B855D26}" srcOrd="3" destOrd="0" presId="urn:microsoft.com/office/officeart/2008/layout/PictureStrips"/>
    <dgm:cxn modelId="{A48A2F01-8897-40A1-BE2C-A3E9B67A1B7C}" type="presParOf" srcId="{C84F6DC1-F4DB-4BF4-9A7F-33EADEF4CA6E}" destId="{F149E1E6-AFF0-45E0-957A-50064FEACA18}" srcOrd="4" destOrd="0" presId="urn:microsoft.com/office/officeart/2008/layout/PictureStrips"/>
    <dgm:cxn modelId="{901B175E-B2E1-4047-9295-F519669F9D11}" type="presParOf" srcId="{F149E1E6-AFF0-45E0-957A-50064FEACA18}" destId="{20DFC968-19D9-4877-95D0-1829F25E0ECE}" srcOrd="0" destOrd="0" presId="urn:microsoft.com/office/officeart/2008/layout/PictureStrips"/>
    <dgm:cxn modelId="{8353ECD1-7BFE-4FAD-B935-FE11E5E10342}" type="presParOf" srcId="{F149E1E6-AFF0-45E0-957A-50064FEACA18}" destId="{D84452BE-4657-4D2C-A423-BD72B8BF9F4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63429A-E118-4B05-9DE4-165579B1D52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C3C085B-5B99-4A68-9979-1408A2509F66}">
      <dgm:prSet custT="1"/>
      <dgm:spPr/>
      <dgm:t>
        <a:bodyPr/>
        <a:lstStyle/>
        <a:p>
          <a:r>
            <a: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ljubav prema pacijentu</a:t>
          </a:r>
          <a:endParaRPr lang="hr-HR" sz="2000" b="1" dirty="0"/>
        </a:p>
      </dgm:t>
    </dgm:pt>
    <dgm:pt modelId="{EBC5B26B-59F7-470B-9437-1A980412163B}" type="parTrans" cxnId="{D0604A9C-E00C-4CA5-B0C6-CDC1D415EEA8}">
      <dgm:prSet/>
      <dgm:spPr/>
      <dgm:t>
        <a:bodyPr/>
        <a:lstStyle/>
        <a:p>
          <a:endParaRPr lang="hr-HR"/>
        </a:p>
      </dgm:t>
    </dgm:pt>
    <dgm:pt modelId="{3CC29A8F-27FF-4321-8AA7-D043845FB78D}" type="sibTrans" cxnId="{D0604A9C-E00C-4CA5-B0C6-CDC1D415EEA8}">
      <dgm:prSet/>
      <dgm:spPr/>
      <dgm:t>
        <a:bodyPr/>
        <a:lstStyle/>
        <a:p>
          <a:endParaRPr lang="hr-HR"/>
        </a:p>
      </dgm:t>
    </dgm:pt>
    <dgm:pt modelId="{9126DF1E-303E-4577-A8C8-FFFCD1E071C0}">
      <dgm:prSet custT="1"/>
      <dgm:spPr/>
      <dgm:t>
        <a:bodyPr/>
        <a:lstStyle/>
        <a:p>
          <a:r>
            <a:rPr lang="bs-Latn-B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spremnost da mu se pruži pomoć kada je u nevolji </a:t>
          </a:r>
          <a:endParaRPr lang="hr-HR" sz="1800" b="1" dirty="0"/>
        </a:p>
      </dgm:t>
    </dgm:pt>
    <dgm:pt modelId="{42A1334B-5DEF-4AD8-B74F-990D8014D10A}" type="parTrans" cxnId="{897349F0-5F40-44FB-848A-FD1C8BF88D2E}">
      <dgm:prSet/>
      <dgm:spPr/>
      <dgm:t>
        <a:bodyPr/>
        <a:lstStyle/>
        <a:p>
          <a:endParaRPr lang="hr-HR"/>
        </a:p>
      </dgm:t>
    </dgm:pt>
    <dgm:pt modelId="{AA308057-E808-4786-9C38-EF6E922FF03A}" type="sibTrans" cxnId="{897349F0-5F40-44FB-848A-FD1C8BF88D2E}">
      <dgm:prSet/>
      <dgm:spPr/>
      <dgm:t>
        <a:bodyPr/>
        <a:lstStyle/>
        <a:p>
          <a:endParaRPr lang="hr-HR"/>
        </a:p>
      </dgm:t>
    </dgm:pt>
    <dgm:pt modelId="{BD1EC987-2647-45F1-8EB3-C31DD89A70C6}">
      <dgm:prSet custT="1"/>
      <dgm:spPr/>
      <dgm:t>
        <a:bodyPr/>
        <a:lstStyle/>
        <a:p>
          <a:r>
            <a:rPr lang="bs-Latn-B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da se požrtvovano štite njegovi interesi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87390-494C-47A9-8B71-D2F119ACEA71}" type="parTrans" cxnId="{9DA6B0A5-A2F1-4312-9085-FCD26008A0D1}">
      <dgm:prSet/>
      <dgm:spPr/>
      <dgm:t>
        <a:bodyPr/>
        <a:lstStyle/>
        <a:p>
          <a:endParaRPr lang="hr-HR"/>
        </a:p>
      </dgm:t>
    </dgm:pt>
    <dgm:pt modelId="{75E01FC7-8DB5-409C-B4E4-D4B46D027A68}" type="sibTrans" cxnId="{9DA6B0A5-A2F1-4312-9085-FCD26008A0D1}">
      <dgm:prSet/>
      <dgm:spPr/>
      <dgm:t>
        <a:bodyPr/>
        <a:lstStyle/>
        <a:p>
          <a:endParaRPr lang="hr-HR"/>
        </a:p>
      </dgm:t>
    </dgm:pt>
    <dgm:pt modelId="{88291C0B-4620-4A89-B47C-802379F1C319}" type="pres">
      <dgm:prSet presAssocID="{4263429A-E118-4B05-9DE4-165579B1D52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47F284B-CF97-4507-B312-0CD0C847170B}" type="pres">
      <dgm:prSet presAssocID="{CC3C085B-5B99-4A68-9979-1408A2509F66}" presName="Accent1" presStyleCnt="0"/>
      <dgm:spPr/>
    </dgm:pt>
    <dgm:pt modelId="{5B4F2C6C-B85E-4B2C-BA79-CB4F56E44667}" type="pres">
      <dgm:prSet presAssocID="{CC3C085B-5B99-4A68-9979-1408A2509F66}" presName="Accent" presStyleLbl="node1" presStyleIdx="0" presStyleCnt="3" custLinFactNeighborY="-6442"/>
      <dgm:spPr/>
    </dgm:pt>
    <dgm:pt modelId="{F4D862B8-2CB3-4CB7-8808-505D644E6553}" type="pres">
      <dgm:prSet presAssocID="{CC3C085B-5B99-4A68-9979-1408A2509F66}" presName="Parent1" presStyleLbl="revTx" presStyleIdx="0" presStyleCnt="3" custLinFactNeighborX="-2213" custLinFactNeighborY="-24351">
        <dgm:presLayoutVars>
          <dgm:chMax val="1"/>
          <dgm:chPref val="1"/>
          <dgm:bulletEnabled val="1"/>
        </dgm:presLayoutVars>
      </dgm:prSet>
      <dgm:spPr/>
    </dgm:pt>
    <dgm:pt modelId="{C77408A6-7B1C-41D5-831A-F6B80DD513F2}" type="pres">
      <dgm:prSet presAssocID="{9126DF1E-303E-4577-A8C8-FFFCD1E071C0}" presName="Accent2" presStyleCnt="0"/>
      <dgm:spPr/>
    </dgm:pt>
    <dgm:pt modelId="{56BEE8B9-0536-4481-BA80-D184676E597E}" type="pres">
      <dgm:prSet presAssocID="{9126DF1E-303E-4577-A8C8-FFFCD1E071C0}" presName="Accent" presStyleLbl="node1" presStyleIdx="1" presStyleCnt="3"/>
      <dgm:spPr/>
    </dgm:pt>
    <dgm:pt modelId="{8882AC9A-D321-4BF8-8715-C71C32231C35}" type="pres">
      <dgm:prSet presAssocID="{9126DF1E-303E-4577-A8C8-FFFCD1E071C0}" presName="Parent2" presStyleLbl="revTx" presStyleIdx="1" presStyleCnt="3" custScaleX="228514" custLinFactNeighborX="64183" custLinFactNeighborY="-2214">
        <dgm:presLayoutVars>
          <dgm:chMax val="1"/>
          <dgm:chPref val="1"/>
          <dgm:bulletEnabled val="1"/>
        </dgm:presLayoutVars>
      </dgm:prSet>
      <dgm:spPr/>
    </dgm:pt>
    <dgm:pt modelId="{C7C9C482-BD87-4076-A741-F3DCAD056C87}" type="pres">
      <dgm:prSet presAssocID="{BD1EC987-2647-45F1-8EB3-C31DD89A70C6}" presName="Accent3" presStyleCnt="0"/>
      <dgm:spPr/>
    </dgm:pt>
    <dgm:pt modelId="{E744B790-A7C6-4BC8-B1E3-5BE3FF67C860}" type="pres">
      <dgm:prSet presAssocID="{BD1EC987-2647-45F1-8EB3-C31DD89A70C6}" presName="Accent" presStyleLbl="node1" presStyleIdx="2" presStyleCnt="3" custScaleX="115934"/>
      <dgm:spPr/>
    </dgm:pt>
    <dgm:pt modelId="{EFE63185-2886-4814-B499-0368CB97B82E}" type="pres">
      <dgm:prSet presAssocID="{BD1EC987-2647-45F1-8EB3-C31DD89A70C6}" presName="Parent3" presStyleLbl="revTx" presStyleIdx="2" presStyleCnt="3" custScaleX="152893">
        <dgm:presLayoutVars>
          <dgm:chMax val="1"/>
          <dgm:chPref val="1"/>
          <dgm:bulletEnabled val="1"/>
        </dgm:presLayoutVars>
      </dgm:prSet>
      <dgm:spPr/>
    </dgm:pt>
  </dgm:ptLst>
  <dgm:cxnLst>
    <dgm:cxn modelId="{3B73FB20-DEDA-4B05-B6D3-F9C7DB3DA903}" type="presOf" srcId="{CC3C085B-5B99-4A68-9979-1408A2509F66}" destId="{F4D862B8-2CB3-4CB7-8808-505D644E6553}" srcOrd="0" destOrd="0" presId="urn:microsoft.com/office/officeart/2009/layout/CircleArrowProcess"/>
    <dgm:cxn modelId="{4B56A83A-B4C0-4092-8EB6-45E117A0FD05}" type="presOf" srcId="{4263429A-E118-4B05-9DE4-165579B1D525}" destId="{88291C0B-4620-4A89-B47C-802379F1C319}" srcOrd="0" destOrd="0" presId="urn:microsoft.com/office/officeart/2009/layout/CircleArrowProcess"/>
    <dgm:cxn modelId="{6E9C5381-D585-4914-9A8F-0BDE4D6EE2AD}" type="presOf" srcId="{9126DF1E-303E-4577-A8C8-FFFCD1E071C0}" destId="{8882AC9A-D321-4BF8-8715-C71C32231C35}" srcOrd="0" destOrd="0" presId="urn:microsoft.com/office/officeart/2009/layout/CircleArrowProcess"/>
    <dgm:cxn modelId="{D0604A9C-E00C-4CA5-B0C6-CDC1D415EEA8}" srcId="{4263429A-E118-4B05-9DE4-165579B1D525}" destId="{CC3C085B-5B99-4A68-9979-1408A2509F66}" srcOrd="0" destOrd="0" parTransId="{EBC5B26B-59F7-470B-9437-1A980412163B}" sibTransId="{3CC29A8F-27FF-4321-8AA7-D043845FB78D}"/>
    <dgm:cxn modelId="{9DA6B0A5-A2F1-4312-9085-FCD26008A0D1}" srcId="{4263429A-E118-4B05-9DE4-165579B1D525}" destId="{BD1EC987-2647-45F1-8EB3-C31DD89A70C6}" srcOrd="2" destOrd="0" parTransId="{45387390-494C-47A9-8B71-D2F119ACEA71}" sibTransId="{75E01FC7-8DB5-409C-B4E4-D4B46D027A68}"/>
    <dgm:cxn modelId="{3C4912D5-62CA-4655-8921-208D828233BF}" type="presOf" srcId="{BD1EC987-2647-45F1-8EB3-C31DD89A70C6}" destId="{EFE63185-2886-4814-B499-0368CB97B82E}" srcOrd="0" destOrd="0" presId="urn:microsoft.com/office/officeart/2009/layout/CircleArrowProcess"/>
    <dgm:cxn modelId="{897349F0-5F40-44FB-848A-FD1C8BF88D2E}" srcId="{4263429A-E118-4B05-9DE4-165579B1D525}" destId="{9126DF1E-303E-4577-A8C8-FFFCD1E071C0}" srcOrd="1" destOrd="0" parTransId="{42A1334B-5DEF-4AD8-B74F-990D8014D10A}" sibTransId="{AA308057-E808-4786-9C38-EF6E922FF03A}"/>
    <dgm:cxn modelId="{91F2952D-0E66-49F8-938C-688EE693D112}" type="presParOf" srcId="{88291C0B-4620-4A89-B47C-802379F1C319}" destId="{247F284B-CF97-4507-B312-0CD0C847170B}" srcOrd="0" destOrd="0" presId="urn:microsoft.com/office/officeart/2009/layout/CircleArrowProcess"/>
    <dgm:cxn modelId="{2BB2ED28-54CD-46AC-A062-7A7D5DD5A940}" type="presParOf" srcId="{247F284B-CF97-4507-B312-0CD0C847170B}" destId="{5B4F2C6C-B85E-4B2C-BA79-CB4F56E44667}" srcOrd="0" destOrd="0" presId="urn:microsoft.com/office/officeart/2009/layout/CircleArrowProcess"/>
    <dgm:cxn modelId="{7E82D0D2-7ADF-49D2-BFDC-7719241E8108}" type="presParOf" srcId="{88291C0B-4620-4A89-B47C-802379F1C319}" destId="{F4D862B8-2CB3-4CB7-8808-505D644E6553}" srcOrd="1" destOrd="0" presId="urn:microsoft.com/office/officeart/2009/layout/CircleArrowProcess"/>
    <dgm:cxn modelId="{C275C943-FF4C-4197-AE37-5B54830C3291}" type="presParOf" srcId="{88291C0B-4620-4A89-B47C-802379F1C319}" destId="{C77408A6-7B1C-41D5-831A-F6B80DD513F2}" srcOrd="2" destOrd="0" presId="urn:microsoft.com/office/officeart/2009/layout/CircleArrowProcess"/>
    <dgm:cxn modelId="{C7810CB3-94C8-4A2B-8289-1441D26F90BE}" type="presParOf" srcId="{C77408A6-7B1C-41D5-831A-F6B80DD513F2}" destId="{56BEE8B9-0536-4481-BA80-D184676E597E}" srcOrd="0" destOrd="0" presId="urn:microsoft.com/office/officeart/2009/layout/CircleArrowProcess"/>
    <dgm:cxn modelId="{A8AAF143-1B89-4C05-B2E4-22DCF0468D2B}" type="presParOf" srcId="{88291C0B-4620-4A89-B47C-802379F1C319}" destId="{8882AC9A-D321-4BF8-8715-C71C32231C35}" srcOrd="3" destOrd="0" presId="urn:microsoft.com/office/officeart/2009/layout/CircleArrowProcess"/>
    <dgm:cxn modelId="{C00BC1F3-C5F1-4E9F-B122-D32D09800754}" type="presParOf" srcId="{88291C0B-4620-4A89-B47C-802379F1C319}" destId="{C7C9C482-BD87-4076-A741-F3DCAD056C87}" srcOrd="4" destOrd="0" presId="urn:microsoft.com/office/officeart/2009/layout/CircleArrowProcess"/>
    <dgm:cxn modelId="{F42E1445-1D98-45FC-97BE-67CD17A5D5A9}" type="presParOf" srcId="{C7C9C482-BD87-4076-A741-F3DCAD056C87}" destId="{E744B790-A7C6-4BC8-B1E3-5BE3FF67C860}" srcOrd="0" destOrd="0" presId="urn:microsoft.com/office/officeart/2009/layout/CircleArrowProcess"/>
    <dgm:cxn modelId="{6EC0D57A-48FC-4CBC-99D1-9F6529516BA4}" type="presParOf" srcId="{88291C0B-4620-4A89-B47C-802379F1C319}" destId="{EFE63185-2886-4814-B499-0368CB97B82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FEF9E4-B3CD-4EAF-A981-41EEFB80A9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BABE2DB-C20C-4497-AA42-9BE36A306959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pošteno, jednako i primjereno pružanje usluga, određeno društvenim normama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E0AD1-8A78-493C-A0EB-DFFDAE59C46F}" type="parTrans" cxnId="{BF300679-524D-419D-8EE8-89D3B38DABD6}">
      <dgm:prSet/>
      <dgm:spPr/>
      <dgm:t>
        <a:bodyPr/>
        <a:lstStyle/>
        <a:p>
          <a:endParaRPr lang="hr-HR"/>
        </a:p>
      </dgm:t>
    </dgm:pt>
    <dgm:pt modelId="{E4D83147-BAE6-472E-B0C1-5AD297DFE31B}" type="sibTrans" cxnId="{BF300679-524D-419D-8EE8-89D3B38DABD6}">
      <dgm:prSet/>
      <dgm:spPr/>
      <dgm:t>
        <a:bodyPr/>
        <a:lstStyle/>
        <a:p>
          <a:endParaRPr lang="hr-HR"/>
        </a:p>
      </dgm:t>
    </dgm:pt>
    <dgm:pt modelId="{EF507323-5864-4912-9BCA-28D0AE9BF7D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naglašava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svakome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ono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što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mu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pripada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što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usko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povezano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zahtjevima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pacijenata</a:t>
          </a:r>
          <a:endParaRPr lang="hr-HR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1B7DB-0864-43A5-A2F4-48D734BDA110}" type="sibTrans" cxnId="{FB88486D-F133-43E4-BEA6-B5E959BD7007}">
      <dgm:prSet/>
      <dgm:spPr/>
      <dgm:t>
        <a:bodyPr/>
        <a:lstStyle/>
        <a:p>
          <a:endParaRPr lang="hr-HR"/>
        </a:p>
      </dgm:t>
    </dgm:pt>
    <dgm:pt modelId="{8CDDEA51-7755-415A-9D68-41F8471835D1}" type="parTrans" cxnId="{FB88486D-F133-43E4-BEA6-B5E959BD7007}">
      <dgm:prSet/>
      <dgm:spPr/>
      <dgm:t>
        <a:bodyPr/>
        <a:lstStyle/>
        <a:p>
          <a:endParaRPr lang="hr-HR"/>
        </a:p>
      </dgm:t>
    </dgm:pt>
    <dgm:pt modelId="{0E4DDB9B-4633-4C03-9B7E-EC8C9CFFE3B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itanje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pravednosti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danas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više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dolazi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izražaja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zdravstvu</a:t>
          </a:r>
          <a:endParaRPr lang="hr-HR" dirty="0">
            <a:solidFill>
              <a:schemeClr val="tx1"/>
            </a:solidFill>
          </a:endParaRPr>
        </a:p>
      </dgm:t>
    </dgm:pt>
    <dgm:pt modelId="{DE75E91A-ACCC-49AC-889B-3D13987DEF55}" type="parTrans" cxnId="{0DA42220-A4AC-4DB4-97DC-4CC482A16F54}">
      <dgm:prSet/>
      <dgm:spPr/>
      <dgm:t>
        <a:bodyPr/>
        <a:lstStyle/>
        <a:p>
          <a:endParaRPr lang="hr-HR"/>
        </a:p>
      </dgm:t>
    </dgm:pt>
    <dgm:pt modelId="{AC7F9457-0DC5-4E31-BA3B-260AF37C79AA}" type="sibTrans" cxnId="{0DA42220-A4AC-4DB4-97DC-4CC482A16F54}">
      <dgm:prSet/>
      <dgm:spPr/>
      <dgm:t>
        <a:bodyPr/>
        <a:lstStyle/>
        <a:p>
          <a:endParaRPr lang="hr-HR"/>
        </a:p>
      </dgm:t>
    </dgm:pt>
    <dgm:pt modelId="{E1270FB9-7744-4036-B90F-63E7421F5E95}">
      <dgm:prSet/>
      <dgm:spPr>
        <a:solidFill>
          <a:schemeClr val="bg2"/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više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skupih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pretraga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više</a:t>
          </a:r>
          <a:r>
            <a: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sofisticiranih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zahvata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manje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materijalnih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sredstava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pacijente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jednak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način</a:t>
          </a:r>
          <a:endParaRPr lang="hr-HR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3E8F5-265D-42BF-9641-0D82A217726F}" type="parTrans" cxnId="{9C9273D8-D2F7-4E66-BD1D-F5E96D8C9B6B}">
      <dgm:prSet/>
      <dgm:spPr/>
      <dgm:t>
        <a:bodyPr/>
        <a:lstStyle/>
        <a:p>
          <a:endParaRPr lang="hr-HR"/>
        </a:p>
      </dgm:t>
    </dgm:pt>
    <dgm:pt modelId="{3C9AB865-BD55-4A90-8486-6951C749E8A0}" type="sibTrans" cxnId="{9C9273D8-D2F7-4E66-BD1D-F5E96D8C9B6B}">
      <dgm:prSet/>
      <dgm:spPr/>
      <dgm:t>
        <a:bodyPr/>
        <a:lstStyle/>
        <a:p>
          <a:endParaRPr lang="hr-HR"/>
        </a:p>
      </dgm:t>
    </dgm:pt>
    <dgm:pt modelId="{6A8331FD-A862-43C8-9FF9-965E5FDF7E33}" type="pres">
      <dgm:prSet presAssocID="{5EFEF9E4-B3CD-4EAF-A981-41EEFB80A938}" presName="Name0" presStyleCnt="0">
        <dgm:presLayoutVars>
          <dgm:chMax val="7"/>
          <dgm:chPref val="7"/>
          <dgm:dir/>
        </dgm:presLayoutVars>
      </dgm:prSet>
      <dgm:spPr/>
    </dgm:pt>
    <dgm:pt modelId="{346E7CCE-BC18-4A45-9250-C32211E189FD}" type="pres">
      <dgm:prSet presAssocID="{5EFEF9E4-B3CD-4EAF-A981-41EEFB80A938}" presName="Name1" presStyleCnt="0"/>
      <dgm:spPr/>
    </dgm:pt>
    <dgm:pt modelId="{65C44A0C-EEEB-4B52-8177-62A95B5AC4E8}" type="pres">
      <dgm:prSet presAssocID="{5EFEF9E4-B3CD-4EAF-A981-41EEFB80A938}" presName="cycle" presStyleCnt="0"/>
      <dgm:spPr/>
    </dgm:pt>
    <dgm:pt modelId="{689D8EBA-4675-4DD9-B076-6398346A328A}" type="pres">
      <dgm:prSet presAssocID="{5EFEF9E4-B3CD-4EAF-A981-41EEFB80A938}" presName="srcNode" presStyleLbl="node1" presStyleIdx="0" presStyleCnt="4"/>
      <dgm:spPr/>
    </dgm:pt>
    <dgm:pt modelId="{E5711C00-F9D0-4A67-AFF8-1D38861D3B76}" type="pres">
      <dgm:prSet presAssocID="{5EFEF9E4-B3CD-4EAF-A981-41EEFB80A938}" presName="conn" presStyleLbl="parChTrans1D2" presStyleIdx="0" presStyleCnt="1"/>
      <dgm:spPr/>
    </dgm:pt>
    <dgm:pt modelId="{01D86E32-ADE6-480A-8935-9467529EDC6C}" type="pres">
      <dgm:prSet presAssocID="{5EFEF9E4-B3CD-4EAF-A981-41EEFB80A938}" presName="extraNode" presStyleLbl="node1" presStyleIdx="0" presStyleCnt="4"/>
      <dgm:spPr/>
    </dgm:pt>
    <dgm:pt modelId="{CA9EDF89-3231-424A-A3E4-0F93697204ED}" type="pres">
      <dgm:prSet presAssocID="{5EFEF9E4-B3CD-4EAF-A981-41EEFB80A938}" presName="dstNode" presStyleLbl="node1" presStyleIdx="0" presStyleCnt="4"/>
      <dgm:spPr/>
    </dgm:pt>
    <dgm:pt modelId="{977FF415-E1BD-40F2-8892-564042BC189E}" type="pres">
      <dgm:prSet presAssocID="{1BABE2DB-C20C-4497-AA42-9BE36A306959}" presName="text_1" presStyleLbl="node1" presStyleIdx="0" presStyleCnt="4">
        <dgm:presLayoutVars>
          <dgm:bulletEnabled val="1"/>
        </dgm:presLayoutVars>
      </dgm:prSet>
      <dgm:spPr/>
    </dgm:pt>
    <dgm:pt modelId="{87F26B41-8501-4E07-AC3D-42DF854218A8}" type="pres">
      <dgm:prSet presAssocID="{1BABE2DB-C20C-4497-AA42-9BE36A306959}" presName="accent_1" presStyleCnt="0"/>
      <dgm:spPr/>
    </dgm:pt>
    <dgm:pt modelId="{EC06F7F3-6BAB-4E4F-B966-CD2FBA8C8CEA}" type="pres">
      <dgm:prSet presAssocID="{1BABE2DB-C20C-4497-AA42-9BE36A306959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B0EF8D-A30B-4112-86F9-6A5F871C8EB5}" type="pres">
      <dgm:prSet presAssocID="{EF507323-5864-4912-9BCA-28D0AE9BF7D0}" presName="text_2" presStyleLbl="node1" presStyleIdx="1" presStyleCnt="4">
        <dgm:presLayoutVars>
          <dgm:bulletEnabled val="1"/>
        </dgm:presLayoutVars>
      </dgm:prSet>
      <dgm:spPr/>
    </dgm:pt>
    <dgm:pt modelId="{70C6BFE6-368E-4317-A2A0-881B6016D664}" type="pres">
      <dgm:prSet presAssocID="{EF507323-5864-4912-9BCA-28D0AE9BF7D0}" presName="accent_2" presStyleCnt="0"/>
      <dgm:spPr/>
    </dgm:pt>
    <dgm:pt modelId="{F7AD7687-D75C-4CDE-8144-6494FFAB5F06}" type="pres">
      <dgm:prSet presAssocID="{EF507323-5864-4912-9BCA-28D0AE9BF7D0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43AAAD-A7CA-4347-A6DF-71B0B146BFA8}" type="pres">
      <dgm:prSet presAssocID="{E1270FB9-7744-4036-B90F-63E7421F5E95}" presName="text_3" presStyleLbl="node1" presStyleIdx="2" presStyleCnt="4">
        <dgm:presLayoutVars>
          <dgm:bulletEnabled val="1"/>
        </dgm:presLayoutVars>
      </dgm:prSet>
      <dgm:spPr/>
    </dgm:pt>
    <dgm:pt modelId="{B8E636F0-AD12-4226-85B5-377E27A17DE0}" type="pres">
      <dgm:prSet presAssocID="{E1270FB9-7744-4036-B90F-63E7421F5E95}" presName="accent_3" presStyleCnt="0"/>
      <dgm:spPr/>
    </dgm:pt>
    <dgm:pt modelId="{FCFF8E11-EF04-4DC9-899B-D4E97A5ADF1C}" type="pres">
      <dgm:prSet presAssocID="{E1270FB9-7744-4036-B90F-63E7421F5E95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FEC039-BC00-4FB9-B5A2-163E314BD032}" type="pres">
      <dgm:prSet presAssocID="{0E4DDB9B-4633-4C03-9B7E-EC8C9CFFE3B6}" presName="text_4" presStyleLbl="node1" presStyleIdx="3" presStyleCnt="4">
        <dgm:presLayoutVars>
          <dgm:bulletEnabled val="1"/>
        </dgm:presLayoutVars>
      </dgm:prSet>
      <dgm:spPr/>
    </dgm:pt>
    <dgm:pt modelId="{DA47B2D9-A21F-4184-9CDA-61FC9794402A}" type="pres">
      <dgm:prSet presAssocID="{0E4DDB9B-4633-4C03-9B7E-EC8C9CFFE3B6}" presName="accent_4" presStyleCnt="0"/>
      <dgm:spPr/>
    </dgm:pt>
    <dgm:pt modelId="{481DB2FC-7C89-4E67-B3DE-61568CB2F7E7}" type="pres">
      <dgm:prSet presAssocID="{0E4DDB9B-4633-4C03-9B7E-EC8C9CFFE3B6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5DB2B0A-6657-461A-B363-C4989C581F83}" type="presOf" srcId="{E1270FB9-7744-4036-B90F-63E7421F5E95}" destId="{AE43AAAD-A7CA-4347-A6DF-71B0B146BFA8}" srcOrd="0" destOrd="0" presId="urn:microsoft.com/office/officeart/2008/layout/VerticalCurvedList"/>
    <dgm:cxn modelId="{A81D951D-EE4A-45A1-95F5-8DD4028677B0}" type="presOf" srcId="{0E4DDB9B-4633-4C03-9B7E-EC8C9CFFE3B6}" destId="{33FEC039-BC00-4FB9-B5A2-163E314BD032}" srcOrd="0" destOrd="0" presId="urn:microsoft.com/office/officeart/2008/layout/VerticalCurvedList"/>
    <dgm:cxn modelId="{0DA42220-A4AC-4DB4-97DC-4CC482A16F54}" srcId="{5EFEF9E4-B3CD-4EAF-A981-41EEFB80A938}" destId="{0E4DDB9B-4633-4C03-9B7E-EC8C9CFFE3B6}" srcOrd="3" destOrd="0" parTransId="{DE75E91A-ACCC-49AC-889B-3D13987DEF55}" sibTransId="{AC7F9457-0DC5-4E31-BA3B-260AF37C79AA}"/>
    <dgm:cxn modelId="{16DFC32C-9E22-41E6-8F20-BE51C5F6D954}" type="presOf" srcId="{5EFEF9E4-B3CD-4EAF-A981-41EEFB80A938}" destId="{6A8331FD-A862-43C8-9FF9-965E5FDF7E33}" srcOrd="0" destOrd="0" presId="urn:microsoft.com/office/officeart/2008/layout/VerticalCurvedList"/>
    <dgm:cxn modelId="{4CF30961-4979-4879-AF48-D9A19BAD868E}" type="presOf" srcId="{1BABE2DB-C20C-4497-AA42-9BE36A306959}" destId="{977FF415-E1BD-40F2-8892-564042BC189E}" srcOrd="0" destOrd="0" presId="urn:microsoft.com/office/officeart/2008/layout/VerticalCurvedList"/>
    <dgm:cxn modelId="{FB88486D-F133-43E4-BEA6-B5E959BD7007}" srcId="{5EFEF9E4-B3CD-4EAF-A981-41EEFB80A938}" destId="{EF507323-5864-4912-9BCA-28D0AE9BF7D0}" srcOrd="1" destOrd="0" parTransId="{8CDDEA51-7755-415A-9D68-41F8471835D1}" sibTransId="{ED61B7DB-0864-43A5-A2F4-48D734BDA110}"/>
    <dgm:cxn modelId="{BF300679-524D-419D-8EE8-89D3B38DABD6}" srcId="{5EFEF9E4-B3CD-4EAF-A981-41EEFB80A938}" destId="{1BABE2DB-C20C-4497-AA42-9BE36A306959}" srcOrd="0" destOrd="0" parTransId="{F75E0AD1-8A78-493C-A0EB-DFFDAE59C46F}" sibTransId="{E4D83147-BAE6-472E-B0C1-5AD297DFE31B}"/>
    <dgm:cxn modelId="{F1460992-585D-4965-9E91-FF28D0594A6C}" type="presOf" srcId="{EF507323-5864-4912-9BCA-28D0AE9BF7D0}" destId="{1EB0EF8D-A30B-4112-86F9-6A5F871C8EB5}" srcOrd="0" destOrd="0" presId="urn:microsoft.com/office/officeart/2008/layout/VerticalCurvedList"/>
    <dgm:cxn modelId="{670722C6-27B5-44A5-8098-768F2603F973}" type="presOf" srcId="{E4D83147-BAE6-472E-B0C1-5AD297DFE31B}" destId="{E5711C00-F9D0-4A67-AFF8-1D38861D3B76}" srcOrd="0" destOrd="0" presId="urn:microsoft.com/office/officeart/2008/layout/VerticalCurvedList"/>
    <dgm:cxn modelId="{9C9273D8-D2F7-4E66-BD1D-F5E96D8C9B6B}" srcId="{5EFEF9E4-B3CD-4EAF-A981-41EEFB80A938}" destId="{E1270FB9-7744-4036-B90F-63E7421F5E95}" srcOrd="2" destOrd="0" parTransId="{CFC3E8F5-265D-42BF-9641-0D82A217726F}" sibTransId="{3C9AB865-BD55-4A90-8486-6951C749E8A0}"/>
    <dgm:cxn modelId="{50E947D5-81E7-4AEE-B561-ADC4429B9EBB}" type="presParOf" srcId="{6A8331FD-A862-43C8-9FF9-965E5FDF7E33}" destId="{346E7CCE-BC18-4A45-9250-C32211E189FD}" srcOrd="0" destOrd="0" presId="urn:microsoft.com/office/officeart/2008/layout/VerticalCurvedList"/>
    <dgm:cxn modelId="{B4E95F5A-0A8E-4F38-BC9F-1873A1442002}" type="presParOf" srcId="{346E7CCE-BC18-4A45-9250-C32211E189FD}" destId="{65C44A0C-EEEB-4B52-8177-62A95B5AC4E8}" srcOrd="0" destOrd="0" presId="urn:microsoft.com/office/officeart/2008/layout/VerticalCurvedList"/>
    <dgm:cxn modelId="{DFF76997-8CF6-4261-80AE-6E0E88EEAE41}" type="presParOf" srcId="{65C44A0C-EEEB-4B52-8177-62A95B5AC4E8}" destId="{689D8EBA-4675-4DD9-B076-6398346A328A}" srcOrd="0" destOrd="0" presId="urn:microsoft.com/office/officeart/2008/layout/VerticalCurvedList"/>
    <dgm:cxn modelId="{E1942E58-CCA8-417D-B1F7-D0812EC27454}" type="presParOf" srcId="{65C44A0C-EEEB-4B52-8177-62A95B5AC4E8}" destId="{E5711C00-F9D0-4A67-AFF8-1D38861D3B76}" srcOrd="1" destOrd="0" presId="urn:microsoft.com/office/officeart/2008/layout/VerticalCurvedList"/>
    <dgm:cxn modelId="{E48DD705-E914-492F-928F-38164CCAC10D}" type="presParOf" srcId="{65C44A0C-EEEB-4B52-8177-62A95B5AC4E8}" destId="{01D86E32-ADE6-480A-8935-9467529EDC6C}" srcOrd="2" destOrd="0" presId="urn:microsoft.com/office/officeart/2008/layout/VerticalCurvedList"/>
    <dgm:cxn modelId="{06CA1ADD-C97A-4EF3-AB1F-01AD442DF6AF}" type="presParOf" srcId="{65C44A0C-EEEB-4B52-8177-62A95B5AC4E8}" destId="{CA9EDF89-3231-424A-A3E4-0F93697204ED}" srcOrd="3" destOrd="0" presId="urn:microsoft.com/office/officeart/2008/layout/VerticalCurvedList"/>
    <dgm:cxn modelId="{9A5546D8-0AFD-4889-868B-BC900306A1B1}" type="presParOf" srcId="{346E7CCE-BC18-4A45-9250-C32211E189FD}" destId="{977FF415-E1BD-40F2-8892-564042BC189E}" srcOrd="1" destOrd="0" presId="urn:microsoft.com/office/officeart/2008/layout/VerticalCurvedList"/>
    <dgm:cxn modelId="{73CD8562-EBAC-477F-9451-910278F7FD2F}" type="presParOf" srcId="{346E7CCE-BC18-4A45-9250-C32211E189FD}" destId="{87F26B41-8501-4E07-AC3D-42DF854218A8}" srcOrd="2" destOrd="0" presId="urn:microsoft.com/office/officeart/2008/layout/VerticalCurvedList"/>
    <dgm:cxn modelId="{16635641-9D7E-41C4-852D-9E66F22A95FB}" type="presParOf" srcId="{87F26B41-8501-4E07-AC3D-42DF854218A8}" destId="{EC06F7F3-6BAB-4E4F-B966-CD2FBA8C8CEA}" srcOrd="0" destOrd="0" presId="urn:microsoft.com/office/officeart/2008/layout/VerticalCurvedList"/>
    <dgm:cxn modelId="{6D8E0BFD-9E96-42A5-9D80-5456449BC7E4}" type="presParOf" srcId="{346E7CCE-BC18-4A45-9250-C32211E189FD}" destId="{1EB0EF8D-A30B-4112-86F9-6A5F871C8EB5}" srcOrd="3" destOrd="0" presId="urn:microsoft.com/office/officeart/2008/layout/VerticalCurvedList"/>
    <dgm:cxn modelId="{4DA3B60D-0AD8-4B67-A7FC-BCF63EDCB357}" type="presParOf" srcId="{346E7CCE-BC18-4A45-9250-C32211E189FD}" destId="{70C6BFE6-368E-4317-A2A0-881B6016D664}" srcOrd="4" destOrd="0" presId="urn:microsoft.com/office/officeart/2008/layout/VerticalCurvedList"/>
    <dgm:cxn modelId="{C3C4A2F9-3025-4DB2-AA0A-0AF21BE16C8F}" type="presParOf" srcId="{70C6BFE6-368E-4317-A2A0-881B6016D664}" destId="{F7AD7687-D75C-4CDE-8144-6494FFAB5F06}" srcOrd="0" destOrd="0" presId="urn:microsoft.com/office/officeart/2008/layout/VerticalCurvedList"/>
    <dgm:cxn modelId="{6666D7AF-1D66-4EA2-B1F9-017E54C0CB45}" type="presParOf" srcId="{346E7CCE-BC18-4A45-9250-C32211E189FD}" destId="{AE43AAAD-A7CA-4347-A6DF-71B0B146BFA8}" srcOrd="5" destOrd="0" presId="urn:microsoft.com/office/officeart/2008/layout/VerticalCurvedList"/>
    <dgm:cxn modelId="{D7824423-8201-4E81-88EF-9048A7AD54D5}" type="presParOf" srcId="{346E7CCE-BC18-4A45-9250-C32211E189FD}" destId="{B8E636F0-AD12-4226-85B5-377E27A17DE0}" srcOrd="6" destOrd="0" presId="urn:microsoft.com/office/officeart/2008/layout/VerticalCurvedList"/>
    <dgm:cxn modelId="{C833ED00-D508-4F3F-B788-C602B784B60E}" type="presParOf" srcId="{B8E636F0-AD12-4226-85B5-377E27A17DE0}" destId="{FCFF8E11-EF04-4DC9-899B-D4E97A5ADF1C}" srcOrd="0" destOrd="0" presId="urn:microsoft.com/office/officeart/2008/layout/VerticalCurvedList"/>
    <dgm:cxn modelId="{F069D5EE-1363-4EEB-BEB7-A6BAB067E29B}" type="presParOf" srcId="{346E7CCE-BC18-4A45-9250-C32211E189FD}" destId="{33FEC039-BC00-4FB9-B5A2-163E314BD032}" srcOrd="7" destOrd="0" presId="urn:microsoft.com/office/officeart/2008/layout/VerticalCurvedList"/>
    <dgm:cxn modelId="{F80338FB-D1D4-4B74-AFEB-D2E05AFA4CDD}" type="presParOf" srcId="{346E7CCE-BC18-4A45-9250-C32211E189FD}" destId="{DA47B2D9-A21F-4184-9CDA-61FC9794402A}" srcOrd="8" destOrd="0" presId="urn:microsoft.com/office/officeart/2008/layout/VerticalCurvedList"/>
    <dgm:cxn modelId="{25391430-1050-42F3-B93C-3C2A1B07C3D7}" type="presParOf" srcId="{DA47B2D9-A21F-4184-9CDA-61FC9794402A}" destId="{481DB2FC-7C89-4E67-B3DE-61568CB2F7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9989A-6A52-45CB-A6AB-6BCB2B89F3E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544D7C0B-22CF-4C0B-A276-B7791136127E}">
      <dgm:prSet custT="1"/>
      <dgm:spPr/>
      <dgm:t>
        <a:bodyPr/>
        <a:lstStyle/>
        <a:p>
          <a:r>
            <a:rPr lang="hr-HR" alt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1962.</a:t>
          </a:r>
          <a:r>
            <a:rPr lang="hr-HR" alt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 otkriveno da su liječnici u znanstvene svrhe u jednoj dječjoj bolnici u Willowbrock (N.Y.) zarazili hepatitisom skupinu mentalno retardirane djece</a:t>
          </a:r>
          <a:endParaRPr lang="hr-HR" alt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20061-3CD3-4DAE-B9AA-EF3825F237D5}" type="parTrans" cxnId="{0FAA5CFC-E987-405F-9AC4-722A17FC24A9}">
      <dgm:prSet/>
      <dgm:spPr/>
      <dgm:t>
        <a:bodyPr/>
        <a:lstStyle/>
        <a:p>
          <a:endParaRPr lang="hr-HR"/>
        </a:p>
      </dgm:t>
    </dgm:pt>
    <dgm:pt modelId="{43ACA4B9-3773-46BD-B661-1DAF23C54CC9}" type="sibTrans" cxnId="{0FAA5CFC-E987-405F-9AC4-722A17FC24A9}">
      <dgm:prSet/>
      <dgm:spPr/>
      <dgm:t>
        <a:bodyPr/>
        <a:lstStyle/>
        <a:p>
          <a:endParaRPr lang="hr-HR"/>
        </a:p>
      </dgm:t>
    </dgm:pt>
    <dgm:pt modelId="{1618E77C-EDA4-477C-BC07-4DC57A5505E0}">
      <dgm:prSet/>
      <dgm:spPr/>
      <dgm:t>
        <a:bodyPr/>
        <a:lstStyle/>
        <a:p>
          <a:r>
            <a:rPr lang="hr-HR" altLang="en-US" b="1">
              <a:latin typeface="Times New Roman" panose="02020603050405020304" pitchFamily="18" charset="0"/>
              <a:cs typeface="Times New Roman" panose="02020603050405020304" pitchFamily="18" charset="0"/>
            </a:rPr>
            <a:t>1963.</a:t>
          </a:r>
          <a:r>
            <a:rPr lang="hr-HR" altLang="en-US">
              <a:latin typeface="Times New Roman" panose="02020603050405020304" pitchFamily="18" charset="0"/>
              <a:cs typeface="Times New Roman" panose="02020603050405020304" pitchFamily="18" charset="0"/>
            </a:rPr>
            <a:t> grupa starih i senilnih bolesnika bila inficirana stanicama raka</a:t>
          </a:r>
          <a:endParaRPr lang="hr-HR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BA18F-7484-40EC-A3C3-AA4EE325F518}" type="parTrans" cxnId="{48E45FB5-D8F7-4341-89F1-5461AE642576}">
      <dgm:prSet/>
      <dgm:spPr/>
      <dgm:t>
        <a:bodyPr/>
        <a:lstStyle/>
        <a:p>
          <a:endParaRPr lang="hr-HR"/>
        </a:p>
      </dgm:t>
    </dgm:pt>
    <dgm:pt modelId="{88B26475-6DAE-42C8-85F8-CA516C688FA2}" type="sibTrans" cxnId="{48E45FB5-D8F7-4341-89F1-5461AE642576}">
      <dgm:prSet/>
      <dgm:spPr/>
      <dgm:t>
        <a:bodyPr/>
        <a:lstStyle/>
        <a:p>
          <a:endParaRPr lang="hr-HR"/>
        </a:p>
      </dgm:t>
    </dgm:pt>
    <dgm:pt modelId="{AA6E4606-224F-4DCD-9515-CF82A66424E6}" type="pres">
      <dgm:prSet presAssocID="{12D9989A-6A52-45CB-A6AB-6BCB2B89F3E4}" presName="linear" presStyleCnt="0">
        <dgm:presLayoutVars>
          <dgm:dir/>
          <dgm:animLvl val="lvl"/>
          <dgm:resizeHandles val="exact"/>
        </dgm:presLayoutVars>
      </dgm:prSet>
      <dgm:spPr/>
    </dgm:pt>
    <dgm:pt modelId="{788B162B-B415-4738-BAF3-72E34BC7AFB6}" type="pres">
      <dgm:prSet presAssocID="{544D7C0B-22CF-4C0B-A276-B7791136127E}" presName="parentLin" presStyleCnt="0"/>
      <dgm:spPr/>
    </dgm:pt>
    <dgm:pt modelId="{625B4F0D-B962-4FD9-AA70-5FAC1E76D213}" type="pres">
      <dgm:prSet presAssocID="{544D7C0B-22CF-4C0B-A276-B7791136127E}" presName="parentLeftMargin" presStyleLbl="node1" presStyleIdx="0" presStyleCnt="2"/>
      <dgm:spPr/>
    </dgm:pt>
    <dgm:pt modelId="{67EF6A4F-1451-45F9-834A-FA787F8234B6}" type="pres">
      <dgm:prSet presAssocID="{544D7C0B-22CF-4C0B-A276-B7791136127E}" presName="parentText" presStyleLbl="node1" presStyleIdx="0" presStyleCnt="2" custScaleX="99968" custScaleY="154060">
        <dgm:presLayoutVars>
          <dgm:chMax val="0"/>
          <dgm:bulletEnabled val="1"/>
        </dgm:presLayoutVars>
      </dgm:prSet>
      <dgm:spPr/>
    </dgm:pt>
    <dgm:pt modelId="{20685021-21DA-468C-B26A-9EBEBD001698}" type="pres">
      <dgm:prSet presAssocID="{544D7C0B-22CF-4C0B-A276-B7791136127E}" presName="negativeSpace" presStyleCnt="0"/>
      <dgm:spPr/>
    </dgm:pt>
    <dgm:pt modelId="{31CDB9C5-1E26-40DA-857B-53C0A9090FB1}" type="pres">
      <dgm:prSet presAssocID="{544D7C0B-22CF-4C0B-A276-B7791136127E}" presName="childText" presStyleLbl="conFgAcc1" presStyleIdx="0" presStyleCnt="2">
        <dgm:presLayoutVars>
          <dgm:bulletEnabled val="1"/>
        </dgm:presLayoutVars>
      </dgm:prSet>
      <dgm:spPr/>
    </dgm:pt>
    <dgm:pt modelId="{DAABC1E9-52EE-40E0-AF8E-B876A17E034C}" type="pres">
      <dgm:prSet presAssocID="{43ACA4B9-3773-46BD-B661-1DAF23C54CC9}" presName="spaceBetweenRectangles" presStyleCnt="0"/>
      <dgm:spPr/>
    </dgm:pt>
    <dgm:pt modelId="{C8C47F25-86CC-4FBF-8CA6-C327A62E7F4E}" type="pres">
      <dgm:prSet presAssocID="{1618E77C-EDA4-477C-BC07-4DC57A5505E0}" presName="parentLin" presStyleCnt="0"/>
      <dgm:spPr/>
    </dgm:pt>
    <dgm:pt modelId="{9237E80C-238E-42B4-91BE-DB0334D6617F}" type="pres">
      <dgm:prSet presAssocID="{1618E77C-EDA4-477C-BC07-4DC57A5505E0}" presName="parentLeftMargin" presStyleLbl="node1" presStyleIdx="0" presStyleCnt="2"/>
      <dgm:spPr/>
    </dgm:pt>
    <dgm:pt modelId="{A48FCEF6-D723-41F1-A7EC-4CB3CCD10701}" type="pres">
      <dgm:prSet presAssocID="{1618E77C-EDA4-477C-BC07-4DC57A5505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A7123E-81C3-4954-9AF6-67700B14946F}" type="pres">
      <dgm:prSet presAssocID="{1618E77C-EDA4-477C-BC07-4DC57A5505E0}" presName="negativeSpace" presStyleCnt="0"/>
      <dgm:spPr/>
    </dgm:pt>
    <dgm:pt modelId="{F9DC8D68-2BDC-4CA4-8828-7094C2D38427}" type="pres">
      <dgm:prSet presAssocID="{1618E77C-EDA4-477C-BC07-4DC57A5505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2D4C322-36E5-46BF-B5D7-A114905C78B0}" type="presOf" srcId="{1618E77C-EDA4-477C-BC07-4DC57A5505E0}" destId="{A48FCEF6-D723-41F1-A7EC-4CB3CCD10701}" srcOrd="1" destOrd="0" presId="urn:microsoft.com/office/officeart/2005/8/layout/list1"/>
    <dgm:cxn modelId="{C5D7CB30-D4BD-4CA1-B666-D247CEE1431B}" type="presOf" srcId="{544D7C0B-22CF-4C0B-A276-B7791136127E}" destId="{67EF6A4F-1451-45F9-834A-FA787F8234B6}" srcOrd="1" destOrd="0" presId="urn:microsoft.com/office/officeart/2005/8/layout/list1"/>
    <dgm:cxn modelId="{FE3AD44E-3094-4979-8672-7438927CC58F}" type="presOf" srcId="{12D9989A-6A52-45CB-A6AB-6BCB2B89F3E4}" destId="{AA6E4606-224F-4DCD-9515-CF82A66424E6}" srcOrd="0" destOrd="0" presId="urn:microsoft.com/office/officeart/2005/8/layout/list1"/>
    <dgm:cxn modelId="{801D9553-0ACA-4620-BCE2-325CC6BAAD55}" type="presOf" srcId="{544D7C0B-22CF-4C0B-A276-B7791136127E}" destId="{625B4F0D-B962-4FD9-AA70-5FAC1E76D213}" srcOrd="0" destOrd="0" presId="urn:microsoft.com/office/officeart/2005/8/layout/list1"/>
    <dgm:cxn modelId="{9E30A7AD-D816-4D22-BEE7-2567C40BD97E}" type="presOf" srcId="{1618E77C-EDA4-477C-BC07-4DC57A5505E0}" destId="{9237E80C-238E-42B4-91BE-DB0334D6617F}" srcOrd="0" destOrd="0" presId="urn:microsoft.com/office/officeart/2005/8/layout/list1"/>
    <dgm:cxn modelId="{48E45FB5-D8F7-4341-89F1-5461AE642576}" srcId="{12D9989A-6A52-45CB-A6AB-6BCB2B89F3E4}" destId="{1618E77C-EDA4-477C-BC07-4DC57A5505E0}" srcOrd="1" destOrd="0" parTransId="{E2DBA18F-7484-40EC-A3C3-AA4EE325F518}" sibTransId="{88B26475-6DAE-42C8-85F8-CA516C688FA2}"/>
    <dgm:cxn modelId="{0FAA5CFC-E987-405F-9AC4-722A17FC24A9}" srcId="{12D9989A-6A52-45CB-A6AB-6BCB2B89F3E4}" destId="{544D7C0B-22CF-4C0B-A276-B7791136127E}" srcOrd="0" destOrd="0" parTransId="{27B20061-3CD3-4DAE-B9AA-EF3825F237D5}" sibTransId="{43ACA4B9-3773-46BD-B661-1DAF23C54CC9}"/>
    <dgm:cxn modelId="{A1132C98-2593-4AFC-A6A1-4FB9D9B45FB1}" type="presParOf" srcId="{AA6E4606-224F-4DCD-9515-CF82A66424E6}" destId="{788B162B-B415-4738-BAF3-72E34BC7AFB6}" srcOrd="0" destOrd="0" presId="urn:microsoft.com/office/officeart/2005/8/layout/list1"/>
    <dgm:cxn modelId="{8343C1DC-FC2B-4F25-AAA2-2C25FA747B4A}" type="presParOf" srcId="{788B162B-B415-4738-BAF3-72E34BC7AFB6}" destId="{625B4F0D-B962-4FD9-AA70-5FAC1E76D213}" srcOrd="0" destOrd="0" presId="urn:microsoft.com/office/officeart/2005/8/layout/list1"/>
    <dgm:cxn modelId="{E2632412-971E-4232-9813-38CB778F0141}" type="presParOf" srcId="{788B162B-B415-4738-BAF3-72E34BC7AFB6}" destId="{67EF6A4F-1451-45F9-834A-FA787F8234B6}" srcOrd="1" destOrd="0" presId="urn:microsoft.com/office/officeart/2005/8/layout/list1"/>
    <dgm:cxn modelId="{08564E20-F66B-4331-AC14-CC53473503E2}" type="presParOf" srcId="{AA6E4606-224F-4DCD-9515-CF82A66424E6}" destId="{20685021-21DA-468C-B26A-9EBEBD001698}" srcOrd="1" destOrd="0" presId="urn:microsoft.com/office/officeart/2005/8/layout/list1"/>
    <dgm:cxn modelId="{3DD45613-A20C-4249-9A1B-63FA1201B02C}" type="presParOf" srcId="{AA6E4606-224F-4DCD-9515-CF82A66424E6}" destId="{31CDB9C5-1E26-40DA-857B-53C0A9090FB1}" srcOrd="2" destOrd="0" presId="urn:microsoft.com/office/officeart/2005/8/layout/list1"/>
    <dgm:cxn modelId="{D6DA5D00-81FE-43D2-BFFB-3FDE9C50775D}" type="presParOf" srcId="{AA6E4606-224F-4DCD-9515-CF82A66424E6}" destId="{DAABC1E9-52EE-40E0-AF8E-B876A17E034C}" srcOrd="3" destOrd="0" presId="urn:microsoft.com/office/officeart/2005/8/layout/list1"/>
    <dgm:cxn modelId="{20413B20-E5AE-4773-8B93-28D64DE48921}" type="presParOf" srcId="{AA6E4606-224F-4DCD-9515-CF82A66424E6}" destId="{C8C47F25-86CC-4FBF-8CA6-C327A62E7F4E}" srcOrd="4" destOrd="0" presId="urn:microsoft.com/office/officeart/2005/8/layout/list1"/>
    <dgm:cxn modelId="{406406DB-08A9-41A6-8073-FCDD9D65C67B}" type="presParOf" srcId="{C8C47F25-86CC-4FBF-8CA6-C327A62E7F4E}" destId="{9237E80C-238E-42B4-91BE-DB0334D6617F}" srcOrd="0" destOrd="0" presId="urn:microsoft.com/office/officeart/2005/8/layout/list1"/>
    <dgm:cxn modelId="{0FE818B4-9048-4D85-AFC7-CE5239FE8F41}" type="presParOf" srcId="{C8C47F25-86CC-4FBF-8CA6-C327A62E7F4E}" destId="{A48FCEF6-D723-41F1-A7EC-4CB3CCD10701}" srcOrd="1" destOrd="0" presId="urn:microsoft.com/office/officeart/2005/8/layout/list1"/>
    <dgm:cxn modelId="{A8599981-D4A9-4997-B551-9DD429427775}" type="presParOf" srcId="{AA6E4606-224F-4DCD-9515-CF82A66424E6}" destId="{DFA7123E-81C3-4954-9AF6-67700B14946F}" srcOrd="5" destOrd="0" presId="urn:microsoft.com/office/officeart/2005/8/layout/list1"/>
    <dgm:cxn modelId="{20C28C16-37BB-43B5-B2B5-93DB1B00A30B}" type="presParOf" srcId="{AA6E4606-224F-4DCD-9515-CF82A66424E6}" destId="{F9DC8D68-2BDC-4CA4-8828-7094C2D3842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A33A3E-5B61-4ECA-AB94-FA003A19EA2E}" type="doc">
      <dgm:prSet loTypeId="urn:microsoft.com/office/officeart/2005/8/layout/hProcess10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F2AF60C9-4D84-4D05-BFC0-46B999D4B6DE}">
      <dgm:prSet phldrT="[Tekst]"/>
      <dgm:spPr/>
      <dgm:t>
        <a:bodyPr/>
        <a:lstStyle/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Znanje </a:t>
          </a:r>
          <a:r>
            <a:rPr lang="hr-HR" b="1" i="1">
              <a:latin typeface="Times New Roman" panose="02020603050405020304" pitchFamily="18" charset="0"/>
              <a:cs typeface="Times New Roman" panose="02020603050405020304" pitchFamily="18" charset="0"/>
            </a:rPr>
            <a:t>u lječenju</a:t>
          </a:r>
          <a:r>
            <a:rPr lang="hr-HR" b="1" i="1"/>
            <a:t> </a:t>
          </a:r>
          <a:endParaRPr lang="hr-HR" b="1" dirty="0"/>
        </a:p>
      </dgm:t>
    </dgm:pt>
    <dgm:pt modelId="{74381DC6-1A78-404E-9DDD-2377BE1B9C5D}" type="parTrans" cxnId="{984E65F9-9048-47A7-98E6-3878089CC6B0}">
      <dgm:prSet/>
      <dgm:spPr/>
      <dgm:t>
        <a:bodyPr/>
        <a:lstStyle/>
        <a:p>
          <a:endParaRPr lang="hr-HR"/>
        </a:p>
      </dgm:t>
    </dgm:pt>
    <dgm:pt modelId="{5E8C64B7-965D-441F-8980-F7553364C38C}" type="sibTrans" cxnId="{984E65F9-9048-47A7-98E6-3878089CC6B0}">
      <dgm:prSet/>
      <dgm:spPr/>
      <dgm:t>
        <a:bodyPr/>
        <a:lstStyle/>
        <a:p>
          <a:endParaRPr lang="hr-HR"/>
        </a:p>
      </dgm:t>
    </dgm:pt>
    <dgm:pt modelId="{5D33B0D9-1EAF-45FC-9900-DA9FFEECADAB}">
      <dgm:prSet phldrT="[Tekst]"/>
      <dgm:spPr/>
      <dgm:t>
        <a:bodyPr/>
        <a:lstStyle/>
        <a:p>
          <a:r>
            <a:rPr lang="hr-HR" b="1" i="1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en-US" b="1" i="1">
              <a:latin typeface="Times New Roman" panose="02020603050405020304" pitchFamily="18" charset="0"/>
              <a:cs typeface="Times New Roman" panose="02020603050405020304" pitchFamily="18" charset="0"/>
            </a:rPr>
            <a:t>nanje bez savjesti je nemoral i opasnost</a:t>
          </a:r>
          <a:endParaRPr lang="hr-HR" dirty="0"/>
        </a:p>
      </dgm:t>
    </dgm:pt>
    <dgm:pt modelId="{8709D4DF-A7AA-4C91-9222-6FD1BC8A63EB}" type="parTrans" cxnId="{46CAF358-BFDE-4DCE-9F3D-F4C387738A54}">
      <dgm:prSet/>
      <dgm:spPr/>
      <dgm:t>
        <a:bodyPr/>
        <a:lstStyle/>
        <a:p>
          <a:endParaRPr lang="hr-HR"/>
        </a:p>
      </dgm:t>
    </dgm:pt>
    <dgm:pt modelId="{218A6923-6495-4060-BB99-1D2BA3596604}" type="sibTrans" cxnId="{46CAF358-BFDE-4DCE-9F3D-F4C387738A54}">
      <dgm:prSet/>
      <dgm:spPr/>
      <dgm:t>
        <a:bodyPr/>
        <a:lstStyle/>
        <a:p>
          <a:endParaRPr lang="hr-HR"/>
        </a:p>
      </dgm:t>
    </dgm:pt>
    <dgm:pt modelId="{0E7F6F6D-BD76-4A49-AD4B-F0F51A9FCDBF}">
      <dgm:prSet phldrT="[Tekst]"/>
      <dgm:spPr/>
      <dgm:t>
        <a:bodyPr/>
        <a:lstStyle/>
        <a:p>
          <a:r>
            <a:rPr lang="hr-HR" b="1" i="1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b="1" i="1">
              <a:latin typeface="Times New Roman" panose="02020603050405020304" pitchFamily="18" charset="0"/>
              <a:cs typeface="Times New Roman" panose="02020603050405020304" pitchFamily="18" charset="0"/>
            </a:rPr>
            <a:t>avjest bez znanja je nekorisna</a:t>
          </a:r>
          <a:endParaRPr lang="hr-HR" dirty="0"/>
        </a:p>
      </dgm:t>
    </dgm:pt>
    <dgm:pt modelId="{45B6F644-FC52-4F70-8CF3-9A852F79A04D}">
      <dgm:prSet phldrT="[Tekst]"/>
      <dgm:spPr/>
      <dgm:t>
        <a:bodyPr/>
        <a:lstStyle/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Savjest - etička odgovornost </a:t>
          </a:r>
          <a:endParaRPr lang="hr-HR" b="1" dirty="0"/>
        </a:p>
      </dgm:t>
    </dgm:pt>
    <dgm:pt modelId="{271389F6-38EF-40F5-B2B4-2B5259DFDE39}" type="sibTrans" cxnId="{E5294CD5-073C-4EE8-A265-DB46283A794E}">
      <dgm:prSet/>
      <dgm:spPr/>
      <dgm:t>
        <a:bodyPr/>
        <a:lstStyle/>
        <a:p>
          <a:endParaRPr lang="hr-HR"/>
        </a:p>
      </dgm:t>
    </dgm:pt>
    <dgm:pt modelId="{17A8BEE0-95AC-465F-B19B-101414F6AA1E}" type="parTrans" cxnId="{E5294CD5-073C-4EE8-A265-DB46283A794E}">
      <dgm:prSet/>
      <dgm:spPr/>
      <dgm:t>
        <a:bodyPr/>
        <a:lstStyle/>
        <a:p>
          <a:endParaRPr lang="hr-HR"/>
        </a:p>
      </dgm:t>
    </dgm:pt>
    <dgm:pt modelId="{0BA17B01-FC2D-4A4E-B0F8-FABCB9179F2A}" type="sibTrans" cxnId="{FC29904B-8FE7-4277-B2B6-B963C8B9CE19}">
      <dgm:prSet/>
      <dgm:spPr/>
      <dgm:t>
        <a:bodyPr/>
        <a:lstStyle/>
        <a:p>
          <a:endParaRPr lang="hr-HR"/>
        </a:p>
      </dgm:t>
    </dgm:pt>
    <dgm:pt modelId="{43D3E36B-79D6-48D3-88C2-FD7C0B84B66A}" type="parTrans" cxnId="{FC29904B-8FE7-4277-B2B6-B963C8B9CE19}">
      <dgm:prSet/>
      <dgm:spPr/>
      <dgm:t>
        <a:bodyPr/>
        <a:lstStyle/>
        <a:p>
          <a:endParaRPr lang="hr-HR"/>
        </a:p>
      </dgm:t>
    </dgm:pt>
    <dgm:pt modelId="{15B717A5-40E0-48BA-9FB4-36A5311AFCEB}" type="pres">
      <dgm:prSet presAssocID="{BCA33A3E-5B61-4ECA-AB94-FA003A19EA2E}" presName="Name0" presStyleCnt="0">
        <dgm:presLayoutVars>
          <dgm:dir/>
          <dgm:resizeHandles val="exact"/>
        </dgm:presLayoutVars>
      </dgm:prSet>
      <dgm:spPr/>
    </dgm:pt>
    <dgm:pt modelId="{B897E86C-62BB-4625-90ED-EB1E59E4FED0}" type="pres">
      <dgm:prSet presAssocID="{F2AF60C9-4D84-4D05-BFC0-46B999D4B6DE}" presName="composite" presStyleCnt="0"/>
      <dgm:spPr/>
    </dgm:pt>
    <dgm:pt modelId="{7DE1CFE7-ABCA-4ED2-9B7F-5998EC24FD4E}" type="pres">
      <dgm:prSet presAssocID="{F2AF60C9-4D84-4D05-BFC0-46B999D4B6DE}" presName="imagSh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184B53-0438-4034-B55C-547451876A3F}" type="pres">
      <dgm:prSet presAssocID="{F2AF60C9-4D84-4D05-BFC0-46B999D4B6DE}" presName="txNode" presStyleLbl="node1" presStyleIdx="0" presStyleCnt="2" custLinFactNeighborX="-1995" custLinFactNeighborY="20837">
        <dgm:presLayoutVars>
          <dgm:bulletEnabled val="1"/>
        </dgm:presLayoutVars>
      </dgm:prSet>
      <dgm:spPr/>
    </dgm:pt>
    <dgm:pt modelId="{DAE6FDF4-CC6B-4159-822A-6231648408F9}" type="pres">
      <dgm:prSet presAssocID="{5E8C64B7-965D-441F-8980-F7553364C38C}" presName="sibTrans" presStyleLbl="sibTrans2D1" presStyleIdx="0" presStyleCnt="1" custScaleX="165761"/>
      <dgm:spPr/>
    </dgm:pt>
    <dgm:pt modelId="{D2648C26-7A0D-4390-93C4-DE3AD9DB4DF0}" type="pres">
      <dgm:prSet presAssocID="{5E8C64B7-965D-441F-8980-F7553364C38C}" presName="connTx" presStyleLbl="sibTrans2D1" presStyleIdx="0" presStyleCnt="1"/>
      <dgm:spPr/>
    </dgm:pt>
    <dgm:pt modelId="{BAE59806-4180-4F38-A513-CD8A8018A85C}" type="pres">
      <dgm:prSet presAssocID="{45B6F644-FC52-4F70-8CF3-9A852F79A04D}" presName="composite" presStyleCnt="0"/>
      <dgm:spPr/>
    </dgm:pt>
    <dgm:pt modelId="{F4C69AC2-1DA8-4879-ABCE-160BBF096D12}" type="pres">
      <dgm:prSet presAssocID="{45B6F644-FC52-4F70-8CF3-9A852F79A04D}" presName="imagSh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B33AD6B-D074-469D-95DC-60FEAC7F96A7}" type="pres">
      <dgm:prSet presAssocID="{45B6F644-FC52-4F70-8CF3-9A852F79A04D}" presName="txNode" presStyleLbl="node1" presStyleIdx="1" presStyleCnt="2">
        <dgm:presLayoutVars>
          <dgm:bulletEnabled val="1"/>
        </dgm:presLayoutVars>
      </dgm:prSet>
      <dgm:spPr/>
    </dgm:pt>
  </dgm:ptLst>
  <dgm:cxnLst>
    <dgm:cxn modelId="{5E5B7C33-BDDD-49EF-9C21-474D1167AE76}" type="presOf" srcId="{5D33B0D9-1EAF-45FC-9900-DA9FFEECADAB}" destId="{C8184B53-0438-4034-B55C-547451876A3F}" srcOrd="0" destOrd="1" presId="urn:microsoft.com/office/officeart/2005/8/layout/hProcess10"/>
    <dgm:cxn modelId="{117EB75F-52FA-4DC9-8A11-10447C045211}" type="presOf" srcId="{0E7F6F6D-BD76-4A49-AD4B-F0F51A9FCDBF}" destId="{CB33AD6B-D074-469D-95DC-60FEAC7F96A7}" srcOrd="0" destOrd="1" presId="urn:microsoft.com/office/officeart/2005/8/layout/hProcess10"/>
    <dgm:cxn modelId="{C98B9069-B3FB-4B8A-A233-CE1900D39571}" type="presOf" srcId="{F2AF60C9-4D84-4D05-BFC0-46B999D4B6DE}" destId="{C8184B53-0438-4034-B55C-547451876A3F}" srcOrd="0" destOrd="0" presId="urn:microsoft.com/office/officeart/2005/8/layout/hProcess10"/>
    <dgm:cxn modelId="{FC29904B-8FE7-4277-B2B6-B963C8B9CE19}" srcId="{45B6F644-FC52-4F70-8CF3-9A852F79A04D}" destId="{0E7F6F6D-BD76-4A49-AD4B-F0F51A9FCDBF}" srcOrd="0" destOrd="0" parTransId="{43D3E36B-79D6-48D3-88C2-FD7C0B84B66A}" sibTransId="{0BA17B01-FC2D-4A4E-B0F8-FABCB9179F2A}"/>
    <dgm:cxn modelId="{A730D072-741C-46E3-86DA-82C82D9F8BFF}" type="presOf" srcId="{BCA33A3E-5B61-4ECA-AB94-FA003A19EA2E}" destId="{15B717A5-40E0-48BA-9FB4-36A5311AFCEB}" srcOrd="0" destOrd="0" presId="urn:microsoft.com/office/officeart/2005/8/layout/hProcess10"/>
    <dgm:cxn modelId="{46CAF358-BFDE-4DCE-9F3D-F4C387738A54}" srcId="{F2AF60C9-4D84-4D05-BFC0-46B999D4B6DE}" destId="{5D33B0D9-1EAF-45FC-9900-DA9FFEECADAB}" srcOrd="0" destOrd="0" parTransId="{8709D4DF-A7AA-4C91-9222-6FD1BC8A63EB}" sibTransId="{218A6923-6495-4060-BB99-1D2BA3596604}"/>
    <dgm:cxn modelId="{08BBEC7F-6DDD-43AE-8627-5DE2DCEE952D}" type="presOf" srcId="{5E8C64B7-965D-441F-8980-F7553364C38C}" destId="{D2648C26-7A0D-4390-93C4-DE3AD9DB4DF0}" srcOrd="1" destOrd="0" presId="urn:microsoft.com/office/officeart/2005/8/layout/hProcess10"/>
    <dgm:cxn modelId="{3D2931A5-1348-4140-94BD-91F917DBDD29}" type="presOf" srcId="{45B6F644-FC52-4F70-8CF3-9A852F79A04D}" destId="{CB33AD6B-D074-469D-95DC-60FEAC7F96A7}" srcOrd="0" destOrd="0" presId="urn:microsoft.com/office/officeart/2005/8/layout/hProcess10"/>
    <dgm:cxn modelId="{C7F55DA7-FEE5-4071-88BF-425D4FAEB8BC}" type="presOf" srcId="{5E8C64B7-965D-441F-8980-F7553364C38C}" destId="{DAE6FDF4-CC6B-4159-822A-6231648408F9}" srcOrd="0" destOrd="0" presId="urn:microsoft.com/office/officeart/2005/8/layout/hProcess10"/>
    <dgm:cxn modelId="{E5294CD5-073C-4EE8-A265-DB46283A794E}" srcId="{BCA33A3E-5B61-4ECA-AB94-FA003A19EA2E}" destId="{45B6F644-FC52-4F70-8CF3-9A852F79A04D}" srcOrd="1" destOrd="0" parTransId="{17A8BEE0-95AC-465F-B19B-101414F6AA1E}" sibTransId="{271389F6-38EF-40F5-B2B4-2B5259DFDE39}"/>
    <dgm:cxn modelId="{984E65F9-9048-47A7-98E6-3878089CC6B0}" srcId="{BCA33A3E-5B61-4ECA-AB94-FA003A19EA2E}" destId="{F2AF60C9-4D84-4D05-BFC0-46B999D4B6DE}" srcOrd="0" destOrd="0" parTransId="{74381DC6-1A78-404E-9DDD-2377BE1B9C5D}" sibTransId="{5E8C64B7-965D-441F-8980-F7553364C38C}"/>
    <dgm:cxn modelId="{7ACE4BD8-35BB-4399-B68F-8D251F4C0CC6}" type="presParOf" srcId="{15B717A5-40E0-48BA-9FB4-36A5311AFCEB}" destId="{B897E86C-62BB-4625-90ED-EB1E59E4FED0}" srcOrd="0" destOrd="0" presId="urn:microsoft.com/office/officeart/2005/8/layout/hProcess10"/>
    <dgm:cxn modelId="{B25015F9-0202-447D-919D-D92BC54F5DA7}" type="presParOf" srcId="{B897E86C-62BB-4625-90ED-EB1E59E4FED0}" destId="{7DE1CFE7-ABCA-4ED2-9B7F-5998EC24FD4E}" srcOrd="0" destOrd="0" presId="urn:microsoft.com/office/officeart/2005/8/layout/hProcess10"/>
    <dgm:cxn modelId="{4E7EDF4D-4864-49FD-9836-E4463333F03F}" type="presParOf" srcId="{B897E86C-62BB-4625-90ED-EB1E59E4FED0}" destId="{C8184B53-0438-4034-B55C-547451876A3F}" srcOrd="1" destOrd="0" presId="urn:microsoft.com/office/officeart/2005/8/layout/hProcess10"/>
    <dgm:cxn modelId="{3F88C11B-35A5-47BA-AB53-B571EA1B1C7A}" type="presParOf" srcId="{15B717A5-40E0-48BA-9FB4-36A5311AFCEB}" destId="{DAE6FDF4-CC6B-4159-822A-6231648408F9}" srcOrd="1" destOrd="0" presId="urn:microsoft.com/office/officeart/2005/8/layout/hProcess10"/>
    <dgm:cxn modelId="{B1523CCD-4B5A-46C3-90C0-F66419A164B6}" type="presParOf" srcId="{DAE6FDF4-CC6B-4159-822A-6231648408F9}" destId="{D2648C26-7A0D-4390-93C4-DE3AD9DB4DF0}" srcOrd="0" destOrd="0" presId="urn:microsoft.com/office/officeart/2005/8/layout/hProcess10"/>
    <dgm:cxn modelId="{40B29154-15BE-42E8-B6B7-A2812BD837A6}" type="presParOf" srcId="{15B717A5-40E0-48BA-9FB4-36A5311AFCEB}" destId="{BAE59806-4180-4F38-A513-CD8A8018A85C}" srcOrd="2" destOrd="0" presId="urn:microsoft.com/office/officeart/2005/8/layout/hProcess10"/>
    <dgm:cxn modelId="{CB2ECF03-C70F-412F-A88F-E7FD022F2927}" type="presParOf" srcId="{BAE59806-4180-4F38-A513-CD8A8018A85C}" destId="{F4C69AC2-1DA8-4879-ABCE-160BBF096D12}" srcOrd="0" destOrd="0" presId="urn:microsoft.com/office/officeart/2005/8/layout/hProcess10"/>
    <dgm:cxn modelId="{8A65D576-084D-43C9-900E-F64FE2E7A6B9}" type="presParOf" srcId="{BAE59806-4180-4F38-A513-CD8A8018A85C}" destId="{CB33AD6B-D074-469D-95DC-60FEAC7F96A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D9D57E-FD21-4EFD-AEEA-1E36ADC91904}" type="doc">
      <dgm:prSet loTypeId="urn:microsoft.com/office/officeart/2005/8/layout/hList9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0051825-9A6B-4B90-B74A-FDF48116B9E4}">
      <dgm:prSet phldrT="[Tekst]"/>
      <dgm:spPr>
        <a:solidFill>
          <a:schemeClr val="bg2"/>
        </a:solidFill>
      </dgm:spPr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</a:p>
      </dgm:t>
    </dgm:pt>
    <dgm:pt modelId="{B5092E77-532A-4699-8050-56243FD827DD}" type="parTrans" cxnId="{2E9AB51B-01AF-4BC2-8808-5352667C3905}">
      <dgm:prSet/>
      <dgm:spPr/>
      <dgm:t>
        <a:bodyPr/>
        <a:lstStyle/>
        <a:p>
          <a:endParaRPr lang="hr-HR"/>
        </a:p>
      </dgm:t>
    </dgm:pt>
    <dgm:pt modelId="{DA8635EE-EF4E-42D3-87A9-D1B708A85BE5}" type="sibTrans" cxnId="{2E9AB51B-01AF-4BC2-8808-5352667C3905}">
      <dgm:prSet/>
      <dgm:spPr/>
      <dgm:t>
        <a:bodyPr/>
        <a:lstStyle/>
        <a:p>
          <a:endParaRPr lang="hr-HR"/>
        </a:p>
      </dgm:t>
    </dgm:pt>
    <dgm:pt modelId="{E7EB8603-0389-48C7-A890-4FF358698616}">
      <dgm:prSet phldrT="[Tekst]"/>
      <dgm:spPr/>
      <dgm:t>
        <a:bodyPr/>
        <a:lstStyle/>
        <a:p>
          <a:r>
            <a:rPr lang="hr-HR" dirty="0"/>
            <a:t>Procjenjuju, odobravaju i nadziru provođenje biomedicinskih istraživanja</a:t>
          </a:r>
        </a:p>
      </dgm:t>
    </dgm:pt>
    <dgm:pt modelId="{5B3A42CA-C2CE-4A50-B2EE-E9C23DF44CD9}" type="parTrans" cxnId="{C078AE05-4F30-48D0-8B8D-762B3C7EAAED}">
      <dgm:prSet/>
      <dgm:spPr/>
      <dgm:t>
        <a:bodyPr/>
        <a:lstStyle/>
        <a:p>
          <a:endParaRPr lang="hr-HR"/>
        </a:p>
      </dgm:t>
    </dgm:pt>
    <dgm:pt modelId="{9AFC1FA2-BF50-4525-9629-4A36A8B44CA5}" type="sibTrans" cxnId="{C078AE05-4F30-48D0-8B8D-762B3C7EAAED}">
      <dgm:prSet/>
      <dgm:spPr/>
      <dgm:t>
        <a:bodyPr/>
        <a:lstStyle/>
        <a:p>
          <a:endParaRPr lang="hr-HR"/>
        </a:p>
      </dgm:t>
    </dgm:pt>
    <dgm:pt modelId="{C05CC46D-9BF0-4EBA-8530-E7BDD9CAB835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F5D4B-5B9B-4D71-83F9-CB97F79E41CE}" type="parTrans" cxnId="{1654CCA1-5338-415F-8B2D-8373757221BF}">
      <dgm:prSet/>
      <dgm:spPr/>
      <dgm:t>
        <a:bodyPr/>
        <a:lstStyle/>
        <a:p>
          <a:endParaRPr lang="hr-HR"/>
        </a:p>
      </dgm:t>
    </dgm:pt>
    <dgm:pt modelId="{4B511707-5133-4B1F-829B-5CECDA0B2DFF}" type="sibTrans" cxnId="{1654CCA1-5338-415F-8B2D-8373757221BF}">
      <dgm:prSet/>
      <dgm:spPr/>
      <dgm:t>
        <a:bodyPr/>
        <a:lstStyle/>
        <a:p>
          <a:endParaRPr lang="hr-HR"/>
        </a:p>
      </dgm:t>
    </dgm:pt>
    <dgm:pt modelId="{454A25BA-FDCB-438C-9E57-6C5E1F7E24DA}">
      <dgm:prSet phldrT="[Tekst]" custT="1"/>
      <dgm:spPr/>
      <dgm:t>
        <a:bodyPr/>
        <a:lstStyle/>
        <a:p>
          <a:r>
            <a:rPr lang="hr-HR" sz="2800" b="1">
              <a:latin typeface="Times New Roman" panose="02020603050405020304" pitchFamily="18" charset="0"/>
              <a:cs typeface="Times New Roman" panose="02020603050405020304" pitchFamily="18" charset="0"/>
            </a:rPr>
            <a:t>Bolnička/ klinička povjerenstva</a:t>
          </a:r>
          <a:endParaRPr lang="hr-HR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DF452-31A4-4CC4-9145-FD1EB1075105}" type="parTrans" cxnId="{BA40DA80-B708-4797-A046-959C68496670}">
      <dgm:prSet/>
      <dgm:spPr/>
      <dgm:t>
        <a:bodyPr/>
        <a:lstStyle/>
        <a:p>
          <a:endParaRPr lang="hr-HR"/>
        </a:p>
      </dgm:t>
    </dgm:pt>
    <dgm:pt modelId="{CDB40D4C-CDF9-4479-8DF1-8A2368912BF9}" type="sibTrans" cxnId="{BA40DA80-B708-4797-A046-959C68496670}">
      <dgm:prSet/>
      <dgm:spPr/>
      <dgm:t>
        <a:bodyPr/>
        <a:lstStyle/>
        <a:p>
          <a:endParaRPr lang="hr-HR"/>
        </a:p>
      </dgm:t>
    </dgm:pt>
    <dgm:pt modelId="{4328568B-E186-45E6-A749-DC20E464C9FF}">
      <dgm:prSet phldrT="[Tekst]"/>
      <dgm:spPr/>
      <dgm:t>
        <a:bodyPr/>
        <a:lstStyle/>
        <a:p>
          <a:r>
            <a:rPr lang="hr-HR" dirty="0"/>
            <a:t>Savjetuju o etičkim aspektima u medicinskoj kliničkoj praksi</a:t>
          </a:r>
        </a:p>
      </dgm:t>
    </dgm:pt>
    <dgm:pt modelId="{EE296A1C-E0ED-4E0D-8A71-259640ADC70C}" type="parTrans" cxnId="{54E74D17-36DB-4A75-A443-BCDE0B72F2AA}">
      <dgm:prSet/>
      <dgm:spPr/>
      <dgm:t>
        <a:bodyPr/>
        <a:lstStyle/>
        <a:p>
          <a:endParaRPr lang="hr-HR"/>
        </a:p>
      </dgm:t>
    </dgm:pt>
    <dgm:pt modelId="{9D7738A6-A325-443A-A059-0C50B00AB0FE}" type="sibTrans" cxnId="{54E74D17-36DB-4A75-A443-BCDE0B72F2AA}">
      <dgm:prSet/>
      <dgm:spPr/>
      <dgm:t>
        <a:bodyPr/>
        <a:lstStyle/>
        <a:p>
          <a:endParaRPr lang="hr-HR"/>
        </a:p>
      </dgm:t>
    </dgm:pt>
    <dgm:pt modelId="{AEF614D9-B1AC-43A2-B08D-0B1FDBB6B8EF}">
      <dgm:prSet phldrT="[Tekst]" custT="1"/>
      <dgm:spPr/>
      <dgm:t>
        <a:bodyPr/>
        <a:lstStyle/>
        <a:p>
          <a:r>
            <a:rPr lang="hr-HR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Istraživačka/</a:t>
          </a:r>
        </a:p>
        <a:p>
          <a:r>
            <a:rPr lang="hr-HR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znanstvena povjerenstva</a:t>
          </a:r>
        </a:p>
      </dgm:t>
    </dgm:pt>
    <dgm:pt modelId="{7F302EC6-2D1D-40CC-98A6-CC7D652582CF}" type="sibTrans" cxnId="{D8012E1A-4A4C-4989-9021-47B6383C1B29}">
      <dgm:prSet/>
      <dgm:spPr/>
      <dgm:t>
        <a:bodyPr/>
        <a:lstStyle/>
        <a:p>
          <a:endParaRPr lang="hr-HR"/>
        </a:p>
      </dgm:t>
    </dgm:pt>
    <dgm:pt modelId="{E837D941-A82B-4D53-8AE6-38F868FE8F2F}" type="parTrans" cxnId="{D8012E1A-4A4C-4989-9021-47B6383C1B29}">
      <dgm:prSet/>
      <dgm:spPr/>
      <dgm:t>
        <a:bodyPr/>
        <a:lstStyle/>
        <a:p>
          <a:endParaRPr lang="hr-HR"/>
        </a:p>
      </dgm:t>
    </dgm:pt>
    <dgm:pt modelId="{13E1A30F-7A97-4ADC-95E7-7DB61F5E2C94}" type="pres">
      <dgm:prSet presAssocID="{ADD9D57E-FD21-4EFD-AEEA-1E36ADC91904}" presName="list" presStyleCnt="0">
        <dgm:presLayoutVars>
          <dgm:dir/>
          <dgm:animLvl val="lvl"/>
        </dgm:presLayoutVars>
      </dgm:prSet>
      <dgm:spPr/>
    </dgm:pt>
    <dgm:pt modelId="{88323AF6-9D41-48B1-BE84-F528DFD4CAFD}" type="pres">
      <dgm:prSet presAssocID="{10051825-9A6B-4B90-B74A-FDF48116B9E4}" presName="posSpace" presStyleCnt="0"/>
      <dgm:spPr/>
    </dgm:pt>
    <dgm:pt modelId="{5D107A5A-75A9-4F00-9BF3-FFF1305A5DA1}" type="pres">
      <dgm:prSet presAssocID="{10051825-9A6B-4B90-B74A-FDF48116B9E4}" presName="vertFlow" presStyleCnt="0"/>
      <dgm:spPr/>
    </dgm:pt>
    <dgm:pt modelId="{AFE36B13-368A-4139-9D34-B15B352E6AB7}" type="pres">
      <dgm:prSet presAssocID="{10051825-9A6B-4B90-B74A-FDF48116B9E4}" presName="topSpace" presStyleCnt="0"/>
      <dgm:spPr/>
    </dgm:pt>
    <dgm:pt modelId="{5A8D280F-F00C-49EB-9BFE-DE8CE3E053B9}" type="pres">
      <dgm:prSet presAssocID="{10051825-9A6B-4B90-B74A-FDF48116B9E4}" presName="firstComp" presStyleCnt="0"/>
      <dgm:spPr/>
    </dgm:pt>
    <dgm:pt modelId="{930EED79-548E-4839-9549-2A7218629AA1}" type="pres">
      <dgm:prSet presAssocID="{10051825-9A6B-4B90-B74A-FDF48116B9E4}" presName="firstChild" presStyleLbl="bgAccFollowNode1" presStyleIdx="0" presStyleCnt="4"/>
      <dgm:spPr/>
    </dgm:pt>
    <dgm:pt modelId="{E971C29E-C5A4-4253-AF4C-8D4E1DD09698}" type="pres">
      <dgm:prSet presAssocID="{10051825-9A6B-4B90-B74A-FDF48116B9E4}" presName="firstChildTx" presStyleLbl="bgAccFollowNode1" presStyleIdx="0" presStyleCnt="4">
        <dgm:presLayoutVars>
          <dgm:bulletEnabled val="1"/>
        </dgm:presLayoutVars>
      </dgm:prSet>
      <dgm:spPr/>
    </dgm:pt>
    <dgm:pt modelId="{13D4CC53-6A85-4664-BFB0-08EA90670D45}" type="pres">
      <dgm:prSet presAssocID="{E7EB8603-0389-48C7-A890-4FF358698616}" presName="comp" presStyleCnt="0"/>
      <dgm:spPr/>
    </dgm:pt>
    <dgm:pt modelId="{5A536BB4-B2EC-4BBD-AA4B-3E82A8C64E67}" type="pres">
      <dgm:prSet presAssocID="{E7EB8603-0389-48C7-A890-4FF358698616}" presName="child" presStyleLbl="bgAccFollowNode1" presStyleIdx="1" presStyleCnt="4" custLinFactNeighborX="-1423" custLinFactNeighborY="-1422"/>
      <dgm:spPr/>
    </dgm:pt>
    <dgm:pt modelId="{1E2B76F0-5CB2-4958-BC9B-EA81FECDD8CF}" type="pres">
      <dgm:prSet presAssocID="{E7EB8603-0389-48C7-A890-4FF358698616}" presName="childTx" presStyleLbl="bgAccFollowNode1" presStyleIdx="1" presStyleCnt="4">
        <dgm:presLayoutVars>
          <dgm:bulletEnabled val="1"/>
        </dgm:presLayoutVars>
      </dgm:prSet>
      <dgm:spPr/>
    </dgm:pt>
    <dgm:pt modelId="{38A02AD7-5DD4-47F0-BC47-AB2280F5F50F}" type="pres">
      <dgm:prSet presAssocID="{10051825-9A6B-4B90-B74A-FDF48116B9E4}" presName="negSpace" presStyleCnt="0"/>
      <dgm:spPr/>
    </dgm:pt>
    <dgm:pt modelId="{9C75D3AD-7BBD-47DA-B343-C9D551534887}" type="pres">
      <dgm:prSet presAssocID="{10051825-9A6B-4B90-B74A-FDF48116B9E4}" presName="circle" presStyleLbl="node1" presStyleIdx="0" presStyleCnt="2"/>
      <dgm:spPr/>
    </dgm:pt>
    <dgm:pt modelId="{463EB259-3098-4D75-AEE9-547FECB93E79}" type="pres">
      <dgm:prSet presAssocID="{DA8635EE-EF4E-42D3-87A9-D1B708A85BE5}" presName="transSpace" presStyleCnt="0"/>
      <dgm:spPr/>
    </dgm:pt>
    <dgm:pt modelId="{290E24B3-D1F3-4BAC-895E-ED0059664427}" type="pres">
      <dgm:prSet presAssocID="{C05CC46D-9BF0-4EBA-8530-E7BDD9CAB835}" presName="posSpace" presStyleCnt="0"/>
      <dgm:spPr/>
    </dgm:pt>
    <dgm:pt modelId="{2CD67E50-F5BA-4FC2-9F56-0DB257B2A706}" type="pres">
      <dgm:prSet presAssocID="{C05CC46D-9BF0-4EBA-8530-E7BDD9CAB835}" presName="vertFlow" presStyleCnt="0"/>
      <dgm:spPr/>
    </dgm:pt>
    <dgm:pt modelId="{44DAB066-AE91-4271-B826-9DF75A2BAF66}" type="pres">
      <dgm:prSet presAssocID="{C05CC46D-9BF0-4EBA-8530-E7BDD9CAB835}" presName="topSpace" presStyleCnt="0"/>
      <dgm:spPr/>
    </dgm:pt>
    <dgm:pt modelId="{FAF1FF83-D410-427E-BD8E-491AF39F2EB8}" type="pres">
      <dgm:prSet presAssocID="{C05CC46D-9BF0-4EBA-8530-E7BDD9CAB835}" presName="firstComp" presStyleCnt="0"/>
      <dgm:spPr/>
    </dgm:pt>
    <dgm:pt modelId="{B3538DB2-288D-46FE-B2D8-59B45671AFCF}" type="pres">
      <dgm:prSet presAssocID="{C05CC46D-9BF0-4EBA-8530-E7BDD9CAB835}" presName="firstChild" presStyleLbl="bgAccFollowNode1" presStyleIdx="2" presStyleCnt="4"/>
      <dgm:spPr/>
    </dgm:pt>
    <dgm:pt modelId="{EAF3C213-946B-428F-A063-CF6A57830FA0}" type="pres">
      <dgm:prSet presAssocID="{C05CC46D-9BF0-4EBA-8530-E7BDD9CAB835}" presName="firstChildTx" presStyleLbl="bgAccFollowNode1" presStyleIdx="2" presStyleCnt="4">
        <dgm:presLayoutVars>
          <dgm:bulletEnabled val="1"/>
        </dgm:presLayoutVars>
      </dgm:prSet>
      <dgm:spPr/>
    </dgm:pt>
    <dgm:pt modelId="{12390294-D0B6-42C7-BF34-B77CF4BADC47}" type="pres">
      <dgm:prSet presAssocID="{4328568B-E186-45E6-A749-DC20E464C9FF}" presName="comp" presStyleCnt="0"/>
      <dgm:spPr/>
    </dgm:pt>
    <dgm:pt modelId="{C8E84823-6303-4C65-8ECC-C09AEF14A9D0}" type="pres">
      <dgm:prSet presAssocID="{4328568B-E186-45E6-A749-DC20E464C9FF}" presName="child" presStyleLbl="bgAccFollowNode1" presStyleIdx="3" presStyleCnt="4"/>
      <dgm:spPr/>
    </dgm:pt>
    <dgm:pt modelId="{B1F7DDA6-B072-40AB-81F9-8B2CD675B0E6}" type="pres">
      <dgm:prSet presAssocID="{4328568B-E186-45E6-A749-DC20E464C9FF}" presName="childTx" presStyleLbl="bgAccFollowNode1" presStyleIdx="3" presStyleCnt="4">
        <dgm:presLayoutVars>
          <dgm:bulletEnabled val="1"/>
        </dgm:presLayoutVars>
      </dgm:prSet>
      <dgm:spPr/>
    </dgm:pt>
    <dgm:pt modelId="{FAE06F9B-55E9-4949-9B40-585386FCD3F6}" type="pres">
      <dgm:prSet presAssocID="{C05CC46D-9BF0-4EBA-8530-E7BDD9CAB835}" presName="negSpace" presStyleCnt="0"/>
      <dgm:spPr/>
    </dgm:pt>
    <dgm:pt modelId="{BB7EBE19-ED1B-4065-B8F6-8CBBDA8E09E5}" type="pres">
      <dgm:prSet presAssocID="{C05CC46D-9BF0-4EBA-8530-E7BDD9CAB835}" presName="circle" presStyleLbl="node1" presStyleIdx="1" presStyleCnt="2"/>
      <dgm:spPr/>
    </dgm:pt>
  </dgm:ptLst>
  <dgm:cxnLst>
    <dgm:cxn modelId="{162EDA03-C2B6-42CF-AF14-6E8A714DDF24}" type="presOf" srcId="{454A25BA-FDCB-438C-9E57-6C5E1F7E24DA}" destId="{B3538DB2-288D-46FE-B2D8-59B45671AFCF}" srcOrd="0" destOrd="0" presId="urn:microsoft.com/office/officeart/2005/8/layout/hList9"/>
    <dgm:cxn modelId="{C078AE05-4F30-48D0-8B8D-762B3C7EAAED}" srcId="{10051825-9A6B-4B90-B74A-FDF48116B9E4}" destId="{E7EB8603-0389-48C7-A890-4FF358698616}" srcOrd="1" destOrd="0" parTransId="{5B3A42CA-C2CE-4A50-B2EE-E9C23DF44CD9}" sibTransId="{9AFC1FA2-BF50-4525-9629-4A36A8B44CA5}"/>
    <dgm:cxn modelId="{FF805D14-03E0-4A9A-9514-C8C422F677C2}" type="presOf" srcId="{E7EB8603-0389-48C7-A890-4FF358698616}" destId="{1E2B76F0-5CB2-4958-BC9B-EA81FECDD8CF}" srcOrd="1" destOrd="0" presId="urn:microsoft.com/office/officeart/2005/8/layout/hList9"/>
    <dgm:cxn modelId="{54E74D17-36DB-4A75-A443-BCDE0B72F2AA}" srcId="{C05CC46D-9BF0-4EBA-8530-E7BDD9CAB835}" destId="{4328568B-E186-45E6-A749-DC20E464C9FF}" srcOrd="1" destOrd="0" parTransId="{EE296A1C-E0ED-4E0D-8A71-259640ADC70C}" sibTransId="{9D7738A6-A325-443A-A059-0C50B00AB0FE}"/>
    <dgm:cxn modelId="{D8012E1A-4A4C-4989-9021-47B6383C1B29}" srcId="{10051825-9A6B-4B90-B74A-FDF48116B9E4}" destId="{AEF614D9-B1AC-43A2-B08D-0B1FDBB6B8EF}" srcOrd="0" destOrd="0" parTransId="{E837D941-A82B-4D53-8AE6-38F868FE8F2F}" sibTransId="{7F302EC6-2D1D-40CC-98A6-CC7D652582CF}"/>
    <dgm:cxn modelId="{2E9AB51B-01AF-4BC2-8808-5352667C3905}" srcId="{ADD9D57E-FD21-4EFD-AEEA-1E36ADC91904}" destId="{10051825-9A6B-4B90-B74A-FDF48116B9E4}" srcOrd="0" destOrd="0" parTransId="{B5092E77-532A-4699-8050-56243FD827DD}" sibTransId="{DA8635EE-EF4E-42D3-87A9-D1B708A85BE5}"/>
    <dgm:cxn modelId="{A9325A1F-F6E4-4074-B7FB-61A0F7022C88}" type="presOf" srcId="{454A25BA-FDCB-438C-9E57-6C5E1F7E24DA}" destId="{EAF3C213-946B-428F-A063-CF6A57830FA0}" srcOrd="1" destOrd="0" presId="urn:microsoft.com/office/officeart/2005/8/layout/hList9"/>
    <dgm:cxn modelId="{75F3C64C-0CC1-4ADA-83E1-A79120D6598D}" type="presOf" srcId="{AEF614D9-B1AC-43A2-B08D-0B1FDBB6B8EF}" destId="{930EED79-548E-4839-9549-2A7218629AA1}" srcOrd="0" destOrd="0" presId="urn:microsoft.com/office/officeart/2005/8/layout/hList9"/>
    <dgm:cxn modelId="{CF1D6457-2290-43E1-95D2-48234BBD6C46}" type="presOf" srcId="{AEF614D9-B1AC-43A2-B08D-0B1FDBB6B8EF}" destId="{E971C29E-C5A4-4253-AF4C-8D4E1DD09698}" srcOrd="1" destOrd="0" presId="urn:microsoft.com/office/officeart/2005/8/layout/hList9"/>
    <dgm:cxn modelId="{BA40DA80-B708-4797-A046-959C68496670}" srcId="{C05CC46D-9BF0-4EBA-8530-E7BDD9CAB835}" destId="{454A25BA-FDCB-438C-9E57-6C5E1F7E24DA}" srcOrd="0" destOrd="0" parTransId="{506DF452-31A4-4CC4-9145-FD1EB1075105}" sibTransId="{CDB40D4C-CDF9-4479-8DF1-8A2368912BF9}"/>
    <dgm:cxn modelId="{92138494-B718-498E-87BA-9F5506E85E71}" type="presOf" srcId="{E7EB8603-0389-48C7-A890-4FF358698616}" destId="{5A536BB4-B2EC-4BBD-AA4B-3E82A8C64E67}" srcOrd="0" destOrd="0" presId="urn:microsoft.com/office/officeart/2005/8/layout/hList9"/>
    <dgm:cxn modelId="{D7F1549D-9C65-4DE4-9396-F384F27A9059}" type="presOf" srcId="{4328568B-E186-45E6-A749-DC20E464C9FF}" destId="{C8E84823-6303-4C65-8ECC-C09AEF14A9D0}" srcOrd="0" destOrd="0" presId="urn:microsoft.com/office/officeart/2005/8/layout/hList9"/>
    <dgm:cxn modelId="{1654CCA1-5338-415F-8B2D-8373757221BF}" srcId="{ADD9D57E-FD21-4EFD-AEEA-1E36ADC91904}" destId="{C05CC46D-9BF0-4EBA-8530-E7BDD9CAB835}" srcOrd="1" destOrd="0" parTransId="{0ACF5D4B-5B9B-4D71-83F9-CB97F79E41CE}" sibTransId="{4B511707-5133-4B1F-829B-5CECDA0B2DFF}"/>
    <dgm:cxn modelId="{B46DE4AF-BF90-4A7C-B464-6EB801377964}" type="presOf" srcId="{10051825-9A6B-4B90-B74A-FDF48116B9E4}" destId="{9C75D3AD-7BBD-47DA-B343-C9D551534887}" srcOrd="0" destOrd="0" presId="urn:microsoft.com/office/officeart/2005/8/layout/hList9"/>
    <dgm:cxn modelId="{BC98A3C0-3352-4513-B7B2-5FD355979FBF}" type="presOf" srcId="{C05CC46D-9BF0-4EBA-8530-E7BDD9CAB835}" destId="{BB7EBE19-ED1B-4065-B8F6-8CBBDA8E09E5}" srcOrd="0" destOrd="0" presId="urn:microsoft.com/office/officeart/2005/8/layout/hList9"/>
    <dgm:cxn modelId="{9881AFD5-4B77-4BBC-90EE-806D30F80CAD}" type="presOf" srcId="{4328568B-E186-45E6-A749-DC20E464C9FF}" destId="{B1F7DDA6-B072-40AB-81F9-8B2CD675B0E6}" srcOrd="1" destOrd="0" presId="urn:microsoft.com/office/officeart/2005/8/layout/hList9"/>
    <dgm:cxn modelId="{C6D94AEE-7DF3-4800-A0A7-9D3D496AC05D}" type="presOf" srcId="{ADD9D57E-FD21-4EFD-AEEA-1E36ADC91904}" destId="{13E1A30F-7A97-4ADC-95E7-7DB61F5E2C94}" srcOrd="0" destOrd="0" presId="urn:microsoft.com/office/officeart/2005/8/layout/hList9"/>
    <dgm:cxn modelId="{CDC5A4D9-E174-43D3-A6C5-5050662CA482}" type="presParOf" srcId="{13E1A30F-7A97-4ADC-95E7-7DB61F5E2C94}" destId="{88323AF6-9D41-48B1-BE84-F528DFD4CAFD}" srcOrd="0" destOrd="0" presId="urn:microsoft.com/office/officeart/2005/8/layout/hList9"/>
    <dgm:cxn modelId="{2001C1CF-FC5E-4A0C-AE91-64395D9AAF99}" type="presParOf" srcId="{13E1A30F-7A97-4ADC-95E7-7DB61F5E2C94}" destId="{5D107A5A-75A9-4F00-9BF3-FFF1305A5DA1}" srcOrd="1" destOrd="0" presId="urn:microsoft.com/office/officeart/2005/8/layout/hList9"/>
    <dgm:cxn modelId="{BA6F1566-266D-43D7-A630-7B3658067DD0}" type="presParOf" srcId="{5D107A5A-75A9-4F00-9BF3-FFF1305A5DA1}" destId="{AFE36B13-368A-4139-9D34-B15B352E6AB7}" srcOrd="0" destOrd="0" presId="urn:microsoft.com/office/officeart/2005/8/layout/hList9"/>
    <dgm:cxn modelId="{6AC523BA-D451-4F93-ADD6-1C594BB065C0}" type="presParOf" srcId="{5D107A5A-75A9-4F00-9BF3-FFF1305A5DA1}" destId="{5A8D280F-F00C-49EB-9BFE-DE8CE3E053B9}" srcOrd="1" destOrd="0" presId="urn:microsoft.com/office/officeart/2005/8/layout/hList9"/>
    <dgm:cxn modelId="{643767E9-46F5-4E91-BE8A-B8CB1C36B19A}" type="presParOf" srcId="{5A8D280F-F00C-49EB-9BFE-DE8CE3E053B9}" destId="{930EED79-548E-4839-9549-2A7218629AA1}" srcOrd="0" destOrd="0" presId="urn:microsoft.com/office/officeart/2005/8/layout/hList9"/>
    <dgm:cxn modelId="{EF2A4B24-98C6-42EE-9B06-E12139D4A7ED}" type="presParOf" srcId="{5A8D280F-F00C-49EB-9BFE-DE8CE3E053B9}" destId="{E971C29E-C5A4-4253-AF4C-8D4E1DD09698}" srcOrd="1" destOrd="0" presId="urn:microsoft.com/office/officeart/2005/8/layout/hList9"/>
    <dgm:cxn modelId="{D5536DB8-9285-4C8B-8DB8-F56BC6CE1BE0}" type="presParOf" srcId="{5D107A5A-75A9-4F00-9BF3-FFF1305A5DA1}" destId="{13D4CC53-6A85-4664-BFB0-08EA90670D45}" srcOrd="2" destOrd="0" presId="urn:microsoft.com/office/officeart/2005/8/layout/hList9"/>
    <dgm:cxn modelId="{93F2FDE2-EABC-4F74-9789-FCAD3DE80981}" type="presParOf" srcId="{13D4CC53-6A85-4664-BFB0-08EA90670D45}" destId="{5A536BB4-B2EC-4BBD-AA4B-3E82A8C64E67}" srcOrd="0" destOrd="0" presId="urn:microsoft.com/office/officeart/2005/8/layout/hList9"/>
    <dgm:cxn modelId="{FD0A0DC9-BCB8-43F8-A446-BB901A20AAC2}" type="presParOf" srcId="{13D4CC53-6A85-4664-BFB0-08EA90670D45}" destId="{1E2B76F0-5CB2-4958-BC9B-EA81FECDD8CF}" srcOrd="1" destOrd="0" presId="urn:microsoft.com/office/officeart/2005/8/layout/hList9"/>
    <dgm:cxn modelId="{A2BE2ACE-C039-4E2C-A476-FFF07493F1D4}" type="presParOf" srcId="{13E1A30F-7A97-4ADC-95E7-7DB61F5E2C94}" destId="{38A02AD7-5DD4-47F0-BC47-AB2280F5F50F}" srcOrd="2" destOrd="0" presId="urn:microsoft.com/office/officeart/2005/8/layout/hList9"/>
    <dgm:cxn modelId="{3426F869-36D4-4134-8E09-57669382B7DB}" type="presParOf" srcId="{13E1A30F-7A97-4ADC-95E7-7DB61F5E2C94}" destId="{9C75D3AD-7BBD-47DA-B343-C9D551534887}" srcOrd="3" destOrd="0" presId="urn:microsoft.com/office/officeart/2005/8/layout/hList9"/>
    <dgm:cxn modelId="{0ABAE6CA-9A86-42D7-B238-0EE9C068B6BF}" type="presParOf" srcId="{13E1A30F-7A97-4ADC-95E7-7DB61F5E2C94}" destId="{463EB259-3098-4D75-AEE9-547FECB93E79}" srcOrd="4" destOrd="0" presId="urn:microsoft.com/office/officeart/2005/8/layout/hList9"/>
    <dgm:cxn modelId="{FFB59D0A-BA06-44C0-A6B6-DF82CB1D13BA}" type="presParOf" srcId="{13E1A30F-7A97-4ADC-95E7-7DB61F5E2C94}" destId="{290E24B3-D1F3-4BAC-895E-ED0059664427}" srcOrd="5" destOrd="0" presId="urn:microsoft.com/office/officeart/2005/8/layout/hList9"/>
    <dgm:cxn modelId="{0F4EB94F-B448-4306-B2EC-E005E327B469}" type="presParOf" srcId="{13E1A30F-7A97-4ADC-95E7-7DB61F5E2C94}" destId="{2CD67E50-F5BA-4FC2-9F56-0DB257B2A706}" srcOrd="6" destOrd="0" presId="urn:microsoft.com/office/officeart/2005/8/layout/hList9"/>
    <dgm:cxn modelId="{182AA4C5-D7DD-4D37-AE3A-72FE2733C3AA}" type="presParOf" srcId="{2CD67E50-F5BA-4FC2-9F56-0DB257B2A706}" destId="{44DAB066-AE91-4271-B826-9DF75A2BAF66}" srcOrd="0" destOrd="0" presId="urn:microsoft.com/office/officeart/2005/8/layout/hList9"/>
    <dgm:cxn modelId="{091D02CA-446D-4A4E-8FFF-A9667D92AAA4}" type="presParOf" srcId="{2CD67E50-F5BA-4FC2-9F56-0DB257B2A706}" destId="{FAF1FF83-D410-427E-BD8E-491AF39F2EB8}" srcOrd="1" destOrd="0" presId="urn:microsoft.com/office/officeart/2005/8/layout/hList9"/>
    <dgm:cxn modelId="{2966D781-19CE-4536-9763-004FEA543AEF}" type="presParOf" srcId="{FAF1FF83-D410-427E-BD8E-491AF39F2EB8}" destId="{B3538DB2-288D-46FE-B2D8-59B45671AFCF}" srcOrd="0" destOrd="0" presId="urn:microsoft.com/office/officeart/2005/8/layout/hList9"/>
    <dgm:cxn modelId="{B929A222-51C9-4E3D-80C8-75A1C61B5222}" type="presParOf" srcId="{FAF1FF83-D410-427E-BD8E-491AF39F2EB8}" destId="{EAF3C213-946B-428F-A063-CF6A57830FA0}" srcOrd="1" destOrd="0" presId="urn:microsoft.com/office/officeart/2005/8/layout/hList9"/>
    <dgm:cxn modelId="{27D78DA3-05B8-4863-A3D3-57E8A7A9120B}" type="presParOf" srcId="{2CD67E50-F5BA-4FC2-9F56-0DB257B2A706}" destId="{12390294-D0B6-42C7-BF34-B77CF4BADC47}" srcOrd="2" destOrd="0" presId="urn:microsoft.com/office/officeart/2005/8/layout/hList9"/>
    <dgm:cxn modelId="{48AADD6D-90D2-4630-B0E1-71E899779FEE}" type="presParOf" srcId="{12390294-D0B6-42C7-BF34-B77CF4BADC47}" destId="{C8E84823-6303-4C65-8ECC-C09AEF14A9D0}" srcOrd="0" destOrd="0" presId="urn:microsoft.com/office/officeart/2005/8/layout/hList9"/>
    <dgm:cxn modelId="{4B7E83C3-3DF3-49A4-8669-FDB2E78A7BEE}" type="presParOf" srcId="{12390294-D0B6-42C7-BF34-B77CF4BADC47}" destId="{B1F7DDA6-B072-40AB-81F9-8B2CD675B0E6}" srcOrd="1" destOrd="0" presId="urn:microsoft.com/office/officeart/2005/8/layout/hList9"/>
    <dgm:cxn modelId="{F4F9D79C-55B0-491C-8C5D-EB0EE5B2ADAB}" type="presParOf" srcId="{13E1A30F-7A97-4ADC-95E7-7DB61F5E2C94}" destId="{FAE06F9B-55E9-4949-9B40-585386FCD3F6}" srcOrd="7" destOrd="0" presId="urn:microsoft.com/office/officeart/2005/8/layout/hList9"/>
    <dgm:cxn modelId="{B71A4BDC-443C-4BF6-8C75-05DB8610E851}" type="presParOf" srcId="{13E1A30F-7A97-4ADC-95E7-7DB61F5E2C94}" destId="{BB7EBE19-ED1B-4065-B8F6-8CBBDA8E09E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0AEC8B-BBB0-4ED2-9181-3387FC54FBD5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4E311B23-808F-44EB-885F-CA18CA7E49F5}">
      <dgm:prSet/>
      <dgm:spPr/>
      <dgm:t>
        <a:bodyPr/>
        <a:lstStyle/>
        <a:p>
          <a:pPr algn="l"/>
          <a:r>
            <a:rPr lang="hr-HR" b="1" dirty="0"/>
            <a:t>1. autonomnost </a:t>
          </a:r>
          <a:r>
            <a:rPr lang="hr-HR" dirty="0"/>
            <a:t>(poštivanje želja i sposobnosti donošenja odluka)</a:t>
          </a:r>
        </a:p>
      </dgm:t>
    </dgm:pt>
    <dgm:pt modelId="{2076AEE8-14C8-4666-9DAF-A986F3BA0FEC}" type="parTrans" cxnId="{D82BD0E8-34E1-4FD0-82BA-CCB59B64D5B2}">
      <dgm:prSet/>
      <dgm:spPr/>
      <dgm:t>
        <a:bodyPr/>
        <a:lstStyle/>
        <a:p>
          <a:endParaRPr lang="hr-HR"/>
        </a:p>
      </dgm:t>
    </dgm:pt>
    <dgm:pt modelId="{ABF829F5-405D-4EB8-82AB-95FCCC0BA7B6}" type="sibTrans" cxnId="{D82BD0E8-34E1-4FD0-82BA-CCB59B64D5B2}">
      <dgm:prSet/>
      <dgm:spPr/>
      <dgm:t>
        <a:bodyPr/>
        <a:lstStyle/>
        <a:p>
          <a:endParaRPr lang="hr-HR"/>
        </a:p>
      </dgm:t>
    </dgm:pt>
    <dgm:pt modelId="{FD634C3F-30CF-4B42-B6E5-AF6F659BA918}">
      <dgm:prSet/>
      <dgm:spPr/>
      <dgm:t>
        <a:bodyPr/>
        <a:lstStyle/>
        <a:p>
          <a:pPr algn="l"/>
          <a:r>
            <a:rPr lang="hr-HR" b="1" dirty="0"/>
            <a:t>2. neškodljivost </a:t>
          </a:r>
          <a:r>
            <a:rPr lang="hr-HR" dirty="0"/>
            <a:t>(ne nanašanje zla drugima)</a:t>
          </a:r>
        </a:p>
      </dgm:t>
    </dgm:pt>
    <dgm:pt modelId="{C2B06E88-CE04-40D0-9A65-A90C8A70A9A0}" type="parTrans" cxnId="{C7A6F70E-E16E-427D-B004-C4BCB7ACC4AA}">
      <dgm:prSet/>
      <dgm:spPr/>
      <dgm:t>
        <a:bodyPr/>
        <a:lstStyle/>
        <a:p>
          <a:endParaRPr lang="hr-HR"/>
        </a:p>
      </dgm:t>
    </dgm:pt>
    <dgm:pt modelId="{7D7110B5-E19B-4FFC-B57B-41DE394B3AAC}" type="sibTrans" cxnId="{C7A6F70E-E16E-427D-B004-C4BCB7ACC4AA}">
      <dgm:prSet/>
      <dgm:spPr/>
      <dgm:t>
        <a:bodyPr/>
        <a:lstStyle/>
        <a:p>
          <a:endParaRPr lang="hr-HR"/>
        </a:p>
      </dgm:t>
    </dgm:pt>
    <dgm:pt modelId="{D7BDF922-6989-4CF3-9C65-5AEFADF20C36}">
      <dgm:prSet/>
      <dgm:spPr/>
      <dgm:t>
        <a:bodyPr/>
        <a:lstStyle/>
        <a:p>
          <a:pPr algn="l"/>
          <a:r>
            <a:rPr lang="hr-HR" b="1" dirty="0"/>
            <a:t>3. dobročinstvo </a:t>
          </a:r>
          <a:r>
            <a:rPr lang="hr-HR" dirty="0"/>
            <a:t>(sprječavanje štete, omogućivanje dobrobiti)</a:t>
          </a:r>
        </a:p>
      </dgm:t>
    </dgm:pt>
    <dgm:pt modelId="{CBA5A165-C23B-4C08-87DE-E30549271710}" type="parTrans" cxnId="{F87FC6A6-CAA9-4D2B-8934-B29388FE3AFB}">
      <dgm:prSet/>
      <dgm:spPr/>
      <dgm:t>
        <a:bodyPr/>
        <a:lstStyle/>
        <a:p>
          <a:endParaRPr lang="hr-HR"/>
        </a:p>
      </dgm:t>
    </dgm:pt>
    <dgm:pt modelId="{7064AE06-613A-4E95-9D15-8E96B96538DA}" type="sibTrans" cxnId="{F87FC6A6-CAA9-4D2B-8934-B29388FE3AFB}">
      <dgm:prSet/>
      <dgm:spPr/>
      <dgm:t>
        <a:bodyPr/>
        <a:lstStyle/>
        <a:p>
          <a:endParaRPr lang="hr-HR"/>
        </a:p>
      </dgm:t>
    </dgm:pt>
    <dgm:pt modelId="{86351635-667F-4BA7-B12D-12F422D59831}">
      <dgm:prSet/>
      <dgm:spPr/>
      <dgm:t>
        <a:bodyPr/>
        <a:lstStyle/>
        <a:p>
          <a:pPr algn="l"/>
          <a:r>
            <a:rPr lang="hr-HR" b="1" dirty="0"/>
            <a:t>4. pravednost </a:t>
          </a:r>
          <a:r>
            <a:rPr lang="hr-HR" dirty="0"/>
            <a:t>(ravnomjerna i poštena raspodjela)</a:t>
          </a:r>
        </a:p>
      </dgm:t>
    </dgm:pt>
    <dgm:pt modelId="{5CA3BB78-F1EA-4647-A357-D58B4E88B0E5}" type="parTrans" cxnId="{688EBDA0-2659-4756-8FB1-8186A9F2F6ED}">
      <dgm:prSet/>
      <dgm:spPr/>
      <dgm:t>
        <a:bodyPr/>
        <a:lstStyle/>
        <a:p>
          <a:endParaRPr lang="hr-HR"/>
        </a:p>
      </dgm:t>
    </dgm:pt>
    <dgm:pt modelId="{4FDD178D-99EB-4FAF-8944-B86B20A82A1E}" type="sibTrans" cxnId="{688EBDA0-2659-4756-8FB1-8186A9F2F6ED}">
      <dgm:prSet/>
      <dgm:spPr/>
      <dgm:t>
        <a:bodyPr/>
        <a:lstStyle/>
        <a:p>
          <a:endParaRPr lang="hr-HR"/>
        </a:p>
      </dgm:t>
    </dgm:pt>
    <dgm:pt modelId="{46731CFB-5DCE-482A-92E5-A18B292932C7}" type="pres">
      <dgm:prSet presAssocID="{F20AEC8B-BBB0-4ED2-9181-3387FC54FBD5}" presName="Name0" presStyleCnt="0">
        <dgm:presLayoutVars>
          <dgm:dir/>
          <dgm:animLvl val="lvl"/>
          <dgm:resizeHandles val="exact"/>
        </dgm:presLayoutVars>
      </dgm:prSet>
      <dgm:spPr/>
    </dgm:pt>
    <dgm:pt modelId="{65C2DF7E-4954-467D-A835-891A8F643D4B}" type="pres">
      <dgm:prSet presAssocID="{86351635-667F-4BA7-B12D-12F422D59831}" presName="boxAndChildren" presStyleCnt="0"/>
      <dgm:spPr/>
    </dgm:pt>
    <dgm:pt modelId="{DF820F66-A64E-4A6C-9FC6-34EED01C1AC7}" type="pres">
      <dgm:prSet presAssocID="{86351635-667F-4BA7-B12D-12F422D59831}" presName="parentTextBox" presStyleLbl="node1" presStyleIdx="0" presStyleCnt="4"/>
      <dgm:spPr/>
    </dgm:pt>
    <dgm:pt modelId="{C6CAD319-77D8-47C4-AAF4-D5954F4EEE2C}" type="pres">
      <dgm:prSet presAssocID="{7064AE06-613A-4E95-9D15-8E96B96538DA}" presName="sp" presStyleCnt="0"/>
      <dgm:spPr/>
    </dgm:pt>
    <dgm:pt modelId="{9551628B-FF9A-41ED-912D-7548ED34B142}" type="pres">
      <dgm:prSet presAssocID="{D7BDF922-6989-4CF3-9C65-5AEFADF20C36}" presName="arrowAndChildren" presStyleCnt="0"/>
      <dgm:spPr/>
    </dgm:pt>
    <dgm:pt modelId="{2564A4F0-CF18-4314-9B5A-853645CB115E}" type="pres">
      <dgm:prSet presAssocID="{D7BDF922-6989-4CF3-9C65-5AEFADF20C36}" presName="parentTextArrow" presStyleLbl="node1" presStyleIdx="1" presStyleCnt="4"/>
      <dgm:spPr/>
    </dgm:pt>
    <dgm:pt modelId="{E6D111D4-BF18-43A0-A133-EBA2B5535A03}" type="pres">
      <dgm:prSet presAssocID="{7D7110B5-E19B-4FFC-B57B-41DE394B3AAC}" presName="sp" presStyleCnt="0"/>
      <dgm:spPr/>
    </dgm:pt>
    <dgm:pt modelId="{1B8F0094-9209-4241-9DBB-C187ECFA8898}" type="pres">
      <dgm:prSet presAssocID="{FD634C3F-30CF-4B42-B6E5-AF6F659BA918}" presName="arrowAndChildren" presStyleCnt="0"/>
      <dgm:spPr/>
    </dgm:pt>
    <dgm:pt modelId="{27CACA7D-F086-4A1E-BBE6-FB7309DE4FC2}" type="pres">
      <dgm:prSet presAssocID="{FD634C3F-30CF-4B42-B6E5-AF6F659BA918}" presName="parentTextArrow" presStyleLbl="node1" presStyleIdx="2" presStyleCnt="4"/>
      <dgm:spPr/>
    </dgm:pt>
    <dgm:pt modelId="{680E8746-ADD9-4DC1-A25C-1120B2425DEA}" type="pres">
      <dgm:prSet presAssocID="{ABF829F5-405D-4EB8-82AB-95FCCC0BA7B6}" presName="sp" presStyleCnt="0"/>
      <dgm:spPr/>
    </dgm:pt>
    <dgm:pt modelId="{E8D5D834-6F9B-43EA-AC86-0E83B8A6AC50}" type="pres">
      <dgm:prSet presAssocID="{4E311B23-808F-44EB-885F-CA18CA7E49F5}" presName="arrowAndChildren" presStyleCnt="0"/>
      <dgm:spPr/>
    </dgm:pt>
    <dgm:pt modelId="{C2AEB4A6-F76D-4D12-AFB1-08254042DB74}" type="pres">
      <dgm:prSet presAssocID="{4E311B23-808F-44EB-885F-CA18CA7E49F5}" presName="parentTextArrow" presStyleLbl="node1" presStyleIdx="3" presStyleCnt="4"/>
      <dgm:spPr/>
    </dgm:pt>
  </dgm:ptLst>
  <dgm:cxnLst>
    <dgm:cxn modelId="{C7A6F70E-E16E-427D-B004-C4BCB7ACC4AA}" srcId="{F20AEC8B-BBB0-4ED2-9181-3387FC54FBD5}" destId="{FD634C3F-30CF-4B42-B6E5-AF6F659BA918}" srcOrd="1" destOrd="0" parTransId="{C2B06E88-CE04-40D0-9A65-A90C8A70A9A0}" sibTransId="{7D7110B5-E19B-4FFC-B57B-41DE394B3AAC}"/>
    <dgm:cxn modelId="{79774C17-BD6C-47EA-BC3A-6D5620A048E8}" type="presOf" srcId="{FD634C3F-30CF-4B42-B6E5-AF6F659BA918}" destId="{27CACA7D-F086-4A1E-BBE6-FB7309DE4FC2}" srcOrd="0" destOrd="0" presId="urn:microsoft.com/office/officeart/2005/8/layout/process4"/>
    <dgm:cxn modelId="{1E7BFF2E-B504-4B02-8963-AC5382290758}" type="presOf" srcId="{F20AEC8B-BBB0-4ED2-9181-3387FC54FBD5}" destId="{46731CFB-5DCE-482A-92E5-A18B292932C7}" srcOrd="0" destOrd="0" presId="urn:microsoft.com/office/officeart/2005/8/layout/process4"/>
    <dgm:cxn modelId="{3C6CD336-ED9B-46CD-B707-67A40A10DAF1}" type="presOf" srcId="{86351635-667F-4BA7-B12D-12F422D59831}" destId="{DF820F66-A64E-4A6C-9FC6-34EED01C1AC7}" srcOrd="0" destOrd="0" presId="urn:microsoft.com/office/officeart/2005/8/layout/process4"/>
    <dgm:cxn modelId="{BC68BE4B-E156-451F-96D2-B85845F7A025}" type="presOf" srcId="{D7BDF922-6989-4CF3-9C65-5AEFADF20C36}" destId="{2564A4F0-CF18-4314-9B5A-853645CB115E}" srcOrd="0" destOrd="0" presId="urn:microsoft.com/office/officeart/2005/8/layout/process4"/>
    <dgm:cxn modelId="{688EBDA0-2659-4756-8FB1-8186A9F2F6ED}" srcId="{F20AEC8B-BBB0-4ED2-9181-3387FC54FBD5}" destId="{86351635-667F-4BA7-B12D-12F422D59831}" srcOrd="3" destOrd="0" parTransId="{5CA3BB78-F1EA-4647-A357-D58B4E88B0E5}" sibTransId="{4FDD178D-99EB-4FAF-8944-B86B20A82A1E}"/>
    <dgm:cxn modelId="{F87FC6A6-CAA9-4D2B-8934-B29388FE3AFB}" srcId="{F20AEC8B-BBB0-4ED2-9181-3387FC54FBD5}" destId="{D7BDF922-6989-4CF3-9C65-5AEFADF20C36}" srcOrd="2" destOrd="0" parTransId="{CBA5A165-C23B-4C08-87DE-E30549271710}" sibTransId="{7064AE06-613A-4E95-9D15-8E96B96538DA}"/>
    <dgm:cxn modelId="{C79708CA-CE34-4B11-BE7B-1ED911C2CF7E}" type="presOf" srcId="{4E311B23-808F-44EB-885F-CA18CA7E49F5}" destId="{C2AEB4A6-F76D-4D12-AFB1-08254042DB74}" srcOrd="0" destOrd="0" presId="urn:microsoft.com/office/officeart/2005/8/layout/process4"/>
    <dgm:cxn modelId="{D82BD0E8-34E1-4FD0-82BA-CCB59B64D5B2}" srcId="{F20AEC8B-BBB0-4ED2-9181-3387FC54FBD5}" destId="{4E311B23-808F-44EB-885F-CA18CA7E49F5}" srcOrd="0" destOrd="0" parTransId="{2076AEE8-14C8-4666-9DAF-A986F3BA0FEC}" sibTransId="{ABF829F5-405D-4EB8-82AB-95FCCC0BA7B6}"/>
    <dgm:cxn modelId="{411CFB94-BBCD-4455-8C30-A6CDA4F7D026}" type="presParOf" srcId="{46731CFB-5DCE-482A-92E5-A18B292932C7}" destId="{65C2DF7E-4954-467D-A835-891A8F643D4B}" srcOrd="0" destOrd="0" presId="urn:microsoft.com/office/officeart/2005/8/layout/process4"/>
    <dgm:cxn modelId="{A70230B9-AF62-4EA6-9000-04366808B867}" type="presParOf" srcId="{65C2DF7E-4954-467D-A835-891A8F643D4B}" destId="{DF820F66-A64E-4A6C-9FC6-34EED01C1AC7}" srcOrd="0" destOrd="0" presId="urn:microsoft.com/office/officeart/2005/8/layout/process4"/>
    <dgm:cxn modelId="{6005860C-DECF-431C-A1F2-CD4879B450F3}" type="presParOf" srcId="{46731CFB-5DCE-482A-92E5-A18B292932C7}" destId="{C6CAD319-77D8-47C4-AAF4-D5954F4EEE2C}" srcOrd="1" destOrd="0" presId="urn:microsoft.com/office/officeart/2005/8/layout/process4"/>
    <dgm:cxn modelId="{A10972EB-A65E-4C53-A943-B44ED773B33D}" type="presParOf" srcId="{46731CFB-5DCE-482A-92E5-A18B292932C7}" destId="{9551628B-FF9A-41ED-912D-7548ED34B142}" srcOrd="2" destOrd="0" presId="urn:microsoft.com/office/officeart/2005/8/layout/process4"/>
    <dgm:cxn modelId="{84EBA96B-E514-4C1F-9229-66B16EC9746E}" type="presParOf" srcId="{9551628B-FF9A-41ED-912D-7548ED34B142}" destId="{2564A4F0-CF18-4314-9B5A-853645CB115E}" srcOrd="0" destOrd="0" presId="urn:microsoft.com/office/officeart/2005/8/layout/process4"/>
    <dgm:cxn modelId="{F4938940-3323-4F47-9A5D-73E150DEEF3E}" type="presParOf" srcId="{46731CFB-5DCE-482A-92E5-A18B292932C7}" destId="{E6D111D4-BF18-43A0-A133-EBA2B5535A03}" srcOrd="3" destOrd="0" presId="urn:microsoft.com/office/officeart/2005/8/layout/process4"/>
    <dgm:cxn modelId="{43525548-C832-4CA0-A28E-EBC38DD55FD1}" type="presParOf" srcId="{46731CFB-5DCE-482A-92E5-A18B292932C7}" destId="{1B8F0094-9209-4241-9DBB-C187ECFA8898}" srcOrd="4" destOrd="0" presId="urn:microsoft.com/office/officeart/2005/8/layout/process4"/>
    <dgm:cxn modelId="{D56794F7-7CBB-4EDF-9A01-5470FB0C7A2C}" type="presParOf" srcId="{1B8F0094-9209-4241-9DBB-C187ECFA8898}" destId="{27CACA7D-F086-4A1E-BBE6-FB7309DE4FC2}" srcOrd="0" destOrd="0" presId="urn:microsoft.com/office/officeart/2005/8/layout/process4"/>
    <dgm:cxn modelId="{3EF7CEF8-57E0-459C-89E1-AB4F909123CF}" type="presParOf" srcId="{46731CFB-5DCE-482A-92E5-A18B292932C7}" destId="{680E8746-ADD9-4DC1-A25C-1120B2425DEA}" srcOrd="5" destOrd="0" presId="urn:microsoft.com/office/officeart/2005/8/layout/process4"/>
    <dgm:cxn modelId="{05CFD198-5920-44DF-90AB-824CFA5B51B2}" type="presParOf" srcId="{46731CFB-5DCE-482A-92E5-A18B292932C7}" destId="{E8D5D834-6F9B-43EA-AC86-0E83B8A6AC50}" srcOrd="6" destOrd="0" presId="urn:microsoft.com/office/officeart/2005/8/layout/process4"/>
    <dgm:cxn modelId="{AE9B6AF1-5153-4632-9CB2-D6A81839DC47}" type="presParOf" srcId="{E8D5D834-6F9B-43EA-AC86-0E83B8A6AC50}" destId="{C2AEB4A6-F76D-4D12-AFB1-08254042DB7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AFC688-9244-4353-997B-B09F7B7CA37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F1EF774D-444B-44CD-B9BD-3704025E27D7}">
      <dgm:prSet/>
      <dgm:spPr/>
      <dgm:t>
        <a:bodyPr/>
        <a:lstStyle/>
        <a:p>
          <a:pPr algn="l"/>
          <a:r>
            <a:rPr lang="hr-HR" b="1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ko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autonomiju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može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don</a:t>
          </a:r>
          <a:r>
            <a:rPr lang="hr-HR" b="1" dirty="0">
              <a:latin typeface="Times New Roman" panose="02020603050405020304" pitchFamily="18" charset="0"/>
              <a:cs typeface="Times New Roman" panose="02020603050405020304" pitchFamily="18" charset="0"/>
            </a:rPr>
            <a:t>jeti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svoje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vlastite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svjesne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namjerne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dobrovoljne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odluke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33230-454C-488C-8CAB-4A04093CDF08}" type="parTrans" cxnId="{82A00809-FEFF-47C9-8359-ED25E6FB7F13}">
      <dgm:prSet/>
      <dgm:spPr/>
      <dgm:t>
        <a:bodyPr/>
        <a:lstStyle/>
        <a:p>
          <a:endParaRPr lang="hr-HR"/>
        </a:p>
      </dgm:t>
    </dgm:pt>
    <dgm:pt modelId="{F2FEF296-2A98-4CD0-9F23-F5DF68EFA4B9}" type="sibTrans" cxnId="{82A00809-FEFF-47C9-8359-ED25E6FB7F13}">
      <dgm:prSet/>
      <dgm:spPr/>
      <dgm:t>
        <a:bodyPr/>
        <a:lstStyle/>
        <a:p>
          <a:endParaRPr lang="hr-HR"/>
        </a:p>
      </dgm:t>
    </dgm:pt>
    <dgm:pt modelId="{30F21F18-CC23-4017-AE82-A41BF03FBFE6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pojedinci moraju imati kontrolu nad svojim vlastitim tijelom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EDBC8-B321-4B6E-A0CD-C20A6F797BB3}" type="parTrans" cxnId="{2EA15307-4C7B-46D3-B3E1-9815B5D42077}">
      <dgm:prSet/>
      <dgm:spPr/>
      <dgm:t>
        <a:bodyPr/>
        <a:lstStyle/>
        <a:p>
          <a:endParaRPr lang="hr-HR"/>
        </a:p>
      </dgm:t>
    </dgm:pt>
    <dgm:pt modelId="{54061654-C988-4D16-8074-CD1D1A37907C}" type="sibTrans" cxnId="{2EA15307-4C7B-46D3-B3E1-9815B5D42077}">
      <dgm:prSet/>
      <dgm:spPr/>
      <dgm:t>
        <a:bodyPr/>
        <a:lstStyle/>
        <a:p>
          <a:endParaRPr lang="hr-HR"/>
        </a:p>
      </dgm:t>
    </dgm:pt>
    <dgm:pt modelId="{DAF5CE82-6DC3-4375-B252-25C1F9529C35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don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jeti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vlastit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odluk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svezi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medicinskim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tretmanom</a:t>
          </a:r>
          <a:endParaRPr lang="hr-HR" dirty="0"/>
        </a:p>
      </dgm:t>
    </dgm:pt>
    <dgm:pt modelId="{D11C6024-F44A-49D4-9614-E67EADBBD2F1}" type="parTrans" cxnId="{27926868-162D-40E9-84BA-6CFAAB8EA4E0}">
      <dgm:prSet/>
      <dgm:spPr/>
      <dgm:t>
        <a:bodyPr/>
        <a:lstStyle/>
        <a:p>
          <a:endParaRPr lang="hr-HR"/>
        </a:p>
      </dgm:t>
    </dgm:pt>
    <dgm:pt modelId="{9ECF3D3D-5263-45B9-B282-8422C59EC5C4}" type="sibTrans" cxnId="{27926868-162D-40E9-84BA-6CFAAB8EA4E0}">
      <dgm:prSet/>
      <dgm:spPr/>
      <dgm:t>
        <a:bodyPr/>
        <a:lstStyle/>
        <a:p>
          <a:endParaRPr lang="hr-HR"/>
        </a:p>
      </dgm:t>
    </dgm:pt>
    <dgm:pt modelId="{471E6131-C22A-4ADA-824B-77FA6A4EB98F}" type="pres">
      <dgm:prSet presAssocID="{CDAFC688-9244-4353-997B-B09F7B7CA37D}" presName="rootnode" presStyleCnt="0">
        <dgm:presLayoutVars>
          <dgm:chMax/>
          <dgm:chPref/>
          <dgm:dir/>
          <dgm:animLvl val="lvl"/>
        </dgm:presLayoutVars>
      </dgm:prSet>
      <dgm:spPr/>
    </dgm:pt>
    <dgm:pt modelId="{AD01953E-D2B3-4465-A9F9-3822DBBFA009}" type="pres">
      <dgm:prSet presAssocID="{F1EF774D-444B-44CD-B9BD-3704025E27D7}" presName="composite" presStyleCnt="0"/>
      <dgm:spPr/>
    </dgm:pt>
    <dgm:pt modelId="{E038C56A-891A-4367-A3B6-0972C57FBD13}" type="pres">
      <dgm:prSet presAssocID="{F1EF774D-444B-44CD-B9BD-3704025E27D7}" presName="bentUpArrow1" presStyleLbl="alignImgPlace1" presStyleIdx="0" presStyleCnt="2"/>
      <dgm:spPr/>
    </dgm:pt>
    <dgm:pt modelId="{AA7CAF40-9524-4273-B7C2-340AB208FE19}" type="pres">
      <dgm:prSet presAssocID="{F1EF774D-444B-44CD-B9BD-3704025E27D7}" presName="ParentText" presStyleLbl="node1" presStyleIdx="0" presStyleCnt="3" custScaleX="249079" custLinFactNeighborX="2041" custLinFactNeighborY="-12066">
        <dgm:presLayoutVars>
          <dgm:chMax val="1"/>
          <dgm:chPref val="1"/>
          <dgm:bulletEnabled val="1"/>
        </dgm:presLayoutVars>
      </dgm:prSet>
      <dgm:spPr/>
    </dgm:pt>
    <dgm:pt modelId="{65355D11-1047-44B4-A9A0-F4B4B1F54F1A}" type="pres">
      <dgm:prSet presAssocID="{F1EF774D-444B-44CD-B9BD-3704025E27D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8F50B5C-C236-4CA7-82FB-B68A98762A35}" type="pres">
      <dgm:prSet presAssocID="{F2FEF296-2A98-4CD0-9F23-F5DF68EFA4B9}" presName="sibTrans" presStyleCnt="0"/>
      <dgm:spPr/>
    </dgm:pt>
    <dgm:pt modelId="{A5F7F1A2-132A-4A41-BCFF-B6AEFC018B69}" type="pres">
      <dgm:prSet presAssocID="{30F21F18-CC23-4017-AE82-A41BF03FBFE6}" presName="composite" presStyleCnt="0"/>
      <dgm:spPr/>
    </dgm:pt>
    <dgm:pt modelId="{B43A7618-D2DD-43D5-BD72-77F50D6B5C82}" type="pres">
      <dgm:prSet presAssocID="{30F21F18-CC23-4017-AE82-A41BF03FBFE6}" presName="bentUpArrow1" presStyleLbl="alignImgPlace1" presStyleIdx="1" presStyleCnt="2"/>
      <dgm:spPr/>
    </dgm:pt>
    <dgm:pt modelId="{C887443C-599A-4B4F-BB89-A90A594258F2}" type="pres">
      <dgm:prSet presAssocID="{30F21F18-CC23-4017-AE82-A41BF03FBFE6}" presName="ParentText" presStyleLbl="node1" presStyleIdx="1" presStyleCnt="3" custScaleX="276041" custLinFactNeighborX="34577" custLinFactNeighborY="-2916">
        <dgm:presLayoutVars>
          <dgm:chMax val="1"/>
          <dgm:chPref val="1"/>
          <dgm:bulletEnabled val="1"/>
        </dgm:presLayoutVars>
      </dgm:prSet>
      <dgm:spPr/>
    </dgm:pt>
    <dgm:pt modelId="{03D9A821-A711-4AAC-B400-017EB90D59C2}" type="pres">
      <dgm:prSet presAssocID="{30F21F18-CC23-4017-AE82-A41BF03FBFE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57967E8-812F-47B5-8483-B4481D897BA5}" type="pres">
      <dgm:prSet presAssocID="{54061654-C988-4D16-8074-CD1D1A37907C}" presName="sibTrans" presStyleCnt="0"/>
      <dgm:spPr/>
    </dgm:pt>
    <dgm:pt modelId="{92023E10-2FA8-4814-8BEE-B5F1F95B19C9}" type="pres">
      <dgm:prSet presAssocID="{DAF5CE82-6DC3-4375-B252-25C1F9529C35}" presName="composite" presStyleCnt="0"/>
      <dgm:spPr/>
    </dgm:pt>
    <dgm:pt modelId="{79F3FD79-39BA-4595-ACF5-0B4CD6381DD7}" type="pres">
      <dgm:prSet presAssocID="{DAF5CE82-6DC3-4375-B252-25C1F9529C35}" presName="ParentText" presStyleLbl="node1" presStyleIdx="2" presStyleCnt="3" custScaleX="240805" custLinFactNeighborX="45985" custLinFactNeighborY="972">
        <dgm:presLayoutVars>
          <dgm:chMax val="1"/>
          <dgm:chPref val="1"/>
          <dgm:bulletEnabled val="1"/>
        </dgm:presLayoutVars>
      </dgm:prSet>
      <dgm:spPr/>
    </dgm:pt>
  </dgm:ptLst>
  <dgm:cxnLst>
    <dgm:cxn modelId="{2EA15307-4C7B-46D3-B3E1-9815B5D42077}" srcId="{CDAFC688-9244-4353-997B-B09F7B7CA37D}" destId="{30F21F18-CC23-4017-AE82-A41BF03FBFE6}" srcOrd="1" destOrd="0" parTransId="{8B5EDBC8-B321-4B6E-A0CD-C20A6F797BB3}" sibTransId="{54061654-C988-4D16-8074-CD1D1A37907C}"/>
    <dgm:cxn modelId="{82A00809-FEFF-47C9-8359-ED25E6FB7F13}" srcId="{CDAFC688-9244-4353-997B-B09F7B7CA37D}" destId="{F1EF774D-444B-44CD-B9BD-3704025E27D7}" srcOrd="0" destOrd="0" parTransId="{22333230-454C-488C-8CAB-4A04093CDF08}" sibTransId="{F2FEF296-2A98-4CD0-9F23-F5DF68EFA4B9}"/>
    <dgm:cxn modelId="{D903C123-EBB0-49D0-A846-BF90DB281949}" type="presOf" srcId="{DAF5CE82-6DC3-4375-B252-25C1F9529C35}" destId="{79F3FD79-39BA-4595-ACF5-0B4CD6381DD7}" srcOrd="0" destOrd="0" presId="urn:microsoft.com/office/officeart/2005/8/layout/StepDownProcess"/>
    <dgm:cxn modelId="{D874275D-5CC9-4536-B8CB-2149B00F705B}" type="presOf" srcId="{F1EF774D-444B-44CD-B9BD-3704025E27D7}" destId="{AA7CAF40-9524-4273-B7C2-340AB208FE19}" srcOrd="0" destOrd="0" presId="urn:microsoft.com/office/officeart/2005/8/layout/StepDownProcess"/>
    <dgm:cxn modelId="{27926868-162D-40E9-84BA-6CFAAB8EA4E0}" srcId="{CDAFC688-9244-4353-997B-B09F7B7CA37D}" destId="{DAF5CE82-6DC3-4375-B252-25C1F9529C35}" srcOrd="2" destOrd="0" parTransId="{D11C6024-F44A-49D4-9614-E67EADBBD2F1}" sibTransId="{9ECF3D3D-5263-45B9-B282-8422C59EC5C4}"/>
    <dgm:cxn modelId="{CA72D8AA-30F8-46D5-98CC-FECEFE3D2A3E}" type="presOf" srcId="{30F21F18-CC23-4017-AE82-A41BF03FBFE6}" destId="{C887443C-599A-4B4F-BB89-A90A594258F2}" srcOrd="0" destOrd="0" presId="urn:microsoft.com/office/officeart/2005/8/layout/StepDownProcess"/>
    <dgm:cxn modelId="{81F9EFE9-2E4A-4363-BDBA-DA9159B96AB2}" type="presOf" srcId="{CDAFC688-9244-4353-997B-B09F7B7CA37D}" destId="{471E6131-C22A-4ADA-824B-77FA6A4EB98F}" srcOrd="0" destOrd="0" presId="urn:microsoft.com/office/officeart/2005/8/layout/StepDownProcess"/>
    <dgm:cxn modelId="{35EB0864-B55C-43A7-841F-8EE376260437}" type="presParOf" srcId="{471E6131-C22A-4ADA-824B-77FA6A4EB98F}" destId="{AD01953E-D2B3-4465-A9F9-3822DBBFA009}" srcOrd="0" destOrd="0" presId="urn:microsoft.com/office/officeart/2005/8/layout/StepDownProcess"/>
    <dgm:cxn modelId="{9B643D81-D94F-4F66-874A-ECA4CA0F5BC3}" type="presParOf" srcId="{AD01953E-D2B3-4465-A9F9-3822DBBFA009}" destId="{E038C56A-891A-4367-A3B6-0972C57FBD13}" srcOrd="0" destOrd="0" presId="urn:microsoft.com/office/officeart/2005/8/layout/StepDownProcess"/>
    <dgm:cxn modelId="{4FBB876D-843F-4724-89EA-57913824544C}" type="presParOf" srcId="{AD01953E-D2B3-4465-A9F9-3822DBBFA009}" destId="{AA7CAF40-9524-4273-B7C2-340AB208FE19}" srcOrd="1" destOrd="0" presId="urn:microsoft.com/office/officeart/2005/8/layout/StepDownProcess"/>
    <dgm:cxn modelId="{89A2DCEB-BF35-4549-A3C4-A576E8B26EE1}" type="presParOf" srcId="{AD01953E-D2B3-4465-A9F9-3822DBBFA009}" destId="{65355D11-1047-44B4-A9A0-F4B4B1F54F1A}" srcOrd="2" destOrd="0" presId="urn:microsoft.com/office/officeart/2005/8/layout/StepDownProcess"/>
    <dgm:cxn modelId="{E4DE9E17-48DB-4F15-AB70-97917D44F041}" type="presParOf" srcId="{471E6131-C22A-4ADA-824B-77FA6A4EB98F}" destId="{78F50B5C-C236-4CA7-82FB-B68A98762A35}" srcOrd="1" destOrd="0" presId="urn:microsoft.com/office/officeart/2005/8/layout/StepDownProcess"/>
    <dgm:cxn modelId="{B003B957-7B22-43E0-9B4D-C643ECFC0C93}" type="presParOf" srcId="{471E6131-C22A-4ADA-824B-77FA6A4EB98F}" destId="{A5F7F1A2-132A-4A41-BCFF-B6AEFC018B69}" srcOrd="2" destOrd="0" presId="urn:microsoft.com/office/officeart/2005/8/layout/StepDownProcess"/>
    <dgm:cxn modelId="{A4FEAD7A-2EA1-458D-9E9A-11274789C28A}" type="presParOf" srcId="{A5F7F1A2-132A-4A41-BCFF-B6AEFC018B69}" destId="{B43A7618-D2DD-43D5-BD72-77F50D6B5C82}" srcOrd="0" destOrd="0" presId="urn:microsoft.com/office/officeart/2005/8/layout/StepDownProcess"/>
    <dgm:cxn modelId="{BBB5771F-A58A-4A13-9D35-982B7EC86DB9}" type="presParOf" srcId="{A5F7F1A2-132A-4A41-BCFF-B6AEFC018B69}" destId="{C887443C-599A-4B4F-BB89-A90A594258F2}" srcOrd="1" destOrd="0" presId="urn:microsoft.com/office/officeart/2005/8/layout/StepDownProcess"/>
    <dgm:cxn modelId="{4D1A9E13-ED1D-4EC8-87CE-2366EE42F6BF}" type="presParOf" srcId="{A5F7F1A2-132A-4A41-BCFF-B6AEFC018B69}" destId="{03D9A821-A711-4AAC-B400-017EB90D59C2}" srcOrd="2" destOrd="0" presId="urn:microsoft.com/office/officeart/2005/8/layout/StepDownProcess"/>
    <dgm:cxn modelId="{9C28BAC2-6066-4A28-A714-3D5E686885B8}" type="presParOf" srcId="{471E6131-C22A-4ADA-824B-77FA6A4EB98F}" destId="{F57967E8-812F-47B5-8483-B4481D897BA5}" srcOrd="3" destOrd="0" presId="urn:microsoft.com/office/officeart/2005/8/layout/StepDownProcess"/>
    <dgm:cxn modelId="{83B66424-A724-4D8E-A60D-C08FF4137846}" type="presParOf" srcId="{471E6131-C22A-4ADA-824B-77FA6A4EB98F}" destId="{92023E10-2FA8-4814-8BEE-B5F1F95B19C9}" srcOrd="4" destOrd="0" presId="urn:microsoft.com/office/officeart/2005/8/layout/StepDownProcess"/>
    <dgm:cxn modelId="{EB639860-0D85-4D1A-A4C4-1F241E3B8FAB}" type="presParOf" srcId="{92023E10-2FA8-4814-8BEE-B5F1F95B19C9}" destId="{79F3FD79-39BA-4595-ACF5-0B4CD6381DD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C73824-4C05-446A-B33F-D3F5EDBFB5DE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23F4F53E-B6F6-4782-A0A6-816999AF437A}">
      <dgm:prSet/>
      <dgm:spPr/>
      <dgm:t>
        <a:bodyPr/>
        <a:lstStyle/>
        <a:p>
          <a:r>
            <a:rPr lang="en-US">
              <a:latin typeface="Calibri" panose="020F0502020204030204" pitchFamily="34" charset="0"/>
            </a:rPr>
            <a:t>Pravo na iskrenost</a:t>
          </a:r>
          <a:endParaRPr lang="en-US" dirty="0">
            <a:latin typeface="Calibri" panose="020F0502020204030204" pitchFamily="34" charset="0"/>
          </a:endParaRPr>
        </a:p>
      </dgm:t>
    </dgm:pt>
    <dgm:pt modelId="{5A5A861D-F9BA-4584-AE2A-59FCE8EBE664}" type="parTrans" cxnId="{80EF965D-9A82-4F04-BF8A-E4E9EF4B325C}">
      <dgm:prSet/>
      <dgm:spPr/>
      <dgm:t>
        <a:bodyPr/>
        <a:lstStyle/>
        <a:p>
          <a:endParaRPr lang="hr-HR"/>
        </a:p>
      </dgm:t>
    </dgm:pt>
    <dgm:pt modelId="{7A8B0B91-92A0-4C4A-B4D7-8C0A2BC3B790}" type="sibTrans" cxnId="{80EF965D-9A82-4F04-BF8A-E4E9EF4B325C}">
      <dgm:prSet/>
      <dgm:spPr/>
      <dgm:t>
        <a:bodyPr/>
        <a:lstStyle/>
        <a:p>
          <a:endParaRPr lang="hr-HR"/>
        </a:p>
      </dgm:t>
    </dgm:pt>
    <dgm:pt modelId="{457F069E-1A56-4AF2-BE18-E0BC73161D16}">
      <dgm:prSet/>
      <dgm:spPr/>
      <dgm:t>
        <a:bodyPr/>
        <a:lstStyle/>
        <a:p>
          <a:r>
            <a:rPr lang="en-US">
              <a:latin typeface="Calibri" panose="020F0502020204030204" pitchFamily="34" charset="0"/>
            </a:rPr>
            <a:t>Pravo na povjerljivost</a:t>
          </a:r>
          <a:endParaRPr lang="en-US" dirty="0">
            <a:latin typeface="Calibri" panose="020F0502020204030204" pitchFamily="34" charset="0"/>
          </a:endParaRPr>
        </a:p>
      </dgm:t>
    </dgm:pt>
    <dgm:pt modelId="{56B504C1-7994-4B20-89D8-F9923DEED437}" type="parTrans" cxnId="{40536A4A-F496-4558-B8EB-17434A7A5A29}">
      <dgm:prSet/>
      <dgm:spPr/>
      <dgm:t>
        <a:bodyPr/>
        <a:lstStyle/>
        <a:p>
          <a:endParaRPr lang="hr-HR"/>
        </a:p>
      </dgm:t>
    </dgm:pt>
    <dgm:pt modelId="{6484E701-F10B-4738-B339-C0CDECACB021}" type="sibTrans" cxnId="{40536A4A-F496-4558-B8EB-17434A7A5A29}">
      <dgm:prSet/>
      <dgm:spPr/>
      <dgm:t>
        <a:bodyPr/>
        <a:lstStyle/>
        <a:p>
          <a:endParaRPr lang="hr-HR"/>
        </a:p>
      </dgm:t>
    </dgm:pt>
    <dgm:pt modelId="{5B100757-210D-4A2C-879F-5F8A5B92D943}">
      <dgm:prSet/>
      <dgm:spPr/>
      <dgm:t>
        <a:bodyPr/>
        <a:lstStyle/>
        <a:p>
          <a:r>
            <a:rPr lang="en-US" dirty="0" err="1">
              <a:latin typeface="Calibri" panose="020F0502020204030204" pitchFamily="34" charset="0"/>
            </a:rPr>
            <a:t>Prvo</a:t>
          </a:r>
          <a:r>
            <a:rPr lang="en-US" dirty="0">
              <a:latin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</a:rPr>
            <a:t>na</a:t>
          </a:r>
          <a:r>
            <a:rPr lang="en-US" dirty="0">
              <a:latin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</a:rPr>
            <a:t>davanje</a:t>
          </a:r>
          <a:r>
            <a:rPr lang="en-US" dirty="0">
              <a:latin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</a:rPr>
            <a:t>suglasnosti</a:t>
          </a:r>
          <a:r>
            <a:rPr lang="en-US" dirty="0">
              <a:latin typeface="Calibri" panose="020F0502020204030204" pitchFamily="34" charset="0"/>
            </a:rPr>
            <a:t> </a:t>
          </a:r>
          <a:endParaRPr lang="hr-HR" dirty="0">
            <a:latin typeface="Calibri" panose="020F0502020204030204" pitchFamily="34" charset="0"/>
          </a:endParaRPr>
        </a:p>
        <a:p>
          <a:r>
            <a:rPr lang="en-US" dirty="0">
              <a:latin typeface="Calibri" panose="020F0502020204030204" pitchFamily="34" charset="0"/>
            </a:rPr>
            <a:t>(“Informed Consent”)</a:t>
          </a:r>
        </a:p>
      </dgm:t>
    </dgm:pt>
    <dgm:pt modelId="{31931C7D-50C8-42CF-A972-C7ACE6244EAF}" type="parTrans" cxnId="{68EABEDE-F9D3-4C17-BF7D-3194EBC3C997}">
      <dgm:prSet/>
      <dgm:spPr/>
      <dgm:t>
        <a:bodyPr/>
        <a:lstStyle/>
        <a:p>
          <a:endParaRPr lang="hr-HR"/>
        </a:p>
      </dgm:t>
    </dgm:pt>
    <dgm:pt modelId="{6B708846-C442-4A7C-BFA5-A5294ECFB734}" type="sibTrans" cxnId="{68EABEDE-F9D3-4C17-BF7D-3194EBC3C997}">
      <dgm:prSet/>
      <dgm:spPr/>
      <dgm:t>
        <a:bodyPr/>
        <a:lstStyle/>
        <a:p>
          <a:endParaRPr lang="hr-HR"/>
        </a:p>
      </dgm:t>
    </dgm:pt>
    <dgm:pt modelId="{D01817E4-BD03-4443-8177-3485FA6016A0}">
      <dgm:prSet/>
      <dgm:spPr/>
      <dgm:t>
        <a:bodyPr/>
        <a:lstStyle/>
        <a:p>
          <a:r>
            <a:rPr lang="en-US">
              <a:latin typeface="Calibri" panose="020F0502020204030204" pitchFamily="34" charset="0"/>
            </a:rPr>
            <a:t>Pravo na drugo mišljenje</a:t>
          </a:r>
          <a:endParaRPr lang="en-US" dirty="0">
            <a:latin typeface="Calibri" panose="020F0502020204030204" pitchFamily="34" charset="0"/>
          </a:endParaRPr>
        </a:p>
      </dgm:t>
    </dgm:pt>
    <dgm:pt modelId="{7BFE3A4F-5544-4BD3-96B0-AFA3DBB4561D}" type="parTrans" cxnId="{ACD52B23-C0D2-4863-9F96-2C13B5DC99E9}">
      <dgm:prSet/>
      <dgm:spPr/>
      <dgm:t>
        <a:bodyPr/>
        <a:lstStyle/>
        <a:p>
          <a:endParaRPr lang="hr-HR"/>
        </a:p>
      </dgm:t>
    </dgm:pt>
    <dgm:pt modelId="{19B628ED-C4E9-4460-8DC9-FE9CE8655946}" type="sibTrans" cxnId="{ACD52B23-C0D2-4863-9F96-2C13B5DC99E9}">
      <dgm:prSet/>
      <dgm:spPr/>
      <dgm:t>
        <a:bodyPr/>
        <a:lstStyle/>
        <a:p>
          <a:endParaRPr lang="hr-HR"/>
        </a:p>
      </dgm:t>
    </dgm:pt>
    <dgm:pt modelId="{E990C674-8F86-4372-956A-7CF66F4E0DFE}">
      <dgm:prSet/>
      <dgm:spPr/>
      <dgm:t>
        <a:bodyPr/>
        <a:lstStyle/>
        <a:p>
          <a:r>
            <a:rPr lang="en-US" dirty="0" err="1">
              <a:latin typeface="Calibri" panose="020F0502020204030204" pitchFamily="34" charset="0"/>
            </a:rPr>
            <a:t>Pravo</a:t>
          </a:r>
          <a:r>
            <a:rPr lang="en-US" dirty="0">
              <a:latin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</a:rPr>
            <a:t>na</a:t>
          </a:r>
          <a:r>
            <a:rPr lang="en-US" dirty="0">
              <a:latin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</a:rPr>
            <a:t>slobodan</a:t>
          </a:r>
          <a:r>
            <a:rPr lang="en-US" dirty="0">
              <a:latin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</a:rPr>
            <a:t>izbor</a:t>
          </a:r>
          <a:r>
            <a:rPr lang="en-US" dirty="0">
              <a:latin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</a:rPr>
            <a:t>liječnika</a:t>
          </a:r>
          <a:endParaRPr lang="en-US" dirty="0">
            <a:latin typeface="Calibri" panose="020F0502020204030204" pitchFamily="34" charset="0"/>
          </a:endParaRPr>
        </a:p>
      </dgm:t>
    </dgm:pt>
    <dgm:pt modelId="{D9CC9412-FB35-4CF7-AAFE-31C450E7C3BA}" type="sibTrans" cxnId="{F9F9F732-D1F4-431B-87A2-3B8B750A20F4}">
      <dgm:prSet/>
      <dgm:spPr/>
      <dgm:t>
        <a:bodyPr/>
        <a:lstStyle/>
        <a:p>
          <a:endParaRPr lang="hr-HR"/>
        </a:p>
      </dgm:t>
    </dgm:pt>
    <dgm:pt modelId="{C10C4F37-EBD7-4C6F-8C6D-0D0BE91C0E9F}" type="parTrans" cxnId="{F9F9F732-D1F4-431B-87A2-3B8B750A20F4}">
      <dgm:prSet/>
      <dgm:spPr/>
      <dgm:t>
        <a:bodyPr/>
        <a:lstStyle/>
        <a:p>
          <a:endParaRPr lang="hr-HR"/>
        </a:p>
      </dgm:t>
    </dgm:pt>
    <dgm:pt modelId="{C277E0F9-1CDE-494E-BB31-3D54311D2681}" type="pres">
      <dgm:prSet presAssocID="{7CC73824-4C05-446A-B33F-D3F5EDBFB5DE}" presName="Name0" presStyleCnt="0">
        <dgm:presLayoutVars>
          <dgm:dir/>
          <dgm:resizeHandles val="exact"/>
        </dgm:presLayoutVars>
      </dgm:prSet>
      <dgm:spPr/>
    </dgm:pt>
    <dgm:pt modelId="{DD15C7BC-1E38-4001-96DB-588E65070529}" type="pres">
      <dgm:prSet presAssocID="{23F4F53E-B6F6-4782-A0A6-816999AF437A}" presName="composite" presStyleCnt="0"/>
      <dgm:spPr/>
    </dgm:pt>
    <dgm:pt modelId="{23C872E1-FB42-4D57-A32D-665AA03E1339}" type="pres">
      <dgm:prSet presAssocID="{23F4F53E-B6F6-4782-A0A6-816999AF437A}" presName="rect1" presStyleLbl="trAlignAcc1" presStyleIdx="0" presStyleCnt="5">
        <dgm:presLayoutVars>
          <dgm:bulletEnabled val="1"/>
        </dgm:presLayoutVars>
      </dgm:prSet>
      <dgm:spPr/>
    </dgm:pt>
    <dgm:pt modelId="{B121C8C9-7797-40E1-9CA0-574391D6E8A8}" type="pres">
      <dgm:prSet presAssocID="{23F4F53E-B6F6-4782-A0A6-816999AF437A}" presName="rect2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</dgm:spPr>
    </dgm:pt>
    <dgm:pt modelId="{97D87605-0AA9-41AF-83E0-E34AEFB24FBE}" type="pres">
      <dgm:prSet presAssocID="{7A8B0B91-92A0-4C4A-B4D7-8C0A2BC3B790}" presName="sibTrans" presStyleCnt="0"/>
      <dgm:spPr/>
    </dgm:pt>
    <dgm:pt modelId="{8287D3E7-BBCD-4DB1-AEC3-B9B4F4F021D2}" type="pres">
      <dgm:prSet presAssocID="{457F069E-1A56-4AF2-BE18-E0BC73161D16}" presName="composite" presStyleCnt="0"/>
      <dgm:spPr/>
    </dgm:pt>
    <dgm:pt modelId="{06FB3D9E-6FEB-49A0-B342-1B9A60BCD974}" type="pres">
      <dgm:prSet presAssocID="{457F069E-1A56-4AF2-BE18-E0BC73161D16}" presName="rect1" presStyleLbl="trAlignAcc1" presStyleIdx="1" presStyleCnt="5">
        <dgm:presLayoutVars>
          <dgm:bulletEnabled val="1"/>
        </dgm:presLayoutVars>
      </dgm:prSet>
      <dgm:spPr/>
    </dgm:pt>
    <dgm:pt modelId="{C8913610-88F8-415C-BD82-6860D96767E9}" type="pres">
      <dgm:prSet presAssocID="{457F069E-1A56-4AF2-BE18-E0BC73161D16}" presName="rect2" presStyleLbl="fgImgPlace1" presStyleIdx="1" presStyleCnt="5"/>
      <dgm:spPr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</dgm:spPr>
    </dgm:pt>
    <dgm:pt modelId="{0DF4892F-DE5E-479F-B27E-C6864FC3EFEA}" type="pres">
      <dgm:prSet presAssocID="{6484E701-F10B-4738-B339-C0CDECACB021}" presName="sibTrans" presStyleCnt="0"/>
      <dgm:spPr/>
    </dgm:pt>
    <dgm:pt modelId="{BA569BB5-0BBF-4A1D-8B9F-AB7AFB17EABA}" type="pres">
      <dgm:prSet presAssocID="{5B100757-210D-4A2C-879F-5F8A5B92D943}" presName="composite" presStyleCnt="0"/>
      <dgm:spPr/>
    </dgm:pt>
    <dgm:pt modelId="{5390DF56-EDE4-4F57-B7CE-24ACB9049579}" type="pres">
      <dgm:prSet presAssocID="{5B100757-210D-4A2C-879F-5F8A5B92D943}" presName="rect1" presStyleLbl="trAlignAcc1" presStyleIdx="2" presStyleCnt="5">
        <dgm:presLayoutVars>
          <dgm:bulletEnabled val="1"/>
        </dgm:presLayoutVars>
      </dgm:prSet>
      <dgm:spPr/>
    </dgm:pt>
    <dgm:pt modelId="{64E4FFF1-8719-4459-80AA-A022DEC5A586}" type="pres">
      <dgm:prSet presAssocID="{5B100757-210D-4A2C-879F-5F8A5B92D943}" presName="rect2" presStyleLbl="fgImgPlace1" presStyleIdx="2" presStyleCnt="5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0411B608-01F4-4A31-B470-6FE8A4D28786}" type="pres">
      <dgm:prSet presAssocID="{6B708846-C442-4A7C-BFA5-A5294ECFB734}" presName="sibTrans" presStyleCnt="0"/>
      <dgm:spPr/>
    </dgm:pt>
    <dgm:pt modelId="{BAFFF47B-3D53-46FA-98E3-9842A3ED889E}" type="pres">
      <dgm:prSet presAssocID="{D01817E4-BD03-4443-8177-3485FA6016A0}" presName="composite" presStyleCnt="0"/>
      <dgm:spPr/>
    </dgm:pt>
    <dgm:pt modelId="{08403B1E-93F1-432A-87F8-E2FC7881EECB}" type="pres">
      <dgm:prSet presAssocID="{D01817E4-BD03-4443-8177-3485FA6016A0}" presName="rect1" presStyleLbl="trAlignAcc1" presStyleIdx="3" presStyleCnt="5">
        <dgm:presLayoutVars>
          <dgm:bulletEnabled val="1"/>
        </dgm:presLayoutVars>
      </dgm:prSet>
      <dgm:spPr/>
    </dgm:pt>
    <dgm:pt modelId="{FD03ED4D-19E7-440D-A2B2-646A612277E1}" type="pres">
      <dgm:prSet presAssocID="{D01817E4-BD03-4443-8177-3485FA6016A0}" presName="rect2" presStyleLbl="fgImgPlace1" presStyleIdx="3" presStyleCnt="5"/>
      <dgm:spPr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</dgm:spPr>
    </dgm:pt>
    <dgm:pt modelId="{7E77E65A-F480-411D-8BC1-4BB97D7A4B24}" type="pres">
      <dgm:prSet presAssocID="{19B628ED-C4E9-4460-8DC9-FE9CE8655946}" presName="sibTrans" presStyleCnt="0"/>
      <dgm:spPr/>
    </dgm:pt>
    <dgm:pt modelId="{088FF33F-283C-47CF-B1D2-A7240665EED7}" type="pres">
      <dgm:prSet presAssocID="{E990C674-8F86-4372-956A-7CF66F4E0DFE}" presName="composite" presStyleCnt="0"/>
      <dgm:spPr/>
    </dgm:pt>
    <dgm:pt modelId="{DF990713-84DB-48E0-8447-0F44540E88D9}" type="pres">
      <dgm:prSet presAssocID="{E990C674-8F86-4372-956A-7CF66F4E0DFE}" presName="rect1" presStyleLbl="trAlignAcc1" presStyleIdx="4" presStyleCnt="5">
        <dgm:presLayoutVars>
          <dgm:bulletEnabled val="1"/>
        </dgm:presLayoutVars>
      </dgm:prSet>
      <dgm:spPr/>
    </dgm:pt>
    <dgm:pt modelId="{D3DDC789-6915-49F8-A31C-9698C787EBD7}" type="pres">
      <dgm:prSet presAssocID="{E990C674-8F86-4372-956A-7CF66F4E0DFE}" presName="rect2" presStyleLbl="fgImgPlace1" presStyleIdx="4" presStyleCnt="5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ACD52B23-C0D2-4863-9F96-2C13B5DC99E9}" srcId="{7CC73824-4C05-446A-B33F-D3F5EDBFB5DE}" destId="{D01817E4-BD03-4443-8177-3485FA6016A0}" srcOrd="3" destOrd="0" parTransId="{7BFE3A4F-5544-4BD3-96B0-AFA3DBB4561D}" sibTransId="{19B628ED-C4E9-4460-8DC9-FE9CE8655946}"/>
    <dgm:cxn modelId="{F9F9F732-D1F4-431B-87A2-3B8B750A20F4}" srcId="{7CC73824-4C05-446A-B33F-D3F5EDBFB5DE}" destId="{E990C674-8F86-4372-956A-7CF66F4E0DFE}" srcOrd="4" destOrd="0" parTransId="{C10C4F37-EBD7-4C6F-8C6D-0D0BE91C0E9F}" sibTransId="{D9CC9412-FB35-4CF7-AAFE-31C450E7C3BA}"/>
    <dgm:cxn modelId="{7D4D7E3B-2215-4773-A21C-C59CE5A3770A}" type="presOf" srcId="{457F069E-1A56-4AF2-BE18-E0BC73161D16}" destId="{06FB3D9E-6FEB-49A0-B342-1B9A60BCD974}" srcOrd="0" destOrd="0" presId="urn:microsoft.com/office/officeart/2008/layout/PictureStrips"/>
    <dgm:cxn modelId="{80EF965D-9A82-4F04-BF8A-E4E9EF4B325C}" srcId="{7CC73824-4C05-446A-B33F-D3F5EDBFB5DE}" destId="{23F4F53E-B6F6-4782-A0A6-816999AF437A}" srcOrd="0" destOrd="0" parTransId="{5A5A861D-F9BA-4584-AE2A-59FCE8EBE664}" sibTransId="{7A8B0B91-92A0-4C4A-B4D7-8C0A2BC3B790}"/>
    <dgm:cxn modelId="{7B82995D-9BA6-4029-A066-3A2EBAB7192D}" type="presOf" srcId="{23F4F53E-B6F6-4782-A0A6-816999AF437A}" destId="{23C872E1-FB42-4D57-A32D-665AA03E1339}" srcOrd="0" destOrd="0" presId="urn:microsoft.com/office/officeart/2008/layout/PictureStrips"/>
    <dgm:cxn modelId="{40536A4A-F496-4558-B8EB-17434A7A5A29}" srcId="{7CC73824-4C05-446A-B33F-D3F5EDBFB5DE}" destId="{457F069E-1A56-4AF2-BE18-E0BC73161D16}" srcOrd="1" destOrd="0" parTransId="{56B504C1-7994-4B20-89D8-F9923DEED437}" sibTransId="{6484E701-F10B-4738-B339-C0CDECACB021}"/>
    <dgm:cxn modelId="{9481B057-3568-4365-9F49-2B81716821BE}" type="presOf" srcId="{E990C674-8F86-4372-956A-7CF66F4E0DFE}" destId="{DF990713-84DB-48E0-8447-0F44540E88D9}" srcOrd="0" destOrd="0" presId="urn:microsoft.com/office/officeart/2008/layout/PictureStrips"/>
    <dgm:cxn modelId="{632249CE-B4EA-4BD6-99C7-2F304946F6F3}" type="presOf" srcId="{D01817E4-BD03-4443-8177-3485FA6016A0}" destId="{08403B1E-93F1-432A-87F8-E2FC7881EECB}" srcOrd="0" destOrd="0" presId="urn:microsoft.com/office/officeart/2008/layout/PictureStrips"/>
    <dgm:cxn modelId="{3890A4D8-0D35-404C-A022-10C27CCEB6EA}" type="presOf" srcId="{7CC73824-4C05-446A-B33F-D3F5EDBFB5DE}" destId="{C277E0F9-1CDE-494E-BB31-3D54311D2681}" srcOrd="0" destOrd="0" presId="urn:microsoft.com/office/officeart/2008/layout/PictureStrips"/>
    <dgm:cxn modelId="{611652DC-0E5D-4330-B31F-2572D78FE06F}" type="presOf" srcId="{5B100757-210D-4A2C-879F-5F8A5B92D943}" destId="{5390DF56-EDE4-4F57-B7CE-24ACB9049579}" srcOrd="0" destOrd="0" presId="urn:microsoft.com/office/officeart/2008/layout/PictureStrips"/>
    <dgm:cxn modelId="{68EABEDE-F9D3-4C17-BF7D-3194EBC3C997}" srcId="{7CC73824-4C05-446A-B33F-D3F5EDBFB5DE}" destId="{5B100757-210D-4A2C-879F-5F8A5B92D943}" srcOrd="2" destOrd="0" parTransId="{31931C7D-50C8-42CF-A972-C7ACE6244EAF}" sibTransId="{6B708846-C442-4A7C-BFA5-A5294ECFB734}"/>
    <dgm:cxn modelId="{DBF61CC0-B6E0-4EEA-96C9-4B2CBAA64663}" type="presParOf" srcId="{C277E0F9-1CDE-494E-BB31-3D54311D2681}" destId="{DD15C7BC-1E38-4001-96DB-588E65070529}" srcOrd="0" destOrd="0" presId="urn:microsoft.com/office/officeart/2008/layout/PictureStrips"/>
    <dgm:cxn modelId="{635F530E-6B73-4E13-8550-82E1F7E5388D}" type="presParOf" srcId="{DD15C7BC-1E38-4001-96DB-588E65070529}" destId="{23C872E1-FB42-4D57-A32D-665AA03E1339}" srcOrd="0" destOrd="0" presId="urn:microsoft.com/office/officeart/2008/layout/PictureStrips"/>
    <dgm:cxn modelId="{06158C30-0AB6-4B00-BB0B-0E9D8931538A}" type="presParOf" srcId="{DD15C7BC-1E38-4001-96DB-588E65070529}" destId="{B121C8C9-7797-40E1-9CA0-574391D6E8A8}" srcOrd="1" destOrd="0" presId="urn:microsoft.com/office/officeart/2008/layout/PictureStrips"/>
    <dgm:cxn modelId="{ECC0A9A7-0A95-4EDD-A78A-4826E3FA5DF8}" type="presParOf" srcId="{C277E0F9-1CDE-494E-BB31-3D54311D2681}" destId="{97D87605-0AA9-41AF-83E0-E34AEFB24FBE}" srcOrd="1" destOrd="0" presId="urn:microsoft.com/office/officeart/2008/layout/PictureStrips"/>
    <dgm:cxn modelId="{0D6E9511-E415-44DA-97E6-EA83565AF8C2}" type="presParOf" srcId="{C277E0F9-1CDE-494E-BB31-3D54311D2681}" destId="{8287D3E7-BBCD-4DB1-AEC3-B9B4F4F021D2}" srcOrd="2" destOrd="0" presId="urn:microsoft.com/office/officeart/2008/layout/PictureStrips"/>
    <dgm:cxn modelId="{F0782946-C16D-4CC6-8DA8-AEDDFA29FAAE}" type="presParOf" srcId="{8287D3E7-BBCD-4DB1-AEC3-B9B4F4F021D2}" destId="{06FB3D9E-6FEB-49A0-B342-1B9A60BCD974}" srcOrd="0" destOrd="0" presId="urn:microsoft.com/office/officeart/2008/layout/PictureStrips"/>
    <dgm:cxn modelId="{D1AE62E6-5010-45F1-9820-9DB860DC87DB}" type="presParOf" srcId="{8287D3E7-BBCD-4DB1-AEC3-B9B4F4F021D2}" destId="{C8913610-88F8-415C-BD82-6860D96767E9}" srcOrd="1" destOrd="0" presId="urn:microsoft.com/office/officeart/2008/layout/PictureStrips"/>
    <dgm:cxn modelId="{2D531BF6-32B8-42EA-ACDB-95923473253B}" type="presParOf" srcId="{C277E0F9-1CDE-494E-BB31-3D54311D2681}" destId="{0DF4892F-DE5E-479F-B27E-C6864FC3EFEA}" srcOrd="3" destOrd="0" presId="urn:microsoft.com/office/officeart/2008/layout/PictureStrips"/>
    <dgm:cxn modelId="{9DC531F2-2EB1-4E99-929F-909B7E20F933}" type="presParOf" srcId="{C277E0F9-1CDE-494E-BB31-3D54311D2681}" destId="{BA569BB5-0BBF-4A1D-8B9F-AB7AFB17EABA}" srcOrd="4" destOrd="0" presId="urn:microsoft.com/office/officeart/2008/layout/PictureStrips"/>
    <dgm:cxn modelId="{481831B4-4333-4AB2-BC19-DA42A4B79EE4}" type="presParOf" srcId="{BA569BB5-0BBF-4A1D-8B9F-AB7AFB17EABA}" destId="{5390DF56-EDE4-4F57-B7CE-24ACB9049579}" srcOrd="0" destOrd="0" presId="urn:microsoft.com/office/officeart/2008/layout/PictureStrips"/>
    <dgm:cxn modelId="{AF4F7A68-0FC1-4C6B-8E2C-E1849726CD0F}" type="presParOf" srcId="{BA569BB5-0BBF-4A1D-8B9F-AB7AFB17EABA}" destId="{64E4FFF1-8719-4459-80AA-A022DEC5A586}" srcOrd="1" destOrd="0" presId="urn:microsoft.com/office/officeart/2008/layout/PictureStrips"/>
    <dgm:cxn modelId="{532E21EA-121A-4EF2-BFF7-4875AD8345A1}" type="presParOf" srcId="{C277E0F9-1CDE-494E-BB31-3D54311D2681}" destId="{0411B608-01F4-4A31-B470-6FE8A4D28786}" srcOrd="5" destOrd="0" presId="urn:microsoft.com/office/officeart/2008/layout/PictureStrips"/>
    <dgm:cxn modelId="{4D09263E-2AB1-4BC7-A983-91D9086FD7D7}" type="presParOf" srcId="{C277E0F9-1CDE-494E-BB31-3D54311D2681}" destId="{BAFFF47B-3D53-46FA-98E3-9842A3ED889E}" srcOrd="6" destOrd="0" presId="urn:microsoft.com/office/officeart/2008/layout/PictureStrips"/>
    <dgm:cxn modelId="{A060A97B-4A8C-4FDD-A853-FA2B1DEF4E35}" type="presParOf" srcId="{BAFFF47B-3D53-46FA-98E3-9842A3ED889E}" destId="{08403B1E-93F1-432A-87F8-E2FC7881EECB}" srcOrd="0" destOrd="0" presId="urn:microsoft.com/office/officeart/2008/layout/PictureStrips"/>
    <dgm:cxn modelId="{F661FC21-8B42-460F-A43A-61458815A714}" type="presParOf" srcId="{BAFFF47B-3D53-46FA-98E3-9842A3ED889E}" destId="{FD03ED4D-19E7-440D-A2B2-646A612277E1}" srcOrd="1" destOrd="0" presId="urn:microsoft.com/office/officeart/2008/layout/PictureStrips"/>
    <dgm:cxn modelId="{D3059B87-C6E7-40DF-926F-A7F2F19C54B9}" type="presParOf" srcId="{C277E0F9-1CDE-494E-BB31-3D54311D2681}" destId="{7E77E65A-F480-411D-8BC1-4BB97D7A4B24}" srcOrd="7" destOrd="0" presId="urn:microsoft.com/office/officeart/2008/layout/PictureStrips"/>
    <dgm:cxn modelId="{7E07E1EE-19C5-4F0E-BAA0-743FF02172B3}" type="presParOf" srcId="{C277E0F9-1CDE-494E-BB31-3D54311D2681}" destId="{088FF33F-283C-47CF-B1D2-A7240665EED7}" srcOrd="8" destOrd="0" presId="urn:microsoft.com/office/officeart/2008/layout/PictureStrips"/>
    <dgm:cxn modelId="{360421A9-3B08-4762-AB4A-9615CB151E97}" type="presParOf" srcId="{088FF33F-283C-47CF-B1D2-A7240665EED7}" destId="{DF990713-84DB-48E0-8447-0F44540E88D9}" srcOrd="0" destOrd="0" presId="urn:microsoft.com/office/officeart/2008/layout/PictureStrips"/>
    <dgm:cxn modelId="{A247042F-7A7C-4A3E-A5E9-58913BF5DFF6}" type="presParOf" srcId="{088FF33F-283C-47CF-B1D2-A7240665EED7}" destId="{D3DDC789-6915-49F8-A31C-9698C787EBD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1F7CF0-E394-41D6-8242-010E30873665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75FC06B4-DA7C-437A-BDFB-2C3FA72BDE3C}">
      <dgm:prSet/>
      <dgm:spPr/>
      <dgm:t>
        <a:bodyPr/>
        <a:lstStyle/>
        <a:p>
          <a:pPr algn="l"/>
          <a:r>
            <a:rPr lang="hr-HR" b="1" i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b="1" i="1">
              <a:latin typeface="Times New Roman" panose="02020603050405020304" pitchFamily="18" charset="0"/>
              <a:cs typeface="Times New Roman" panose="02020603050405020304" pitchFamily="18" charset="0"/>
            </a:rPr>
            <a:t>graničeno je u slučajevima u kojima bi nepoduzimanje predloženog medicinskog tretmana</a:t>
          </a:r>
          <a:r>
            <a:rPr lang="hr-HR" b="1" i="1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hr-HR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A89B8-1733-48A8-9164-482AC413CC6F}" type="sibTrans" cxnId="{44105536-4DEB-4C15-9D1C-DFC93BE86C98}">
      <dgm:prSet/>
      <dgm:spPr/>
      <dgm:t>
        <a:bodyPr/>
        <a:lstStyle/>
        <a:p>
          <a:endParaRPr lang="hr-HR"/>
        </a:p>
      </dgm:t>
    </dgm:pt>
    <dgm:pt modelId="{8246A56F-93FC-41CC-A13B-E613BA17338D}" type="parTrans" cxnId="{44105536-4DEB-4C15-9D1C-DFC93BE86C98}">
      <dgm:prSet/>
      <dgm:spPr/>
      <dgm:t>
        <a:bodyPr/>
        <a:lstStyle/>
        <a:p>
          <a:endParaRPr lang="hr-HR"/>
        </a:p>
      </dgm:t>
    </dgm:pt>
    <dgm:pt modelId="{08AC5F08-D3AE-47DF-BAAB-76A46842E031}">
      <dgm:prSet/>
      <dgm:spPr/>
      <dgm:t>
        <a:bodyPr/>
        <a:lstStyle/>
        <a:p>
          <a:r>
            <a:rPr lang="hr-HR" b="1" i="1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b="1" i="1">
              <a:latin typeface="Times New Roman" panose="02020603050405020304" pitchFamily="18" charset="0"/>
              <a:cs typeface="Times New Roman" panose="02020603050405020304" pitchFamily="18" charset="0"/>
            </a:rPr>
            <a:t>ugrozilo život i zdravlje bolesnika</a:t>
          </a:r>
          <a:r>
            <a:rPr lang="hr-HR" b="1" i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r-HR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E16F3-46DC-4FF6-B272-41527ADDEF49}" type="parTrans" cxnId="{21059BE0-563B-41D8-8460-DD48978A5233}">
      <dgm:prSet/>
      <dgm:spPr/>
      <dgm:t>
        <a:bodyPr/>
        <a:lstStyle/>
        <a:p>
          <a:endParaRPr lang="hr-HR"/>
        </a:p>
      </dgm:t>
    </dgm:pt>
    <dgm:pt modelId="{1CD97CF6-2639-4360-A9C3-A8AF0C49FE31}" type="sibTrans" cxnId="{21059BE0-563B-41D8-8460-DD48978A5233}">
      <dgm:prSet/>
      <dgm:spPr/>
      <dgm:t>
        <a:bodyPr/>
        <a:lstStyle/>
        <a:p>
          <a:endParaRPr lang="hr-HR"/>
        </a:p>
      </dgm:t>
    </dgm:pt>
    <dgm:pt modelId="{270ADD56-B929-4726-9FC8-5771F6A04CBA}">
      <dgm:prSet/>
      <dgm:spPr/>
      <dgm:t>
        <a:bodyPr/>
        <a:lstStyle/>
        <a:p>
          <a:r>
            <a:rPr lang="hr-HR" b="1" i="1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i="1">
              <a:latin typeface="Times New Roman" panose="02020603050405020304" pitchFamily="18" charset="0"/>
              <a:cs typeface="Times New Roman" panose="02020603050405020304" pitchFamily="18" charset="0"/>
            </a:rPr>
            <a:t>izazvalo trajna oštećenja</a:t>
          </a:r>
          <a:r>
            <a:rPr lang="hr-HR" b="1" i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>
              <a:latin typeface="Times New Roman" panose="02020603050405020304" pitchFamily="18" charset="0"/>
              <a:cs typeface="Times New Roman" panose="02020603050405020304" pitchFamily="18" charset="0"/>
            </a:rPr>
            <a:t>njegova zdravlja</a:t>
          </a:r>
          <a:endParaRPr lang="en-US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8DF73-0E65-4E5E-9396-47D54105B718}" type="parTrans" cxnId="{C16A5263-2929-48E2-86C1-894D1ABF67DC}">
      <dgm:prSet/>
      <dgm:spPr/>
      <dgm:t>
        <a:bodyPr/>
        <a:lstStyle/>
        <a:p>
          <a:endParaRPr lang="hr-HR"/>
        </a:p>
      </dgm:t>
    </dgm:pt>
    <dgm:pt modelId="{2990F2FF-C3F0-43FD-9CE0-F8594A385F00}" type="sibTrans" cxnId="{C16A5263-2929-48E2-86C1-894D1ABF67DC}">
      <dgm:prSet/>
      <dgm:spPr/>
      <dgm:t>
        <a:bodyPr/>
        <a:lstStyle/>
        <a:p>
          <a:endParaRPr lang="hr-HR"/>
        </a:p>
      </dgm:t>
    </dgm:pt>
    <dgm:pt modelId="{AC5DD00E-D96E-495A-9F0F-BF6E44BCA638}" type="pres">
      <dgm:prSet presAssocID="{671F7CF0-E394-41D6-8242-010E30873665}" presName="CompostProcess" presStyleCnt="0">
        <dgm:presLayoutVars>
          <dgm:dir/>
          <dgm:resizeHandles val="exact"/>
        </dgm:presLayoutVars>
      </dgm:prSet>
      <dgm:spPr/>
    </dgm:pt>
    <dgm:pt modelId="{30F1DBB3-69E5-49CC-B845-C0D74989302D}" type="pres">
      <dgm:prSet presAssocID="{671F7CF0-E394-41D6-8242-010E30873665}" presName="arrow" presStyleLbl="bgShp" presStyleIdx="0" presStyleCnt="1"/>
      <dgm:spPr/>
    </dgm:pt>
    <dgm:pt modelId="{B9FA5500-C084-4058-8E39-BE213DA1EF68}" type="pres">
      <dgm:prSet presAssocID="{671F7CF0-E394-41D6-8242-010E30873665}" presName="linearProcess" presStyleCnt="0"/>
      <dgm:spPr/>
    </dgm:pt>
    <dgm:pt modelId="{A2650419-89E7-4404-9902-474520DBD067}" type="pres">
      <dgm:prSet presAssocID="{75FC06B4-DA7C-437A-BDFB-2C3FA72BDE3C}" presName="textNode" presStyleLbl="node1" presStyleIdx="0" presStyleCnt="3" custScaleX="93265" custScaleY="101095">
        <dgm:presLayoutVars>
          <dgm:bulletEnabled val="1"/>
        </dgm:presLayoutVars>
      </dgm:prSet>
      <dgm:spPr/>
    </dgm:pt>
    <dgm:pt modelId="{A95563A3-0E06-407E-A146-EAB9FDBD9700}" type="pres">
      <dgm:prSet presAssocID="{857A89B8-1733-48A8-9164-482AC413CC6F}" presName="sibTrans" presStyleCnt="0"/>
      <dgm:spPr/>
    </dgm:pt>
    <dgm:pt modelId="{F51AADFB-0FA5-4F66-BDC5-BAE4344E8EAD}" type="pres">
      <dgm:prSet presAssocID="{08AC5F08-D3AE-47DF-BAAB-76A46842E031}" presName="textNode" presStyleLbl="node1" presStyleIdx="1" presStyleCnt="3">
        <dgm:presLayoutVars>
          <dgm:bulletEnabled val="1"/>
        </dgm:presLayoutVars>
      </dgm:prSet>
      <dgm:spPr/>
    </dgm:pt>
    <dgm:pt modelId="{76107A33-6BF7-48F3-B2DB-088BF1D53926}" type="pres">
      <dgm:prSet presAssocID="{1CD97CF6-2639-4360-A9C3-A8AF0C49FE31}" presName="sibTrans" presStyleCnt="0"/>
      <dgm:spPr/>
    </dgm:pt>
    <dgm:pt modelId="{8B760460-F66D-4097-87D1-C1CC84543432}" type="pres">
      <dgm:prSet presAssocID="{270ADD56-B929-4726-9FC8-5771F6A04CB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DF5E612-79DC-4B79-9368-9FE8FE574A29}" type="presOf" srcId="{270ADD56-B929-4726-9FC8-5771F6A04CBA}" destId="{8B760460-F66D-4097-87D1-C1CC84543432}" srcOrd="0" destOrd="0" presId="urn:microsoft.com/office/officeart/2005/8/layout/hProcess9"/>
    <dgm:cxn modelId="{44105536-4DEB-4C15-9D1C-DFC93BE86C98}" srcId="{671F7CF0-E394-41D6-8242-010E30873665}" destId="{75FC06B4-DA7C-437A-BDFB-2C3FA72BDE3C}" srcOrd="0" destOrd="0" parTransId="{8246A56F-93FC-41CC-A13B-E613BA17338D}" sibTransId="{857A89B8-1733-48A8-9164-482AC413CC6F}"/>
    <dgm:cxn modelId="{C16A5263-2929-48E2-86C1-894D1ABF67DC}" srcId="{671F7CF0-E394-41D6-8242-010E30873665}" destId="{270ADD56-B929-4726-9FC8-5771F6A04CBA}" srcOrd="2" destOrd="0" parTransId="{5FF8DF73-0E65-4E5E-9396-47D54105B718}" sibTransId="{2990F2FF-C3F0-43FD-9CE0-F8594A385F00}"/>
    <dgm:cxn modelId="{20F41980-B760-4263-B954-E9FB93C30983}" type="presOf" srcId="{671F7CF0-E394-41D6-8242-010E30873665}" destId="{AC5DD00E-D96E-495A-9F0F-BF6E44BCA638}" srcOrd="0" destOrd="0" presId="urn:microsoft.com/office/officeart/2005/8/layout/hProcess9"/>
    <dgm:cxn modelId="{F8A86486-2188-47A1-B624-8659DFBD7C6C}" type="presOf" srcId="{75FC06B4-DA7C-437A-BDFB-2C3FA72BDE3C}" destId="{A2650419-89E7-4404-9902-474520DBD067}" srcOrd="0" destOrd="0" presId="urn:microsoft.com/office/officeart/2005/8/layout/hProcess9"/>
    <dgm:cxn modelId="{A45341DF-619C-47EA-BD93-90866CC938A1}" type="presOf" srcId="{08AC5F08-D3AE-47DF-BAAB-76A46842E031}" destId="{F51AADFB-0FA5-4F66-BDC5-BAE4344E8EAD}" srcOrd="0" destOrd="0" presId="urn:microsoft.com/office/officeart/2005/8/layout/hProcess9"/>
    <dgm:cxn modelId="{21059BE0-563B-41D8-8460-DD48978A5233}" srcId="{671F7CF0-E394-41D6-8242-010E30873665}" destId="{08AC5F08-D3AE-47DF-BAAB-76A46842E031}" srcOrd="1" destOrd="0" parTransId="{4DDE16F3-46DC-4FF6-B272-41527ADDEF49}" sibTransId="{1CD97CF6-2639-4360-A9C3-A8AF0C49FE31}"/>
    <dgm:cxn modelId="{340B17D9-F706-4B91-AB97-2A5C84B97413}" type="presParOf" srcId="{AC5DD00E-D96E-495A-9F0F-BF6E44BCA638}" destId="{30F1DBB3-69E5-49CC-B845-C0D74989302D}" srcOrd="0" destOrd="0" presId="urn:microsoft.com/office/officeart/2005/8/layout/hProcess9"/>
    <dgm:cxn modelId="{E6FE8266-FCB7-43CA-B77B-EE3BE34EC474}" type="presParOf" srcId="{AC5DD00E-D96E-495A-9F0F-BF6E44BCA638}" destId="{B9FA5500-C084-4058-8E39-BE213DA1EF68}" srcOrd="1" destOrd="0" presId="urn:microsoft.com/office/officeart/2005/8/layout/hProcess9"/>
    <dgm:cxn modelId="{3B7CD70B-CF40-4048-8A51-799678F20A82}" type="presParOf" srcId="{B9FA5500-C084-4058-8E39-BE213DA1EF68}" destId="{A2650419-89E7-4404-9902-474520DBD067}" srcOrd="0" destOrd="0" presId="urn:microsoft.com/office/officeart/2005/8/layout/hProcess9"/>
    <dgm:cxn modelId="{E804F040-5383-42EC-AFE9-806663E2BA00}" type="presParOf" srcId="{B9FA5500-C084-4058-8E39-BE213DA1EF68}" destId="{A95563A3-0E06-407E-A146-EAB9FDBD9700}" srcOrd="1" destOrd="0" presId="urn:microsoft.com/office/officeart/2005/8/layout/hProcess9"/>
    <dgm:cxn modelId="{F5FC52E7-5A99-4ACD-B77A-FD4801086F08}" type="presParOf" srcId="{B9FA5500-C084-4058-8E39-BE213DA1EF68}" destId="{F51AADFB-0FA5-4F66-BDC5-BAE4344E8EAD}" srcOrd="2" destOrd="0" presId="urn:microsoft.com/office/officeart/2005/8/layout/hProcess9"/>
    <dgm:cxn modelId="{423EBC83-B518-40D1-977F-2C23DBA84DA7}" type="presParOf" srcId="{B9FA5500-C084-4058-8E39-BE213DA1EF68}" destId="{76107A33-6BF7-48F3-B2DB-088BF1D53926}" srcOrd="3" destOrd="0" presId="urn:microsoft.com/office/officeart/2005/8/layout/hProcess9"/>
    <dgm:cxn modelId="{30A0A725-E7A8-43F1-8E5F-F8CE1D329FE4}" type="presParOf" srcId="{B9FA5500-C084-4058-8E39-BE213DA1EF68}" destId="{8B760460-F66D-4097-87D1-C1CC845434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B4338C-C10E-4BDF-B756-4C82F934E431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6A6269EA-E7DB-4773-A69F-41086381FF2C}">
      <dgm:prSet/>
      <dgm:spPr/>
      <dgm:t>
        <a:bodyPr/>
        <a:lstStyle/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 ne ubij </a:t>
          </a:r>
          <a:endParaRPr lang="hr-H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D7C99-DCB7-4572-8C8A-DB5333371A49}" type="parTrans" cxnId="{F52396D8-6BA4-4558-AFF8-CCC768FD24BF}">
      <dgm:prSet/>
      <dgm:spPr/>
      <dgm:t>
        <a:bodyPr/>
        <a:lstStyle/>
        <a:p>
          <a:endParaRPr lang="hr-HR"/>
        </a:p>
      </dgm:t>
    </dgm:pt>
    <dgm:pt modelId="{03387C14-7572-410D-AC9F-70DD93EFA3EC}" type="sibTrans" cxnId="{F52396D8-6BA4-4558-AFF8-CCC768FD24BF}">
      <dgm:prSet/>
      <dgm:spPr/>
      <dgm:t>
        <a:bodyPr/>
        <a:lstStyle/>
        <a:p>
          <a:endParaRPr lang="hr-HR"/>
        </a:p>
      </dgm:t>
    </dgm:pt>
    <dgm:pt modelId="{F0D40CB7-B69A-466B-BD12-6F8F125F6908}">
      <dgm:prSet/>
      <dgm:spPr/>
      <dgm:t>
        <a:bodyPr/>
        <a:lstStyle/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</a:p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ne uzrokuj bol </a:t>
          </a:r>
          <a:endParaRPr lang="hr-H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A05BD-8ED5-427A-A076-CF2B2DD8F87B}" type="parTrans" cxnId="{9A05DB92-C91F-48AE-BE13-5EB454AECC46}">
      <dgm:prSet/>
      <dgm:spPr/>
      <dgm:t>
        <a:bodyPr/>
        <a:lstStyle/>
        <a:p>
          <a:endParaRPr lang="hr-HR"/>
        </a:p>
      </dgm:t>
    </dgm:pt>
    <dgm:pt modelId="{C8A15F95-0EE7-483C-98EE-0A5654BE42A8}" type="sibTrans" cxnId="{9A05DB92-C91F-48AE-BE13-5EB454AECC46}">
      <dgm:prSet/>
      <dgm:spPr/>
      <dgm:t>
        <a:bodyPr/>
        <a:lstStyle/>
        <a:p>
          <a:endParaRPr lang="hr-HR"/>
        </a:p>
      </dgm:t>
    </dgm:pt>
    <dgm:pt modelId="{CE16E860-622A-4DE9-8050-C843655E2AEA}">
      <dgm:prSet/>
      <dgm:spPr/>
      <dgm:t>
        <a:bodyPr/>
        <a:lstStyle/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ne osakati </a:t>
          </a:r>
          <a:endParaRPr lang="hr-H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4E49-3A21-4B48-B1CE-EA357739ADF4}" type="parTrans" cxnId="{CDAB2869-7D90-4EF0-8748-90089637C6F2}">
      <dgm:prSet/>
      <dgm:spPr/>
      <dgm:t>
        <a:bodyPr/>
        <a:lstStyle/>
        <a:p>
          <a:endParaRPr lang="hr-HR"/>
        </a:p>
      </dgm:t>
    </dgm:pt>
    <dgm:pt modelId="{83E02111-8175-42C6-99FF-1928EC21A2A8}" type="sibTrans" cxnId="{CDAB2869-7D90-4EF0-8748-90089637C6F2}">
      <dgm:prSet/>
      <dgm:spPr/>
      <dgm:t>
        <a:bodyPr/>
        <a:lstStyle/>
        <a:p>
          <a:endParaRPr lang="hr-HR"/>
        </a:p>
      </dgm:t>
    </dgm:pt>
    <dgm:pt modelId="{051B06E9-4375-40BE-9983-4131D6557A00}">
      <dgm:prSet/>
      <dgm:spPr/>
      <dgm:t>
        <a:bodyPr/>
        <a:lstStyle/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ne liši užitka</a:t>
          </a:r>
          <a:endParaRPr lang="hr-H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8A94A-6612-4E70-ADFD-EE3A9AD38934}" type="parTrans" cxnId="{46BBDEEE-84FD-44ED-947F-02C348C4DBA9}">
      <dgm:prSet/>
      <dgm:spPr/>
      <dgm:t>
        <a:bodyPr/>
        <a:lstStyle/>
        <a:p>
          <a:endParaRPr lang="hr-HR"/>
        </a:p>
      </dgm:t>
    </dgm:pt>
    <dgm:pt modelId="{723D405B-AC55-403A-B5AB-30EDFBAC9C99}" type="sibTrans" cxnId="{46BBDEEE-84FD-44ED-947F-02C348C4DBA9}">
      <dgm:prSet/>
      <dgm:spPr/>
      <dgm:t>
        <a:bodyPr/>
        <a:lstStyle/>
        <a:p>
          <a:endParaRPr lang="hr-HR"/>
        </a:p>
      </dgm:t>
    </dgm:pt>
    <dgm:pt modelId="{1D8D961E-1116-415F-8DAC-77B53B4FAD54}" type="pres">
      <dgm:prSet presAssocID="{AFB4338C-C10E-4BDF-B756-4C82F934E431}" presName="Name0" presStyleCnt="0">
        <dgm:presLayoutVars>
          <dgm:dir/>
          <dgm:resizeHandles val="exact"/>
        </dgm:presLayoutVars>
      </dgm:prSet>
      <dgm:spPr/>
    </dgm:pt>
    <dgm:pt modelId="{2927DBC2-A110-44C8-8466-7A1B0F904A9B}" type="pres">
      <dgm:prSet presAssocID="{AFB4338C-C10E-4BDF-B756-4C82F934E431}" presName="fgShape" presStyleLbl="fgShp" presStyleIdx="0" presStyleCnt="1" custScaleX="1007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BCA48B-1E85-42D1-84F9-47E4524649BB}" type="pres">
      <dgm:prSet presAssocID="{AFB4338C-C10E-4BDF-B756-4C82F934E431}" presName="linComp" presStyleCnt="0"/>
      <dgm:spPr/>
    </dgm:pt>
    <dgm:pt modelId="{EE7BB8B0-3DC9-460A-8138-4E615492E4A9}" type="pres">
      <dgm:prSet presAssocID="{6A6269EA-E7DB-4773-A69F-41086381FF2C}" presName="compNode" presStyleCnt="0"/>
      <dgm:spPr/>
    </dgm:pt>
    <dgm:pt modelId="{D588F160-10EA-42DF-A15F-6F871D646920}" type="pres">
      <dgm:prSet presAssocID="{6A6269EA-E7DB-4773-A69F-41086381FF2C}" presName="bkgdShape" presStyleLbl="node1" presStyleIdx="0" presStyleCnt="4"/>
      <dgm:spPr/>
    </dgm:pt>
    <dgm:pt modelId="{A676E33E-74E2-4FD4-91F8-6D0E68128CAC}" type="pres">
      <dgm:prSet presAssocID="{6A6269EA-E7DB-4773-A69F-41086381FF2C}" presName="nodeTx" presStyleLbl="node1" presStyleIdx="0" presStyleCnt="4">
        <dgm:presLayoutVars>
          <dgm:bulletEnabled val="1"/>
        </dgm:presLayoutVars>
      </dgm:prSet>
      <dgm:spPr/>
    </dgm:pt>
    <dgm:pt modelId="{99B87D05-A5AA-4123-916D-417943628C3F}" type="pres">
      <dgm:prSet presAssocID="{6A6269EA-E7DB-4773-A69F-41086381FF2C}" presName="invisiNode" presStyleLbl="node1" presStyleIdx="0" presStyleCnt="4"/>
      <dgm:spPr/>
    </dgm:pt>
    <dgm:pt modelId="{33C79E2C-9580-46CB-B87E-BEE846BA1FF6}" type="pres">
      <dgm:prSet presAssocID="{6A6269EA-E7DB-4773-A69F-41086381FF2C}" presName="imagNode" presStyleLbl="fgImgPlace1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DB73F0C-4D5D-4B08-A499-32C4BF1DF704}" type="pres">
      <dgm:prSet presAssocID="{03387C14-7572-410D-AC9F-70DD93EFA3EC}" presName="sibTrans" presStyleLbl="sibTrans2D1" presStyleIdx="0" presStyleCnt="0"/>
      <dgm:spPr/>
    </dgm:pt>
    <dgm:pt modelId="{DE68C62A-E7AB-4D8C-93A2-36780313127E}" type="pres">
      <dgm:prSet presAssocID="{F0D40CB7-B69A-466B-BD12-6F8F125F6908}" presName="compNode" presStyleCnt="0"/>
      <dgm:spPr/>
    </dgm:pt>
    <dgm:pt modelId="{0C9FDEA0-1375-43A2-8F45-DE0585DC95BF}" type="pres">
      <dgm:prSet presAssocID="{F0D40CB7-B69A-466B-BD12-6F8F125F6908}" presName="bkgdShape" presStyleLbl="node1" presStyleIdx="1" presStyleCnt="4"/>
      <dgm:spPr/>
    </dgm:pt>
    <dgm:pt modelId="{E4B59104-F127-42CA-A4CC-3CCBA48427E9}" type="pres">
      <dgm:prSet presAssocID="{F0D40CB7-B69A-466B-BD12-6F8F125F6908}" presName="nodeTx" presStyleLbl="node1" presStyleIdx="1" presStyleCnt="4">
        <dgm:presLayoutVars>
          <dgm:bulletEnabled val="1"/>
        </dgm:presLayoutVars>
      </dgm:prSet>
      <dgm:spPr/>
    </dgm:pt>
    <dgm:pt modelId="{B47ECE38-7EA6-4014-9AF2-D3332B670193}" type="pres">
      <dgm:prSet presAssocID="{F0D40CB7-B69A-466B-BD12-6F8F125F6908}" presName="invisiNode" presStyleLbl="node1" presStyleIdx="1" presStyleCnt="4"/>
      <dgm:spPr/>
    </dgm:pt>
    <dgm:pt modelId="{6EBCA74F-E77F-4EF5-9808-297FA467A1F8}" type="pres">
      <dgm:prSet presAssocID="{F0D40CB7-B69A-466B-BD12-6F8F125F6908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AB4EB7-674E-4F7C-AE54-B4038EFA26E7}" type="pres">
      <dgm:prSet presAssocID="{C8A15F95-0EE7-483C-98EE-0A5654BE42A8}" presName="sibTrans" presStyleLbl="sibTrans2D1" presStyleIdx="0" presStyleCnt="0"/>
      <dgm:spPr/>
    </dgm:pt>
    <dgm:pt modelId="{90AEEE05-3A45-49EF-8370-C107190DBE37}" type="pres">
      <dgm:prSet presAssocID="{CE16E860-622A-4DE9-8050-C843655E2AEA}" presName="compNode" presStyleCnt="0"/>
      <dgm:spPr/>
    </dgm:pt>
    <dgm:pt modelId="{7938D634-A80A-4960-98A3-FF41E90A0485}" type="pres">
      <dgm:prSet presAssocID="{CE16E860-622A-4DE9-8050-C843655E2AEA}" presName="bkgdShape" presStyleLbl="node1" presStyleIdx="2" presStyleCnt="4"/>
      <dgm:spPr/>
    </dgm:pt>
    <dgm:pt modelId="{F28FE44A-1473-4A1E-ABA1-25E6D2086604}" type="pres">
      <dgm:prSet presAssocID="{CE16E860-622A-4DE9-8050-C843655E2AEA}" presName="nodeTx" presStyleLbl="node1" presStyleIdx="2" presStyleCnt="4">
        <dgm:presLayoutVars>
          <dgm:bulletEnabled val="1"/>
        </dgm:presLayoutVars>
      </dgm:prSet>
      <dgm:spPr/>
    </dgm:pt>
    <dgm:pt modelId="{AA9211A5-4F15-4323-8790-E45703077E6E}" type="pres">
      <dgm:prSet presAssocID="{CE16E860-622A-4DE9-8050-C843655E2AEA}" presName="invisiNode" presStyleLbl="node1" presStyleIdx="2" presStyleCnt="4"/>
      <dgm:spPr/>
    </dgm:pt>
    <dgm:pt modelId="{C7C790CC-CF0F-44B9-BC87-FD05F88F1773}" type="pres">
      <dgm:prSet presAssocID="{CE16E860-622A-4DE9-8050-C843655E2AEA}" presName="imagNode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A2B1F2-D5E9-46A0-90BB-A02EB417D8CC}" type="pres">
      <dgm:prSet presAssocID="{83E02111-8175-42C6-99FF-1928EC21A2A8}" presName="sibTrans" presStyleLbl="sibTrans2D1" presStyleIdx="0" presStyleCnt="0"/>
      <dgm:spPr/>
    </dgm:pt>
    <dgm:pt modelId="{7B3769D9-F954-4A75-8B6D-D2327ABDC5C8}" type="pres">
      <dgm:prSet presAssocID="{051B06E9-4375-40BE-9983-4131D6557A00}" presName="compNode" presStyleCnt="0"/>
      <dgm:spPr/>
    </dgm:pt>
    <dgm:pt modelId="{9C2DC8B3-6CCC-44F4-963F-343D9BF91208}" type="pres">
      <dgm:prSet presAssocID="{051B06E9-4375-40BE-9983-4131D6557A00}" presName="bkgdShape" presStyleLbl="node1" presStyleIdx="3" presStyleCnt="4"/>
      <dgm:spPr/>
    </dgm:pt>
    <dgm:pt modelId="{E5732C99-0813-4D18-9F35-A3FE2955BC45}" type="pres">
      <dgm:prSet presAssocID="{051B06E9-4375-40BE-9983-4131D6557A00}" presName="nodeTx" presStyleLbl="node1" presStyleIdx="3" presStyleCnt="4">
        <dgm:presLayoutVars>
          <dgm:bulletEnabled val="1"/>
        </dgm:presLayoutVars>
      </dgm:prSet>
      <dgm:spPr/>
    </dgm:pt>
    <dgm:pt modelId="{687B828A-E3F4-4D63-8C89-B013DD17289C}" type="pres">
      <dgm:prSet presAssocID="{051B06E9-4375-40BE-9983-4131D6557A00}" presName="invisiNode" presStyleLbl="node1" presStyleIdx="3" presStyleCnt="4"/>
      <dgm:spPr/>
    </dgm:pt>
    <dgm:pt modelId="{4376354C-8B28-465D-AADE-1005F1214D2D}" type="pres">
      <dgm:prSet presAssocID="{051B06E9-4375-40BE-9983-4131D6557A00}" presName="imagNode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BE13F0E-8F2D-4BBF-8A4B-759664EFAAFF}" type="presOf" srcId="{AFB4338C-C10E-4BDF-B756-4C82F934E431}" destId="{1D8D961E-1116-415F-8DAC-77B53B4FAD54}" srcOrd="0" destOrd="0" presId="urn:microsoft.com/office/officeart/2005/8/layout/hList7"/>
    <dgm:cxn modelId="{E5437A1C-043C-4A8E-A6DD-E14A48BBD288}" type="presOf" srcId="{C8A15F95-0EE7-483C-98EE-0A5654BE42A8}" destId="{DEAB4EB7-674E-4F7C-AE54-B4038EFA26E7}" srcOrd="0" destOrd="0" presId="urn:microsoft.com/office/officeart/2005/8/layout/hList7"/>
    <dgm:cxn modelId="{6D5AD41E-58CC-495C-A6F8-01AF80DC2ACD}" type="presOf" srcId="{03387C14-7572-410D-AC9F-70DD93EFA3EC}" destId="{BDB73F0C-4D5D-4B08-A499-32C4BF1DF704}" srcOrd="0" destOrd="0" presId="urn:microsoft.com/office/officeart/2005/8/layout/hList7"/>
    <dgm:cxn modelId="{8481B733-87D6-4B60-8300-85D067DA5415}" type="presOf" srcId="{051B06E9-4375-40BE-9983-4131D6557A00}" destId="{9C2DC8B3-6CCC-44F4-963F-343D9BF91208}" srcOrd="0" destOrd="0" presId="urn:microsoft.com/office/officeart/2005/8/layout/hList7"/>
    <dgm:cxn modelId="{CDAB2869-7D90-4EF0-8748-90089637C6F2}" srcId="{AFB4338C-C10E-4BDF-B756-4C82F934E431}" destId="{CE16E860-622A-4DE9-8050-C843655E2AEA}" srcOrd="2" destOrd="0" parTransId="{8D644E49-3A21-4B48-B1CE-EA357739ADF4}" sibTransId="{83E02111-8175-42C6-99FF-1928EC21A2A8}"/>
    <dgm:cxn modelId="{BFAE187C-01ED-40D0-A965-4B4007B8DC87}" type="presOf" srcId="{F0D40CB7-B69A-466B-BD12-6F8F125F6908}" destId="{0C9FDEA0-1375-43A2-8F45-DE0585DC95BF}" srcOrd="0" destOrd="0" presId="urn:microsoft.com/office/officeart/2005/8/layout/hList7"/>
    <dgm:cxn modelId="{D477A684-956C-4136-AD33-F1908FFC0BD9}" type="presOf" srcId="{6A6269EA-E7DB-4773-A69F-41086381FF2C}" destId="{D588F160-10EA-42DF-A15F-6F871D646920}" srcOrd="0" destOrd="0" presId="urn:microsoft.com/office/officeart/2005/8/layout/hList7"/>
    <dgm:cxn modelId="{9A05DB92-C91F-48AE-BE13-5EB454AECC46}" srcId="{AFB4338C-C10E-4BDF-B756-4C82F934E431}" destId="{F0D40CB7-B69A-466B-BD12-6F8F125F6908}" srcOrd="1" destOrd="0" parTransId="{03DA05BD-8ED5-427A-A076-CF2B2DD8F87B}" sibTransId="{C8A15F95-0EE7-483C-98EE-0A5654BE42A8}"/>
    <dgm:cxn modelId="{A085B1A3-A94F-452A-A3F9-701109D31795}" type="presOf" srcId="{CE16E860-622A-4DE9-8050-C843655E2AEA}" destId="{F28FE44A-1473-4A1E-ABA1-25E6D2086604}" srcOrd="1" destOrd="0" presId="urn:microsoft.com/office/officeart/2005/8/layout/hList7"/>
    <dgm:cxn modelId="{F4664BA6-8123-4E4C-A8F8-2D5DBCDBC85A}" type="presOf" srcId="{CE16E860-622A-4DE9-8050-C843655E2AEA}" destId="{7938D634-A80A-4960-98A3-FF41E90A0485}" srcOrd="0" destOrd="0" presId="urn:microsoft.com/office/officeart/2005/8/layout/hList7"/>
    <dgm:cxn modelId="{C6E3D1AF-A361-4C72-8CB5-46A04F395095}" type="presOf" srcId="{6A6269EA-E7DB-4773-A69F-41086381FF2C}" destId="{A676E33E-74E2-4FD4-91F8-6D0E68128CAC}" srcOrd="1" destOrd="0" presId="urn:microsoft.com/office/officeart/2005/8/layout/hList7"/>
    <dgm:cxn modelId="{4A2280C1-9352-4357-84B3-6BA630987671}" type="presOf" srcId="{F0D40CB7-B69A-466B-BD12-6F8F125F6908}" destId="{E4B59104-F127-42CA-A4CC-3CCBA48427E9}" srcOrd="1" destOrd="0" presId="urn:microsoft.com/office/officeart/2005/8/layout/hList7"/>
    <dgm:cxn modelId="{CA8B1AD7-DCA7-43AD-AB10-F299120030B6}" type="presOf" srcId="{83E02111-8175-42C6-99FF-1928EC21A2A8}" destId="{50A2B1F2-D5E9-46A0-90BB-A02EB417D8CC}" srcOrd="0" destOrd="0" presId="urn:microsoft.com/office/officeart/2005/8/layout/hList7"/>
    <dgm:cxn modelId="{F52396D8-6BA4-4558-AFF8-CCC768FD24BF}" srcId="{AFB4338C-C10E-4BDF-B756-4C82F934E431}" destId="{6A6269EA-E7DB-4773-A69F-41086381FF2C}" srcOrd="0" destOrd="0" parTransId="{3BAD7C99-DCB7-4572-8C8A-DB5333371A49}" sibTransId="{03387C14-7572-410D-AC9F-70DD93EFA3EC}"/>
    <dgm:cxn modelId="{46BBDEEE-84FD-44ED-947F-02C348C4DBA9}" srcId="{AFB4338C-C10E-4BDF-B756-4C82F934E431}" destId="{051B06E9-4375-40BE-9983-4131D6557A00}" srcOrd="3" destOrd="0" parTransId="{55D8A94A-6612-4E70-ADFD-EE3A9AD38934}" sibTransId="{723D405B-AC55-403A-B5AB-30EDFBAC9C99}"/>
    <dgm:cxn modelId="{A8540EF9-5E2B-4FDB-A62B-0B75CD07BB0B}" type="presOf" srcId="{051B06E9-4375-40BE-9983-4131D6557A00}" destId="{E5732C99-0813-4D18-9F35-A3FE2955BC45}" srcOrd="1" destOrd="0" presId="urn:microsoft.com/office/officeart/2005/8/layout/hList7"/>
    <dgm:cxn modelId="{7EF19E89-6EF4-4C19-8BE2-7510309FF63F}" type="presParOf" srcId="{1D8D961E-1116-415F-8DAC-77B53B4FAD54}" destId="{2927DBC2-A110-44C8-8466-7A1B0F904A9B}" srcOrd="0" destOrd="0" presId="urn:microsoft.com/office/officeart/2005/8/layout/hList7"/>
    <dgm:cxn modelId="{C6821F87-012B-4E1F-B9F4-A2BDE68D8318}" type="presParOf" srcId="{1D8D961E-1116-415F-8DAC-77B53B4FAD54}" destId="{B1BCA48B-1E85-42D1-84F9-47E4524649BB}" srcOrd="1" destOrd="0" presId="urn:microsoft.com/office/officeart/2005/8/layout/hList7"/>
    <dgm:cxn modelId="{4346FD64-704B-405B-87E6-721570CEF521}" type="presParOf" srcId="{B1BCA48B-1E85-42D1-84F9-47E4524649BB}" destId="{EE7BB8B0-3DC9-460A-8138-4E615492E4A9}" srcOrd="0" destOrd="0" presId="urn:microsoft.com/office/officeart/2005/8/layout/hList7"/>
    <dgm:cxn modelId="{4E09F65E-04BE-4632-9366-9F16C32D0565}" type="presParOf" srcId="{EE7BB8B0-3DC9-460A-8138-4E615492E4A9}" destId="{D588F160-10EA-42DF-A15F-6F871D646920}" srcOrd="0" destOrd="0" presId="urn:microsoft.com/office/officeart/2005/8/layout/hList7"/>
    <dgm:cxn modelId="{24E944B7-F649-4694-A9D9-637F9016228E}" type="presParOf" srcId="{EE7BB8B0-3DC9-460A-8138-4E615492E4A9}" destId="{A676E33E-74E2-4FD4-91F8-6D0E68128CAC}" srcOrd="1" destOrd="0" presId="urn:microsoft.com/office/officeart/2005/8/layout/hList7"/>
    <dgm:cxn modelId="{56356D82-6314-4816-871A-C9B7F976C1B1}" type="presParOf" srcId="{EE7BB8B0-3DC9-460A-8138-4E615492E4A9}" destId="{99B87D05-A5AA-4123-916D-417943628C3F}" srcOrd="2" destOrd="0" presId="urn:microsoft.com/office/officeart/2005/8/layout/hList7"/>
    <dgm:cxn modelId="{C9C45C3F-FBA5-4402-A516-EAB58C7E67D6}" type="presParOf" srcId="{EE7BB8B0-3DC9-460A-8138-4E615492E4A9}" destId="{33C79E2C-9580-46CB-B87E-BEE846BA1FF6}" srcOrd="3" destOrd="0" presId="urn:microsoft.com/office/officeart/2005/8/layout/hList7"/>
    <dgm:cxn modelId="{873E3197-1D6D-45BE-A571-3B7A5B2ED146}" type="presParOf" srcId="{B1BCA48B-1E85-42D1-84F9-47E4524649BB}" destId="{BDB73F0C-4D5D-4B08-A499-32C4BF1DF704}" srcOrd="1" destOrd="0" presId="urn:microsoft.com/office/officeart/2005/8/layout/hList7"/>
    <dgm:cxn modelId="{32220DE7-8F3C-4030-85F9-21FA3E84108C}" type="presParOf" srcId="{B1BCA48B-1E85-42D1-84F9-47E4524649BB}" destId="{DE68C62A-E7AB-4D8C-93A2-36780313127E}" srcOrd="2" destOrd="0" presId="urn:microsoft.com/office/officeart/2005/8/layout/hList7"/>
    <dgm:cxn modelId="{CC95B217-01C2-4D07-BEA4-86263446AC71}" type="presParOf" srcId="{DE68C62A-E7AB-4D8C-93A2-36780313127E}" destId="{0C9FDEA0-1375-43A2-8F45-DE0585DC95BF}" srcOrd="0" destOrd="0" presId="urn:microsoft.com/office/officeart/2005/8/layout/hList7"/>
    <dgm:cxn modelId="{72287700-1369-4545-841A-AFD104049985}" type="presParOf" srcId="{DE68C62A-E7AB-4D8C-93A2-36780313127E}" destId="{E4B59104-F127-42CA-A4CC-3CCBA48427E9}" srcOrd="1" destOrd="0" presId="urn:microsoft.com/office/officeart/2005/8/layout/hList7"/>
    <dgm:cxn modelId="{3C6DBA45-29E1-41F6-9D83-DFC2CF209C4B}" type="presParOf" srcId="{DE68C62A-E7AB-4D8C-93A2-36780313127E}" destId="{B47ECE38-7EA6-4014-9AF2-D3332B670193}" srcOrd="2" destOrd="0" presId="urn:microsoft.com/office/officeart/2005/8/layout/hList7"/>
    <dgm:cxn modelId="{C2B15C43-C93E-46C8-B0BA-6006DE13CFFE}" type="presParOf" srcId="{DE68C62A-E7AB-4D8C-93A2-36780313127E}" destId="{6EBCA74F-E77F-4EF5-9808-297FA467A1F8}" srcOrd="3" destOrd="0" presId="urn:microsoft.com/office/officeart/2005/8/layout/hList7"/>
    <dgm:cxn modelId="{3D0C7BE0-5591-4400-8BC4-69AEC7ED8E06}" type="presParOf" srcId="{B1BCA48B-1E85-42D1-84F9-47E4524649BB}" destId="{DEAB4EB7-674E-4F7C-AE54-B4038EFA26E7}" srcOrd="3" destOrd="0" presId="urn:microsoft.com/office/officeart/2005/8/layout/hList7"/>
    <dgm:cxn modelId="{49ACD89A-E6A2-4C75-9105-23449F90D5A4}" type="presParOf" srcId="{B1BCA48B-1E85-42D1-84F9-47E4524649BB}" destId="{90AEEE05-3A45-49EF-8370-C107190DBE37}" srcOrd="4" destOrd="0" presId="urn:microsoft.com/office/officeart/2005/8/layout/hList7"/>
    <dgm:cxn modelId="{05DF6DFF-A2A5-4273-B8E9-C9FDCDB56DC0}" type="presParOf" srcId="{90AEEE05-3A45-49EF-8370-C107190DBE37}" destId="{7938D634-A80A-4960-98A3-FF41E90A0485}" srcOrd="0" destOrd="0" presId="urn:microsoft.com/office/officeart/2005/8/layout/hList7"/>
    <dgm:cxn modelId="{3AB9CA42-7336-48F2-8F92-ED85C8806F6E}" type="presParOf" srcId="{90AEEE05-3A45-49EF-8370-C107190DBE37}" destId="{F28FE44A-1473-4A1E-ABA1-25E6D2086604}" srcOrd="1" destOrd="0" presId="urn:microsoft.com/office/officeart/2005/8/layout/hList7"/>
    <dgm:cxn modelId="{52A33727-7E6E-4CB7-985D-0A5F0405049F}" type="presParOf" srcId="{90AEEE05-3A45-49EF-8370-C107190DBE37}" destId="{AA9211A5-4F15-4323-8790-E45703077E6E}" srcOrd="2" destOrd="0" presId="urn:microsoft.com/office/officeart/2005/8/layout/hList7"/>
    <dgm:cxn modelId="{219A73A2-13ED-470F-8A5D-47322065F93D}" type="presParOf" srcId="{90AEEE05-3A45-49EF-8370-C107190DBE37}" destId="{C7C790CC-CF0F-44B9-BC87-FD05F88F1773}" srcOrd="3" destOrd="0" presId="urn:microsoft.com/office/officeart/2005/8/layout/hList7"/>
    <dgm:cxn modelId="{2DDF3978-CFE1-4F1D-B13C-A44B9D8E984E}" type="presParOf" srcId="{B1BCA48B-1E85-42D1-84F9-47E4524649BB}" destId="{50A2B1F2-D5E9-46A0-90BB-A02EB417D8CC}" srcOrd="5" destOrd="0" presId="urn:microsoft.com/office/officeart/2005/8/layout/hList7"/>
    <dgm:cxn modelId="{5DD5B1F0-DA7B-4C38-B72D-972949B060FF}" type="presParOf" srcId="{B1BCA48B-1E85-42D1-84F9-47E4524649BB}" destId="{7B3769D9-F954-4A75-8B6D-D2327ABDC5C8}" srcOrd="6" destOrd="0" presId="urn:microsoft.com/office/officeart/2005/8/layout/hList7"/>
    <dgm:cxn modelId="{8EBA15B3-9584-40F7-82D3-48D5C81900DD}" type="presParOf" srcId="{7B3769D9-F954-4A75-8B6D-D2327ABDC5C8}" destId="{9C2DC8B3-6CCC-44F4-963F-343D9BF91208}" srcOrd="0" destOrd="0" presId="urn:microsoft.com/office/officeart/2005/8/layout/hList7"/>
    <dgm:cxn modelId="{688173EC-09ED-4B43-86CF-E0183C14AF15}" type="presParOf" srcId="{7B3769D9-F954-4A75-8B6D-D2327ABDC5C8}" destId="{E5732C99-0813-4D18-9F35-A3FE2955BC45}" srcOrd="1" destOrd="0" presId="urn:microsoft.com/office/officeart/2005/8/layout/hList7"/>
    <dgm:cxn modelId="{535F41BA-8AF9-4FE6-AE52-697A8F8E8EBC}" type="presParOf" srcId="{7B3769D9-F954-4A75-8B6D-D2327ABDC5C8}" destId="{687B828A-E3F4-4D63-8C89-B013DD17289C}" srcOrd="2" destOrd="0" presId="urn:microsoft.com/office/officeart/2005/8/layout/hList7"/>
    <dgm:cxn modelId="{80FDF22D-DA31-42D2-88F0-20DBC9D44DAF}" type="presParOf" srcId="{7B3769D9-F954-4A75-8B6D-D2327ABDC5C8}" destId="{4376354C-8B28-465D-AADE-1005F1214D2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9CB02-0136-4032-8B2D-D35E48FA086E}">
      <dsp:nvSpPr>
        <dsp:cNvPr id="0" name=""/>
        <dsp:cNvSpPr/>
      </dsp:nvSpPr>
      <dsp:spPr>
        <a:xfrm>
          <a:off x="4994910" y="3292"/>
          <a:ext cx="4339590" cy="1962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6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1972. </a:t>
          </a:r>
          <a:r>
            <a:rPr lang="hr-HR" alt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četrdesetogodišnje istraživanje bilo je završeno</a:t>
          </a:r>
          <a:endParaRPr lang="hr-HR" alt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4910" y="3292"/>
        <a:ext cx="4339590" cy="1962727"/>
      </dsp:txXfrm>
    </dsp:sp>
    <dsp:sp modelId="{CBCC4D06-6CB9-42D5-A302-978FDB234565}">
      <dsp:nvSpPr>
        <dsp:cNvPr id="0" name=""/>
        <dsp:cNvSpPr/>
      </dsp:nvSpPr>
      <dsp:spPr>
        <a:xfrm>
          <a:off x="2857500" y="3292"/>
          <a:ext cx="1943100" cy="19627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18C4E-A982-4B95-A264-FFF2B6007974}">
      <dsp:nvSpPr>
        <dsp:cNvPr id="0" name=""/>
        <dsp:cNvSpPr/>
      </dsp:nvSpPr>
      <dsp:spPr>
        <a:xfrm>
          <a:off x="2857500" y="2289869"/>
          <a:ext cx="4339590" cy="1962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kad su novinari saznali u Americi je izbio najveći biomedicinski skandal</a:t>
          </a:r>
          <a:endParaRPr lang="hr-HR" alt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7500" y="2289869"/>
        <a:ext cx="4339590" cy="1962727"/>
      </dsp:txXfrm>
    </dsp:sp>
    <dsp:sp modelId="{A08DAF0E-80C5-49C0-9B3D-644BF5CD7E41}">
      <dsp:nvSpPr>
        <dsp:cNvPr id="0" name=""/>
        <dsp:cNvSpPr/>
      </dsp:nvSpPr>
      <dsp:spPr>
        <a:xfrm>
          <a:off x="7391400" y="2289869"/>
          <a:ext cx="1943099" cy="19627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EC34-F9B9-4620-82DE-5179BDFBA9B6}">
      <dsp:nvSpPr>
        <dsp:cNvPr id="0" name=""/>
        <dsp:cNvSpPr/>
      </dsp:nvSpPr>
      <dsp:spPr>
        <a:xfrm>
          <a:off x="4994910" y="4576447"/>
          <a:ext cx="4339590" cy="1962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javnost se digla na noge pitajući je li u ime znanosti i nekih „općih interesa“ dopušteno bezdušno eksperimentirati s ljudima </a:t>
          </a:r>
          <a:endParaRPr lang="hr-HR" alt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4910" y="4576447"/>
        <a:ext cx="4339590" cy="1962727"/>
      </dsp:txXfrm>
    </dsp:sp>
    <dsp:sp modelId="{7D78713E-C638-4557-A1D0-F183BC3C1420}">
      <dsp:nvSpPr>
        <dsp:cNvPr id="0" name=""/>
        <dsp:cNvSpPr/>
      </dsp:nvSpPr>
      <dsp:spPr>
        <a:xfrm>
          <a:off x="2857500" y="4576447"/>
          <a:ext cx="1943099" cy="19627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9333F-9845-4713-827E-0E04251EA490}">
      <dsp:nvSpPr>
        <dsp:cNvPr id="0" name=""/>
        <dsp:cNvSpPr/>
      </dsp:nvSpPr>
      <dsp:spPr>
        <a:xfrm>
          <a:off x="232712" y="718883"/>
          <a:ext cx="5537843" cy="1730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177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pogrešnom</a:t>
          </a:r>
          <a:r>
            <a:rPr lang="en-US" sz="31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dijagnozom</a:t>
          </a:r>
          <a:r>
            <a:rPr lang="en-US" sz="31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1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tretmanom</a:t>
          </a:r>
          <a:r>
            <a:rPr lang="en-US" sz="31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1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nehatom</a:t>
          </a:r>
          <a:r>
            <a:rPr lang="en-US" sz="31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  </a:t>
          </a:r>
          <a:endParaRPr lang="hr-HR" sz="3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712" y="718883"/>
        <a:ext cx="5537843" cy="1730576"/>
      </dsp:txXfrm>
    </dsp:sp>
    <dsp:sp modelId="{022C99BF-56B7-49A3-801D-569BCC813594}">
      <dsp:nvSpPr>
        <dsp:cNvPr id="0" name=""/>
        <dsp:cNvSpPr/>
      </dsp:nvSpPr>
      <dsp:spPr>
        <a:xfrm>
          <a:off x="1968" y="468910"/>
          <a:ext cx="1211403" cy="18171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50A49-A5BB-4B29-A45C-CC81BBBB1953}">
      <dsp:nvSpPr>
        <dsp:cNvPr id="0" name=""/>
        <dsp:cNvSpPr/>
      </dsp:nvSpPr>
      <dsp:spPr>
        <a:xfrm>
          <a:off x="6250672" y="718883"/>
          <a:ext cx="5537843" cy="1730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177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načelo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prije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svega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odnosilo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nenanošenje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tjelesne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boli</a:t>
          </a:r>
          <a:endParaRPr lang="hr-HR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0672" y="718883"/>
        <a:ext cx="5537843" cy="1730576"/>
      </dsp:txXfrm>
    </dsp:sp>
    <dsp:sp modelId="{06A82946-65E3-43D7-B2D8-8514ACAA96B0}">
      <dsp:nvSpPr>
        <dsp:cNvPr id="0" name=""/>
        <dsp:cNvSpPr/>
      </dsp:nvSpPr>
      <dsp:spPr>
        <a:xfrm>
          <a:off x="6019929" y="468910"/>
          <a:ext cx="1211403" cy="18171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FC968-19D9-4877-95D0-1829F25E0ECE}">
      <dsp:nvSpPr>
        <dsp:cNvPr id="0" name=""/>
        <dsp:cNvSpPr/>
      </dsp:nvSpPr>
      <dsp:spPr>
        <a:xfrm>
          <a:off x="3241692" y="2897486"/>
          <a:ext cx="5537843" cy="1730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177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danas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prošireno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nenanošenje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duševne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boli</a:t>
          </a:r>
          <a:r>
            <a:rPr lang="hr-H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čuvanje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medicinske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tajne</a:t>
          </a:r>
          <a:endParaRPr lang="hr-HR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1692" y="2897486"/>
        <a:ext cx="5537843" cy="1730576"/>
      </dsp:txXfrm>
    </dsp:sp>
    <dsp:sp modelId="{D84452BE-4657-4D2C-A423-BD72B8BF9F44}">
      <dsp:nvSpPr>
        <dsp:cNvPr id="0" name=""/>
        <dsp:cNvSpPr/>
      </dsp:nvSpPr>
      <dsp:spPr>
        <a:xfrm>
          <a:off x="3010949" y="2647513"/>
          <a:ext cx="1211403" cy="18171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F2C6C-B85E-4B2C-BA79-CB4F56E44667}">
      <dsp:nvSpPr>
        <dsp:cNvPr id="0" name=""/>
        <dsp:cNvSpPr/>
      </dsp:nvSpPr>
      <dsp:spPr>
        <a:xfrm>
          <a:off x="4881079" y="-140812"/>
          <a:ext cx="2185524" cy="21858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862B8-2CB3-4CB7-8808-505D644E6553}">
      <dsp:nvSpPr>
        <dsp:cNvPr id="0" name=""/>
        <dsp:cNvSpPr/>
      </dsp:nvSpPr>
      <dsp:spPr>
        <a:xfrm>
          <a:off x="5337276" y="641330"/>
          <a:ext cx="1214453" cy="607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ljubav prema pacijentu</a:t>
          </a:r>
          <a:endParaRPr lang="hr-HR" sz="2000" b="1" kern="1200" dirty="0"/>
        </a:p>
      </dsp:txBody>
      <dsp:txXfrm>
        <a:off x="5337276" y="641330"/>
        <a:ext cx="1214453" cy="607081"/>
      </dsp:txXfrm>
    </dsp:sp>
    <dsp:sp modelId="{56BEE8B9-0536-4481-BA80-D184676E597E}">
      <dsp:nvSpPr>
        <dsp:cNvPr id="0" name=""/>
        <dsp:cNvSpPr/>
      </dsp:nvSpPr>
      <dsp:spPr>
        <a:xfrm>
          <a:off x="4274057" y="1255936"/>
          <a:ext cx="2185524" cy="21858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AC9A-D321-4BF8-8715-C71C32231C35}">
      <dsp:nvSpPr>
        <dsp:cNvPr id="0" name=""/>
        <dsp:cNvSpPr/>
      </dsp:nvSpPr>
      <dsp:spPr>
        <a:xfrm>
          <a:off x="4758694" y="2038921"/>
          <a:ext cx="2775196" cy="607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spremnost da mu se pruži pomoć kada je u nevolji </a:t>
          </a:r>
          <a:endParaRPr lang="hr-HR" sz="1800" b="1" kern="1200" dirty="0"/>
        </a:p>
      </dsp:txBody>
      <dsp:txXfrm>
        <a:off x="4758694" y="2038921"/>
        <a:ext cx="2775196" cy="607081"/>
      </dsp:txXfrm>
    </dsp:sp>
    <dsp:sp modelId="{E744B790-A7C6-4BC8-B1E3-5BE3FF67C860}">
      <dsp:nvSpPr>
        <dsp:cNvPr id="0" name=""/>
        <dsp:cNvSpPr/>
      </dsp:nvSpPr>
      <dsp:spPr>
        <a:xfrm>
          <a:off x="4887034" y="2662168"/>
          <a:ext cx="2176897" cy="18784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63185-2886-4814-B499-0368CB97B82E}">
      <dsp:nvSpPr>
        <dsp:cNvPr id="0" name=""/>
        <dsp:cNvSpPr/>
      </dsp:nvSpPr>
      <dsp:spPr>
        <a:xfrm>
          <a:off x="5045844" y="3317380"/>
          <a:ext cx="1856814" cy="607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 se požrtvovano štite njegovi interesi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5844" y="3317380"/>
        <a:ext cx="1856814" cy="6070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11C00-F9D0-4A67-AFF8-1D38861D3B76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FF415-E1BD-40F2-8892-564042BC189E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pošteno, jednako i primjereno pružanje usluga, određeno društvenim normama</a:t>
          </a:r>
          <a:endParaRPr lang="hr-HR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024" y="334530"/>
        <a:ext cx="9963850" cy="669409"/>
      </dsp:txXfrm>
    </dsp:sp>
    <dsp:sp modelId="{EC06F7F3-6BAB-4E4F-B966-CD2FBA8C8CEA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0EF8D-A30B-4112-86F9-6A5F871C8EB5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naglašava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svakome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dati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ono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što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mu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pripada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što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usko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povezano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zahtjevima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pacijenata</a:t>
          </a:r>
          <a:endParaRPr lang="hr-HR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812" y="1338819"/>
        <a:ext cx="9580062" cy="669409"/>
      </dsp:txXfrm>
    </dsp:sp>
    <dsp:sp modelId="{F7AD7687-D75C-4CDE-8144-6494FFAB5F06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3AAAD-A7CA-4347-A6DF-71B0B146BFA8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više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skupih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pretraga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više</a:t>
          </a:r>
          <a:r>
            <a:rPr lang="hr-HR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sofisticiranih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zahvata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manje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materijalnih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sredstava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pacijente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jednak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način</a:t>
          </a:r>
          <a:endParaRPr lang="hr-HR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812" y="2343108"/>
        <a:ext cx="9580062" cy="669409"/>
      </dsp:txXfrm>
    </dsp:sp>
    <dsp:sp modelId="{FCFF8E11-EF04-4DC9-899B-D4E97A5ADF1C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EC039-BC00-4FB9-B5A2-163E314BD032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itanje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pravednosti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danas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više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dolazi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izražaja</a:t>
          </a:r>
          <a:r>
            <a: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zdravstvu</a:t>
          </a:r>
          <a:endParaRPr lang="hr-HR" sz="2100" kern="1200" dirty="0">
            <a:solidFill>
              <a:schemeClr val="tx1"/>
            </a:solidFill>
          </a:endParaRPr>
        </a:p>
      </dsp:txBody>
      <dsp:txXfrm>
        <a:off x="492024" y="3347397"/>
        <a:ext cx="9963850" cy="669409"/>
      </dsp:txXfrm>
    </dsp:sp>
    <dsp:sp modelId="{481DB2FC-7C89-4E67-B3DE-61568CB2F7E7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DB9C5-1E26-40DA-857B-53C0A9090FB1}">
      <dsp:nvSpPr>
        <dsp:cNvPr id="0" name=""/>
        <dsp:cNvSpPr/>
      </dsp:nvSpPr>
      <dsp:spPr>
        <a:xfrm>
          <a:off x="0" y="1498363"/>
          <a:ext cx="1051560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F6A4F-1451-45F9-834A-FA787F8234B6}">
      <dsp:nvSpPr>
        <dsp:cNvPr id="0" name=""/>
        <dsp:cNvSpPr/>
      </dsp:nvSpPr>
      <dsp:spPr>
        <a:xfrm>
          <a:off x="525780" y="453934"/>
          <a:ext cx="7358564" cy="15462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1962.</a:t>
          </a:r>
          <a:r>
            <a:rPr lang="hr-HR" alt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 otkriveno da su liječnici u znanstvene svrhe u jednoj dječjoj bolnici u Willowbrock (N.Y.) zarazili hepatitisom skupinu mentalno retardirane djece</a:t>
          </a:r>
          <a:endParaRPr lang="hr-HR" alt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63" y="529417"/>
        <a:ext cx="7207598" cy="1395303"/>
      </dsp:txXfrm>
    </dsp:sp>
    <dsp:sp modelId="{F9DC8D68-2BDC-4CA4-8828-7094C2D38427}">
      <dsp:nvSpPr>
        <dsp:cNvPr id="0" name=""/>
        <dsp:cNvSpPr/>
      </dsp:nvSpPr>
      <dsp:spPr>
        <a:xfrm>
          <a:off x="0" y="3040603"/>
          <a:ext cx="1051560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FCEF6-D723-41F1-A7EC-4CB3CCD10701}">
      <dsp:nvSpPr>
        <dsp:cNvPr id="0" name=""/>
        <dsp:cNvSpPr/>
      </dsp:nvSpPr>
      <dsp:spPr>
        <a:xfrm>
          <a:off x="525780" y="2538763"/>
          <a:ext cx="736092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3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1963.</a:t>
          </a:r>
          <a:r>
            <a:rPr lang="hr-HR" altLang="en-US" sz="3400" kern="1200">
              <a:latin typeface="Times New Roman" panose="02020603050405020304" pitchFamily="18" charset="0"/>
              <a:cs typeface="Times New Roman" panose="02020603050405020304" pitchFamily="18" charset="0"/>
            </a:rPr>
            <a:t> grupa starih i senilnih bolesnika bila inficirana stanicama raka</a:t>
          </a:r>
          <a:endParaRPr lang="hr-HR" alt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776" y="2587759"/>
        <a:ext cx="7262928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1CFE7-ABCA-4ED2-9B7F-5998EC24FD4E}">
      <dsp:nvSpPr>
        <dsp:cNvPr id="0" name=""/>
        <dsp:cNvSpPr/>
      </dsp:nvSpPr>
      <dsp:spPr>
        <a:xfrm>
          <a:off x="4353" y="0"/>
          <a:ext cx="3872595" cy="27195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84B53-0438-4034-B55C-547451876A3F}">
      <dsp:nvSpPr>
        <dsp:cNvPr id="0" name=""/>
        <dsp:cNvSpPr/>
      </dsp:nvSpPr>
      <dsp:spPr>
        <a:xfrm>
          <a:off x="557518" y="1631751"/>
          <a:ext cx="3872595" cy="27195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Znanje </a:t>
          </a:r>
          <a:r>
            <a:rPr lang="hr-HR" sz="37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u lječenju</a:t>
          </a:r>
          <a:r>
            <a:rPr lang="hr-HR" sz="3700" b="1" i="1" kern="1200"/>
            <a:t> </a:t>
          </a:r>
          <a:endParaRPr lang="hr-HR" sz="37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9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en-US" sz="29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nanje bez savjesti je nemoral i opasnost</a:t>
          </a:r>
          <a:endParaRPr lang="hr-HR" sz="2900" kern="1200" dirty="0"/>
        </a:p>
      </dsp:txBody>
      <dsp:txXfrm>
        <a:off x="637172" y="1711405"/>
        <a:ext cx="3713287" cy="2560278"/>
      </dsp:txXfrm>
    </dsp:sp>
    <dsp:sp modelId="{DAE6FDF4-CC6B-4159-822A-6231648408F9}">
      <dsp:nvSpPr>
        <dsp:cNvPr id="0" name=""/>
        <dsp:cNvSpPr/>
      </dsp:nvSpPr>
      <dsp:spPr>
        <a:xfrm>
          <a:off x="4377625" y="894527"/>
          <a:ext cx="1236489" cy="93053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000" kern="1200"/>
        </a:p>
      </dsp:txBody>
      <dsp:txXfrm>
        <a:off x="4377625" y="1080633"/>
        <a:ext cx="957330" cy="558318"/>
      </dsp:txXfrm>
    </dsp:sp>
    <dsp:sp modelId="{F4C69AC2-1DA8-4879-ABCE-160BBF096D12}">
      <dsp:nvSpPr>
        <dsp:cNvPr id="0" name=""/>
        <dsp:cNvSpPr/>
      </dsp:nvSpPr>
      <dsp:spPr>
        <a:xfrm>
          <a:off x="6008227" y="0"/>
          <a:ext cx="3872595" cy="27195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3AD6B-D074-469D-95DC-60FEAC7F96A7}">
      <dsp:nvSpPr>
        <dsp:cNvPr id="0" name=""/>
        <dsp:cNvSpPr/>
      </dsp:nvSpPr>
      <dsp:spPr>
        <a:xfrm>
          <a:off x="6638650" y="1631751"/>
          <a:ext cx="3872595" cy="27195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Savjest - etička odgovornost </a:t>
          </a:r>
          <a:endParaRPr lang="hr-HR" sz="37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9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sz="29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avjest bez znanja je nekorisna</a:t>
          </a:r>
          <a:endParaRPr lang="hr-HR" sz="2900" kern="1200" dirty="0"/>
        </a:p>
      </dsp:txBody>
      <dsp:txXfrm>
        <a:off x="6718304" y="1711405"/>
        <a:ext cx="3713287" cy="2560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EED79-548E-4839-9549-2A7218629AA1}">
      <dsp:nvSpPr>
        <dsp:cNvPr id="0" name=""/>
        <dsp:cNvSpPr/>
      </dsp:nvSpPr>
      <dsp:spPr>
        <a:xfrm>
          <a:off x="2361902" y="726815"/>
          <a:ext cx="2714904" cy="18108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Istraživačka/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znanstvena povjerenstva</a:t>
          </a:r>
        </a:p>
      </dsp:txBody>
      <dsp:txXfrm>
        <a:off x="2796286" y="726815"/>
        <a:ext cx="2280519" cy="1810841"/>
      </dsp:txXfrm>
    </dsp:sp>
    <dsp:sp modelId="{5A536BB4-B2EC-4BBD-AA4B-3E82A8C64E67}">
      <dsp:nvSpPr>
        <dsp:cNvPr id="0" name=""/>
        <dsp:cNvSpPr/>
      </dsp:nvSpPr>
      <dsp:spPr>
        <a:xfrm>
          <a:off x="2323269" y="2511906"/>
          <a:ext cx="2714904" cy="18108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Procjenjuju, odobravaju i nadziru provođenje biomedicinskih istraživanja</a:t>
          </a:r>
        </a:p>
      </dsp:txBody>
      <dsp:txXfrm>
        <a:off x="2757653" y="2511906"/>
        <a:ext cx="2280519" cy="1810841"/>
      </dsp:txXfrm>
    </dsp:sp>
    <dsp:sp modelId="{9C75D3AD-7BBD-47DA-B343-C9D551534887}">
      <dsp:nvSpPr>
        <dsp:cNvPr id="0" name=""/>
        <dsp:cNvSpPr/>
      </dsp:nvSpPr>
      <dsp:spPr>
        <a:xfrm>
          <a:off x="913953" y="2840"/>
          <a:ext cx="1809936" cy="1809936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</a:p>
      </dsp:txBody>
      <dsp:txXfrm>
        <a:off x="1179012" y="267899"/>
        <a:ext cx="1279818" cy="1279818"/>
      </dsp:txXfrm>
    </dsp:sp>
    <dsp:sp modelId="{B3538DB2-288D-46FE-B2D8-59B45671AFCF}">
      <dsp:nvSpPr>
        <dsp:cNvPr id="0" name=""/>
        <dsp:cNvSpPr/>
      </dsp:nvSpPr>
      <dsp:spPr>
        <a:xfrm>
          <a:off x="6886742" y="726815"/>
          <a:ext cx="2714904" cy="18108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Bolnička/ klinička povjerenstva</a:t>
          </a:r>
          <a:endParaRPr lang="hr-HR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1127" y="726815"/>
        <a:ext cx="2280519" cy="1810841"/>
      </dsp:txXfrm>
    </dsp:sp>
    <dsp:sp modelId="{C8E84823-6303-4C65-8ECC-C09AEF14A9D0}">
      <dsp:nvSpPr>
        <dsp:cNvPr id="0" name=""/>
        <dsp:cNvSpPr/>
      </dsp:nvSpPr>
      <dsp:spPr>
        <a:xfrm>
          <a:off x="6886742" y="2537656"/>
          <a:ext cx="2714904" cy="18108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Savjetuju o etičkim aspektima u medicinskoj kliničkoj praksi</a:t>
          </a:r>
        </a:p>
      </dsp:txBody>
      <dsp:txXfrm>
        <a:off x="7321127" y="2537656"/>
        <a:ext cx="2280519" cy="1810841"/>
      </dsp:txXfrm>
    </dsp:sp>
    <dsp:sp modelId="{BB7EBE19-ED1B-4065-B8F6-8CBBDA8E09E5}">
      <dsp:nvSpPr>
        <dsp:cNvPr id="0" name=""/>
        <dsp:cNvSpPr/>
      </dsp:nvSpPr>
      <dsp:spPr>
        <a:xfrm>
          <a:off x="5438793" y="2840"/>
          <a:ext cx="1809936" cy="1809936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hr-HR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3852" y="267899"/>
        <a:ext cx="1279818" cy="1279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20F66-A64E-4A6C-9FC6-34EED01C1AC7}">
      <dsp:nvSpPr>
        <dsp:cNvPr id="0" name=""/>
        <dsp:cNvSpPr/>
      </dsp:nvSpPr>
      <dsp:spPr>
        <a:xfrm>
          <a:off x="0" y="3520659"/>
          <a:ext cx="7875973" cy="770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4. pravednost </a:t>
          </a:r>
          <a:r>
            <a:rPr lang="hr-HR" sz="2200" kern="1200" dirty="0"/>
            <a:t>(ravnomjerna i poštena raspodjela)</a:t>
          </a:r>
        </a:p>
      </dsp:txBody>
      <dsp:txXfrm>
        <a:off x="0" y="3520659"/>
        <a:ext cx="7875973" cy="770234"/>
      </dsp:txXfrm>
    </dsp:sp>
    <dsp:sp modelId="{2564A4F0-CF18-4314-9B5A-853645CB115E}">
      <dsp:nvSpPr>
        <dsp:cNvPr id="0" name=""/>
        <dsp:cNvSpPr/>
      </dsp:nvSpPr>
      <dsp:spPr>
        <a:xfrm rot="10800000">
          <a:off x="0" y="2347592"/>
          <a:ext cx="7875973" cy="118462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3. dobročinstvo </a:t>
          </a:r>
          <a:r>
            <a:rPr lang="hr-HR" sz="2200" kern="1200" dirty="0"/>
            <a:t>(sprječavanje štete, omogućivanje dobrobiti)</a:t>
          </a:r>
        </a:p>
      </dsp:txBody>
      <dsp:txXfrm rot="10800000">
        <a:off x="0" y="2347592"/>
        <a:ext cx="7875973" cy="769731"/>
      </dsp:txXfrm>
    </dsp:sp>
    <dsp:sp modelId="{27CACA7D-F086-4A1E-BBE6-FB7309DE4FC2}">
      <dsp:nvSpPr>
        <dsp:cNvPr id="0" name=""/>
        <dsp:cNvSpPr/>
      </dsp:nvSpPr>
      <dsp:spPr>
        <a:xfrm rot="10800000">
          <a:off x="0" y="1174526"/>
          <a:ext cx="7875973" cy="118462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2. neškodljivost </a:t>
          </a:r>
          <a:r>
            <a:rPr lang="hr-HR" sz="2200" kern="1200" dirty="0"/>
            <a:t>(ne nanašanje zla drugima)</a:t>
          </a:r>
        </a:p>
      </dsp:txBody>
      <dsp:txXfrm rot="10800000">
        <a:off x="0" y="1174526"/>
        <a:ext cx="7875973" cy="769731"/>
      </dsp:txXfrm>
    </dsp:sp>
    <dsp:sp modelId="{C2AEB4A6-F76D-4D12-AFB1-08254042DB74}">
      <dsp:nvSpPr>
        <dsp:cNvPr id="0" name=""/>
        <dsp:cNvSpPr/>
      </dsp:nvSpPr>
      <dsp:spPr>
        <a:xfrm rot="10800000">
          <a:off x="0" y="1459"/>
          <a:ext cx="7875973" cy="118462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1. autonomnost </a:t>
          </a:r>
          <a:r>
            <a:rPr lang="hr-HR" sz="2200" kern="1200" dirty="0"/>
            <a:t>(poštivanje želja i sposobnosti donošenja odluka)</a:t>
          </a:r>
        </a:p>
      </dsp:txBody>
      <dsp:txXfrm rot="10800000">
        <a:off x="0" y="1459"/>
        <a:ext cx="7875973" cy="769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8C56A-891A-4367-A3B6-0972C57FBD13}">
      <dsp:nvSpPr>
        <dsp:cNvPr id="0" name=""/>
        <dsp:cNvSpPr/>
      </dsp:nvSpPr>
      <dsp:spPr>
        <a:xfrm rot="5400000">
          <a:off x="2671999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CAF40-9524-4273-B7C2-340AB208FE19}">
      <dsp:nvSpPr>
        <dsp:cNvPr id="0" name=""/>
        <dsp:cNvSpPr/>
      </dsp:nvSpPr>
      <dsp:spPr>
        <a:xfrm>
          <a:off x="1001861" y="0"/>
          <a:ext cx="4714548" cy="13248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ima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autonomiju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može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don</a:t>
          </a:r>
          <a:r>
            <a:rPr lang="hr-HR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jeti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svoje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vlastite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svjesne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namjerne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dobrovoljne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odluke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6549" y="64688"/>
        <a:ext cx="4585172" cy="1195517"/>
      </dsp:txXfrm>
    </dsp:sp>
    <dsp:sp modelId="{65355D11-1047-44B4-A9A0-F4B4B1F54F1A}">
      <dsp:nvSpPr>
        <dsp:cNvPr id="0" name=""/>
        <dsp:cNvSpPr/>
      </dsp:nvSpPr>
      <dsp:spPr>
        <a:xfrm>
          <a:off x="4266899" y="151288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A7618-D2DD-43D5-BD72-77F50D6B5C82}">
      <dsp:nvSpPr>
        <dsp:cNvPr id="0" name=""/>
        <dsp:cNvSpPr/>
      </dsp:nvSpPr>
      <dsp:spPr>
        <a:xfrm rot="5400000">
          <a:off x="5190149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7443C-599A-4B4F-BB89-A90A594258F2}">
      <dsp:nvSpPr>
        <dsp:cNvPr id="0" name=""/>
        <dsp:cNvSpPr/>
      </dsp:nvSpPr>
      <dsp:spPr>
        <a:xfrm>
          <a:off x="3880683" y="1474588"/>
          <a:ext cx="5224882" cy="13248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pojedinci moraju imati kontrolu nad svojim vlastitim tijelom</a:t>
          </a:r>
          <a:endParaRPr lang="hr-H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5371" y="1539276"/>
        <a:ext cx="5095506" cy="1195517"/>
      </dsp:txXfrm>
    </dsp:sp>
    <dsp:sp modelId="{03D9A821-A711-4AAC-B400-017EB90D59C2}">
      <dsp:nvSpPr>
        <dsp:cNvPr id="0" name=""/>
        <dsp:cNvSpPr/>
      </dsp:nvSpPr>
      <dsp:spPr>
        <a:xfrm>
          <a:off x="6785049" y="1639581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3FD79-39BA-4595-ACF5-0B4CD6381DD7}">
      <dsp:nvSpPr>
        <dsp:cNvPr id="0" name=""/>
        <dsp:cNvSpPr/>
      </dsp:nvSpPr>
      <dsp:spPr>
        <a:xfrm>
          <a:off x="6359595" y="3014392"/>
          <a:ext cx="4557938" cy="13248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don</a:t>
          </a:r>
          <a:r>
            <a:rPr lang="hr-H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jeti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vlastit</a:t>
          </a:r>
          <a:r>
            <a:rPr lang="hr-H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odluk</a:t>
          </a:r>
          <a:r>
            <a:rPr lang="hr-H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svezi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medicinskim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tretmanom</a:t>
          </a:r>
          <a:endParaRPr lang="hr-HR" sz="2500" kern="1200" dirty="0"/>
        </a:p>
      </dsp:txBody>
      <dsp:txXfrm>
        <a:off x="6424283" y="3079080"/>
        <a:ext cx="4428562" cy="11955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872E1-FB42-4D57-A32D-665AA03E1339}">
      <dsp:nvSpPr>
        <dsp:cNvPr id="0" name=""/>
        <dsp:cNvSpPr/>
      </dsp:nvSpPr>
      <dsp:spPr>
        <a:xfrm>
          <a:off x="168850" y="402294"/>
          <a:ext cx="3963864" cy="1238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018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 pitchFamily="34" charset="0"/>
            </a:rPr>
            <a:t>Pravo na iskrenost</a:t>
          </a:r>
          <a:endParaRPr lang="en-US" sz="2200" kern="1200" dirty="0">
            <a:latin typeface="Calibri" panose="020F0502020204030204" pitchFamily="34" charset="0"/>
          </a:endParaRPr>
        </a:p>
      </dsp:txBody>
      <dsp:txXfrm>
        <a:off x="168850" y="402294"/>
        <a:ext cx="3963864" cy="1238707"/>
      </dsp:txXfrm>
    </dsp:sp>
    <dsp:sp modelId="{B121C8C9-7797-40E1-9CA0-574391D6E8A8}">
      <dsp:nvSpPr>
        <dsp:cNvPr id="0" name=""/>
        <dsp:cNvSpPr/>
      </dsp:nvSpPr>
      <dsp:spPr>
        <a:xfrm>
          <a:off x="3689" y="223369"/>
          <a:ext cx="867095" cy="130064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B3D9E-6FEB-49A0-B342-1B9A60BCD974}">
      <dsp:nvSpPr>
        <dsp:cNvPr id="0" name=""/>
        <dsp:cNvSpPr/>
      </dsp:nvSpPr>
      <dsp:spPr>
        <a:xfrm>
          <a:off x="4539734" y="402294"/>
          <a:ext cx="3963864" cy="1238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018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 pitchFamily="34" charset="0"/>
            </a:rPr>
            <a:t>Pravo na povjerljivost</a:t>
          </a:r>
          <a:endParaRPr lang="en-US" sz="2200" kern="1200" dirty="0">
            <a:latin typeface="Calibri" panose="020F0502020204030204" pitchFamily="34" charset="0"/>
          </a:endParaRPr>
        </a:p>
      </dsp:txBody>
      <dsp:txXfrm>
        <a:off x="4539734" y="402294"/>
        <a:ext cx="3963864" cy="1238707"/>
      </dsp:txXfrm>
    </dsp:sp>
    <dsp:sp modelId="{C8913610-88F8-415C-BD82-6860D96767E9}">
      <dsp:nvSpPr>
        <dsp:cNvPr id="0" name=""/>
        <dsp:cNvSpPr/>
      </dsp:nvSpPr>
      <dsp:spPr>
        <a:xfrm>
          <a:off x="4374573" y="223369"/>
          <a:ext cx="867095" cy="130064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0DF56-EDE4-4F57-B7CE-24ACB9049579}">
      <dsp:nvSpPr>
        <dsp:cNvPr id="0" name=""/>
        <dsp:cNvSpPr/>
      </dsp:nvSpPr>
      <dsp:spPr>
        <a:xfrm>
          <a:off x="168850" y="1961689"/>
          <a:ext cx="3963864" cy="1238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018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</a:rPr>
            <a:t>Prvo</a:t>
          </a:r>
          <a:r>
            <a:rPr lang="en-US" sz="2200" kern="1200" dirty="0">
              <a:latin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</a:rPr>
            <a:t>na</a:t>
          </a:r>
          <a:r>
            <a:rPr lang="en-US" sz="2200" kern="1200" dirty="0">
              <a:latin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</a:rPr>
            <a:t>davanje</a:t>
          </a:r>
          <a:r>
            <a:rPr lang="en-US" sz="2200" kern="1200" dirty="0">
              <a:latin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</a:rPr>
            <a:t>suglasnosti</a:t>
          </a:r>
          <a:r>
            <a:rPr lang="en-US" sz="2200" kern="1200" dirty="0">
              <a:latin typeface="Calibri" panose="020F0502020204030204" pitchFamily="34" charset="0"/>
            </a:rPr>
            <a:t> </a:t>
          </a:r>
          <a:endParaRPr lang="hr-HR" sz="2200" kern="1200" dirty="0">
            <a:latin typeface="Calibri" panose="020F0502020204030204" pitchFamily="34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</a:rPr>
            <a:t>(“Informed Consent”)</a:t>
          </a:r>
        </a:p>
      </dsp:txBody>
      <dsp:txXfrm>
        <a:off x="168850" y="1961689"/>
        <a:ext cx="3963864" cy="1238707"/>
      </dsp:txXfrm>
    </dsp:sp>
    <dsp:sp modelId="{64E4FFF1-8719-4459-80AA-A022DEC5A586}">
      <dsp:nvSpPr>
        <dsp:cNvPr id="0" name=""/>
        <dsp:cNvSpPr/>
      </dsp:nvSpPr>
      <dsp:spPr>
        <a:xfrm>
          <a:off x="3689" y="1782764"/>
          <a:ext cx="867095" cy="130064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03B1E-93F1-432A-87F8-E2FC7881EECB}">
      <dsp:nvSpPr>
        <dsp:cNvPr id="0" name=""/>
        <dsp:cNvSpPr/>
      </dsp:nvSpPr>
      <dsp:spPr>
        <a:xfrm>
          <a:off x="4539734" y="1961689"/>
          <a:ext cx="3963864" cy="1238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018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 pitchFamily="34" charset="0"/>
            </a:rPr>
            <a:t>Pravo na drugo mišljenje</a:t>
          </a:r>
          <a:endParaRPr lang="en-US" sz="2200" kern="1200" dirty="0">
            <a:latin typeface="Calibri" panose="020F0502020204030204" pitchFamily="34" charset="0"/>
          </a:endParaRPr>
        </a:p>
      </dsp:txBody>
      <dsp:txXfrm>
        <a:off x="4539734" y="1961689"/>
        <a:ext cx="3963864" cy="1238707"/>
      </dsp:txXfrm>
    </dsp:sp>
    <dsp:sp modelId="{FD03ED4D-19E7-440D-A2B2-646A612277E1}">
      <dsp:nvSpPr>
        <dsp:cNvPr id="0" name=""/>
        <dsp:cNvSpPr/>
      </dsp:nvSpPr>
      <dsp:spPr>
        <a:xfrm>
          <a:off x="4374573" y="1782764"/>
          <a:ext cx="867095" cy="130064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90713-84DB-48E0-8447-0F44540E88D9}">
      <dsp:nvSpPr>
        <dsp:cNvPr id="0" name=""/>
        <dsp:cNvSpPr/>
      </dsp:nvSpPr>
      <dsp:spPr>
        <a:xfrm>
          <a:off x="2354292" y="3521084"/>
          <a:ext cx="3963864" cy="1238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018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</a:rPr>
            <a:t>Pravo</a:t>
          </a:r>
          <a:r>
            <a:rPr lang="en-US" sz="2200" kern="1200" dirty="0">
              <a:latin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</a:rPr>
            <a:t>na</a:t>
          </a:r>
          <a:r>
            <a:rPr lang="en-US" sz="2200" kern="1200" dirty="0">
              <a:latin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</a:rPr>
            <a:t>slobodan</a:t>
          </a:r>
          <a:r>
            <a:rPr lang="en-US" sz="2200" kern="1200" dirty="0">
              <a:latin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</a:rPr>
            <a:t>izbor</a:t>
          </a:r>
          <a:r>
            <a:rPr lang="en-US" sz="2200" kern="1200" dirty="0">
              <a:latin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</a:rPr>
            <a:t>liječnika</a:t>
          </a:r>
          <a:endParaRPr lang="en-US" sz="2200" kern="1200" dirty="0">
            <a:latin typeface="Calibri" panose="020F0502020204030204" pitchFamily="34" charset="0"/>
          </a:endParaRPr>
        </a:p>
      </dsp:txBody>
      <dsp:txXfrm>
        <a:off x="2354292" y="3521084"/>
        <a:ext cx="3963864" cy="1238707"/>
      </dsp:txXfrm>
    </dsp:sp>
    <dsp:sp modelId="{D3DDC789-6915-49F8-A31C-9698C787EBD7}">
      <dsp:nvSpPr>
        <dsp:cNvPr id="0" name=""/>
        <dsp:cNvSpPr/>
      </dsp:nvSpPr>
      <dsp:spPr>
        <a:xfrm>
          <a:off x="2189131" y="3342160"/>
          <a:ext cx="867095" cy="130064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1DBB3-69E5-49CC-B845-C0D74989302D}">
      <dsp:nvSpPr>
        <dsp:cNvPr id="0" name=""/>
        <dsp:cNvSpPr/>
      </dsp:nvSpPr>
      <dsp:spPr>
        <a:xfrm>
          <a:off x="886264" y="0"/>
          <a:ext cx="10044332" cy="507316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50419-89E7-4404-9902-474520DBD067}">
      <dsp:nvSpPr>
        <dsp:cNvPr id="0" name=""/>
        <dsp:cNvSpPr/>
      </dsp:nvSpPr>
      <dsp:spPr>
        <a:xfrm>
          <a:off x="515487" y="1510838"/>
          <a:ext cx="3306298" cy="20514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graničeno je u slučajevima u kojima bi nepoduzimanje predloženog medicinskog tretmana</a:t>
          </a:r>
          <a:r>
            <a:rPr lang="hr-HR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hr-HR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632" y="1610983"/>
        <a:ext cx="3106008" cy="1851194"/>
      </dsp:txXfrm>
    </dsp:sp>
    <dsp:sp modelId="{F51AADFB-0FA5-4F66-BDC5-BAE4344E8EAD}">
      <dsp:nvSpPr>
        <dsp:cNvPr id="0" name=""/>
        <dsp:cNvSpPr/>
      </dsp:nvSpPr>
      <dsp:spPr>
        <a:xfrm>
          <a:off x="4016521" y="1521948"/>
          <a:ext cx="3545058" cy="20292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ugrozilo život i zdravlje bolesnika</a:t>
          </a:r>
          <a:r>
            <a:rPr lang="hr-HR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r-HR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5582" y="1621009"/>
        <a:ext cx="3346936" cy="1831142"/>
      </dsp:txXfrm>
    </dsp:sp>
    <dsp:sp modelId="{8B760460-F66D-4097-87D1-C1CC84543432}">
      <dsp:nvSpPr>
        <dsp:cNvPr id="0" name=""/>
        <dsp:cNvSpPr/>
      </dsp:nvSpPr>
      <dsp:spPr>
        <a:xfrm>
          <a:off x="7756316" y="1521948"/>
          <a:ext cx="3545058" cy="20292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izazvalo trajna oštećenja</a:t>
          </a:r>
          <a:r>
            <a:rPr lang="hr-HR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njegova zdravlja</a:t>
          </a:r>
          <a:endParaRPr lang="en-US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5377" y="1621009"/>
        <a:ext cx="3346936" cy="1831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8F160-10EA-42DF-A15F-6F871D646920}">
      <dsp:nvSpPr>
        <dsp:cNvPr id="0" name=""/>
        <dsp:cNvSpPr/>
      </dsp:nvSpPr>
      <dsp:spPr>
        <a:xfrm>
          <a:off x="2301" y="0"/>
          <a:ext cx="2412377" cy="3629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ne ubij </a:t>
          </a:r>
          <a:endParaRPr lang="hr-HR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1" y="1451628"/>
        <a:ext cx="2412377" cy="1451628"/>
      </dsp:txXfrm>
    </dsp:sp>
    <dsp:sp modelId="{33C79E2C-9580-46CB-B87E-BEE846BA1FF6}">
      <dsp:nvSpPr>
        <dsp:cNvPr id="0" name=""/>
        <dsp:cNvSpPr/>
      </dsp:nvSpPr>
      <dsp:spPr>
        <a:xfrm>
          <a:off x="604250" y="217744"/>
          <a:ext cx="1208480" cy="12084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FDEA0-1375-43A2-8F45-DE0585DC95BF}">
      <dsp:nvSpPr>
        <dsp:cNvPr id="0" name=""/>
        <dsp:cNvSpPr/>
      </dsp:nvSpPr>
      <dsp:spPr>
        <a:xfrm>
          <a:off x="2487050" y="0"/>
          <a:ext cx="2412377" cy="3629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ne uzrokuj bol </a:t>
          </a:r>
          <a:endParaRPr lang="hr-HR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7050" y="1451628"/>
        <a:ext cx="2412377" cy="1451628"/>
      </dsp:txXfrm>
    </dsp:sp>
    <dsp:sp modelId="{6EBCA74F-E77F-4EF5-9808-297FA467A1F8}">
      <dsp:nvSpPr>
        <dsp:cNvPr id="0" name=""/>
        <dsp:cNvSpPr/>
      </dsp:nvSpPr>
      <dsp:spPr>
        <a:xfrm>
          <a:off x="3088999" y="217744"/>
          <a:ext cx="1208480" cy="12084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8D634-A80A-4960-98A3-FF41E90A0485}">
      <dsp:nvSpPr>
        <dsp:cNvPr id="0" name=""/>
        <dsp:cNvSpPr/>
      </dsp:nvSpPr>
      <dsp:spPr>
        <a:xfrm>
          <a:off x="4971800" y="0"/>
          <a:ext cx="2412377" cy="3629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ne osakati </a:t>
          </a:r>
          <a:endParaRPr lang="hr-HR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1800" y="1451628"/>
        <a:ext cx="2412377" cy="1451628"/>
      </dsp:txXfrm>
    </dsp:sp>
    <dsp:sp modelId="{C7C790CC-CF0F-44B9-BC87-FD05F88F1773}">
      <dsp:nvSpPr>
        <dsp:cNvPr id="0" name=""/>
        <dsp:cNvSpPr/>
      </dsp:nvSpPr>
      <dsp:spPr>
        <a:xfrm>
          <a:off x="5573748" y="217744"/>
          <a:ext cx="1208480" cy="12084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DC8B3-6CCC-44F4-963F-343D9BF91208}">
      <dsp:nvSpPr>
        <dsp:cNvPr id="0" name=""/>
        <dsp:cNvSpPr/>
      </dsp:nvSpPr>
      <dsp:spPr>
        <a:xfrm>
          <a:off x="7456549" y="0"/>
          <a:ext cx="2412377" cy="3629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ne liši užitka</a:t>
          </a:r>
          <a:endParaRPr lang="hr-HR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6549" y="1451628"/>
        <a:ext cx="2412377" cy="1451628"/>
      </dsp:txXfrm>
    </dsp:sp>
    <dsp:sp modelId="{4376354C-8B28-465D-AADE-1005F1214D2D}">
      <dsp:nvSpPr>
        <dsp:cNvPr id="0" name=""/>
        <dsp:cNvSpPr/>
      </dsp:nvSpPr>
      <dsp:spPr>
        <a:xfrm>
          <a:off x="8058497" y="217744"/>
          <a:ext cx="1208480" cy="12084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7DBC2-A110-44C8-8466-7A1B0F904A9B}">
      <dsp:nvSpPr>
        <dsp:cNvPr id="0" name=""/>
        <dsp:cNvSpPr/>
      </dsp:nvSpPr>
      <dsp:spPr>
        <a:xfrm>
          <a:off x="361701" y="2903257"/>
          <a:ext cx="9147825" cy="544360"/>
        </a:xfrm>
        <a:prstGeom prst="left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B95A-D6BD-4182-98C8-D4AE4A6BD5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19C15-2A43-4EC3-967D-B577341A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354C-1108-49BB-B00E-7005C6F146ED}" type="slidenum">
              <a:rPr lang="hr-HR" smtClean="0"/>
              <a:pPr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621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9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7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5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1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8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87B9-1F35-40F9-9B70-B22C8ED9E07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85B2-A059-4B7D-87BF-0CA395AF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132857"/>
            <a:ext cx="10250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napredak znanosti omogućuje nam, u usporedbi s ranijim vremenima, znatno lakši, organiziraniji i u tom smislu kvalitetniji život na mnogim poljima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7133" y="3717030"/>
            <a:ext cx="87972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Nabrojite neke pozitivne strane znanosti s obzirom na:</a:t>
            </a:r>
          </a:p>
          <a:p>
            <a:endParaRPr lang="hr-H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općeniti razvoj tehnologije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medicinu, zdravlje, kvalitetu života</a:t>
            </a:r>
          </a:p>
          <a:p>
            <a:pPr marL="1371600" lvl="2" indent="-457200">
              <a:buFont typeface="+mj-lt"/>
              <a:buAutoNum type="alphaLcParenR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odgoj, obrazovanje, posao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425760">
            <a:off x="2001653" y="329360"/>
            <a:ext cx="6600610" cy="12166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2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r-H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Pozitivne strane znanosti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8939161"/>
              </p:ext>
            </p:extLst>
          </p:nvPr>
        </p:nvGraphicFramePr>
        <p:xfrm>
          <a:off x="0" y="115910"/>
          <a:ext cx="12192000" cy="654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72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altLang="en-US" sz="3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prije </a:t>
            </a:r>
            <a:r>
              <a:rPr lang="hr-HR" altLang="en-US" sz="3200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Tuskegeeija</a:t>
            </a:r>
            <a:r>
              <a:rPr lang="hr-HR" altLang="en-US" sz="3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već su bila izbila dva biomedicinska skandala :</a:t>
            </a:r>
            <a:br>
              <a:rPr lang="hr-HR" altLang="en-US" sz="3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6158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2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uske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359" y="1690688"/>
            <a:ext cx="5072776" cy="478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79549" y="184821"/>
            <a:ext cx="10515600" cy="13255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r-HR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Javna isprika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25003" y="1690688"/>
            <a:ext cx="5231719" cy="4566694"/>
          </a:xfrm>
        </p:spPr>
        <p:txBody>
          <a:bodyPr>
            <a:normAutofit fontScale="92500"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Afera sa Tuskegee projektom završila je tako da se američka vlada morala javno odreći svog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40-godišnjeg projekta i ispričati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nekolicini preživjelih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Afroamerikanaca iz Alabame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ih obeštetila u milijunskim dolarskim iznosima, što je osobno pred TV kamerama u Bijeloj kući učinio 2001. god.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predsjednik Bill Clinton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en-US" dirty="0">
                <a:solidFill>
                  <a:srgbClr val="FFFFFF"/>
                </a:solidFill>
                <a:latin typeface="Tahoma" panose="020B0604030504040204" pitchFamily="34" charset="0"/>
              </a:rPr>
              <a:t>iz bioetike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1202400" y="891720"/>
            <a:ext cx="10989360" cy="5070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TextShape 5"/>
          <p:cNvSpPr txBox="1"/>
          <p:nvPr/>
        </p:nvSpPr>
        <p:spPr>
          <a:xfrm>
            <a:off x="1523880" y="1054080"/>
            <a:ext cx="9464760" cy="1183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H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6"/>
          <p:cNvSpPr txBox="1"/>
          <p:nvPr/>
        </p:nvSpPr>
        <p:spPr>
          <a:xfrm>
            <a:off x="1523880" y="2399040"/>
            <a:ext cx="9465120" cy="3400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Nürembergu su 1946.g. održana su suđenja za ratne zločine počinjene u Drugome svjetskome ratu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tom procesu su otkriveni i rasvijetljeni su brojni zločini koji su bili pravdani kao medicinski pokusi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Otkriće masovnih pokusa na zatvorenicima u njemačkim koncentracijskim logorima dovelo je do osude dvadeset i troje liječnika i vojnih ličnosti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Sedam ih je kažnjeno smrtnom kaznom, devetoro je kažnjeno kaznom zatvora, a sedmoro oslobođeno.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Budući da su ozljede bile počinjene pod krinkom medicinskih intervencija i eksperimenata, optuženi su temeljili obranu na tome da su izvođeni dozvoljeni medicinski eksperimenti </a:t>
            </a:r>
            <a:endParaRPr lang="en-HR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1202400" y="891720"/>
            <a:ext cx="10989360" cy="5070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TextShape 5"/>
          <p:cNvSpPr txBox="1"/>
          <p:nvPr/>
        </p:nvSpPr>
        <p:spPr>
          <a:xfrm>
            <a:off x="1523880" y="1054080"/>
            <a:ext cx="9464760" cy="1183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HR" sz="4400" b="0" strike="noStrike" spc="-1">
                <a:solidFill>
                  <a:srgbClr val="000000"/>
                </a:solidFill>
                <a:latin typeface="Calibri Light"/>
              </a:rPr>
              <a:t>Neki od nacističkih eksperimenata</a:t>
            </a:r>
            <a:endParaRPr lang="en-H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6"/>
          <p:cNvSpPr txBox="1"/>
          <p:nvPr/>
        </p:nvSpPr>
        <p:spPr>
          <a:xfrm>
            <a:off x="1523880" y="2399040"/>
            <a:ext cx="9465120" cy="3400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b="0" strike="noStrike" spc="-1">
                <a:solidFill>
                  <a:srgbClr val="000000"/>
                </a:solidFill>
                <a:latin typeface="Calibri"/>
              </a:rPr>
              <a:t>Eksperimenti na blizancima (1500 parova je „testirano”, a tek 200 pojedinaca preživjelo)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b="0" strike="noStrike" spc="-1">
                <a:solidFill>
                  <a:srgbClr val="000000"/>
                </a:solidFill>
                <a:latin typeface="Calibri"/>
              </a:rPr>
              <a:t>Transplantacija kosti, mišića i živaca ”na živo”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b="0" strike="noStrike" spc="-1">
                <a:solidFill>
                  <a:srgbClr val="000000"/>
                </a:solidFill>
                <a:latin typeface="Calibri"/>
              </a:rPr>
              <a:t>Izdržljivost lubanje (testirano na 12godišnjaku kojeg je poseban čekić kontinuirano udarao u glavu pod određenim pritiscima)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b="0" strike="noStrike" spc="-1">
                <a:solidFill>
                  <a:srgbClr val="000000"/>
                </a:solidFill>
                <a:latin typeface="Calibri"/>
              </a:rPr>
              <a:t>Pokusi smrzavanja (ljudi bi bili spuštani u ledene komore kako bi se odredilo vrijeme preživljavanja – 50 do 60 min u prosijeku)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b="0" strike="noStrike" spc="-1">
                <a:solidFill>
                  <a:srgbClr val="000000"/>
                </a:solidFill>
                <a:latin typeface="Calibri"/>
              </a:rPr>
              <a:t>Pokusi sa slanom vodom (rađeni na Romima – prisiljavani su bili piti samo slanu vodu ili su im davali nesterilne otopine 3,5% NaCl)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000" b="0" strike="noStrike" spc="-1">
                <a:solidFill>
                  <a:srgbClr val="000000"/>
                </a:solidFill>
                <a:latin typeface="Calibri"/>
              </a:rPr>
              <a:t>Prisilna sterilizacija preko 400 000 osoba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4"/>
          <p:cNvSpPr/>
          <p:nvPr/>
        </p:nvSpPr>
        <p:spPr>
          <a:xfrm>
            <a:off x="1202400" y="891720"/>
            <a:ext cx="10989360" cy="5070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TextShape 5"/>
          <p:cNvSpPr txBox="1"/>
          <p:nvPr/>
        </p:nvSpPr>
        <p:spPr>
          <a:xfrm>
            <a:off x="1523880" y="1678320"/>
            <a:ext cx="9465120" cy="4121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posljedica suđenja stvoren je i </a:t>
            </a:r>
            <a:r>
              <a:rPr lang="en-HR" sz="2200" b="0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Nüremberški kodeks</a:t>
            </a:r>
            <a:r>
              <a:rPr lang="en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kao prvi dokument koji je opisivao prava osoba uključenih u medicinska istraživanja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Svjetsko liječničko udruženje 1964.g. donijelo je </a:t>
            </a:r>
            <a:r>
              <a:rPr lang="en-HR" sz="2200" b="0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Helsinšku deklaraciju </a:t>
            </a:r>
            <a:endParaRPr lang="en-HR" sz="22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se nastavila na Nüremberški kodeks ali i Deklaraciju o ljudskim pravima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njoj je navedeno da vodeća misao mora biti zdravlje bolesnika/ispitanika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HR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84" name="Table 6"/>
          <p:cNvGraphicFramePr/>
          <p:nvPr>
            <p:extLst>
              <p:ext uri="{D42A27DB-BD31-4B8C-83A1-F6EECF244321}">
                <p14:modId xmlns:p14="http://schemas.microsoft.com/office/powerpoint/2010/main" val="1878268268"/>
              </p:ext>
            </p:extLst>
          </p:nvPr>
        </p:nvGraphicFramePr>
        <p:xfrm>
          <a:off x="2751480" y="4354560"/>
          <a:ext cx="6688800" cy="1188720"/>
        </p:xfrm>
        <a:graphic>
          <a:graphicData uri="http://schemas.openxmlformats.org/drawingml/2006/table">
            <a:tbl>
              <a:tblPr/>
              <a:tblGrid>
                <a:gridCol w="668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Iako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Helsinška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deklaracija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stvorena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okrilju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Svjetskog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liječničkog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udruženja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taj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dokument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pripada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cijelom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strike="noStrike" spc="-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čovječanstvu</a:t>
                      </a:r>
                      <a:r>
                        <a:rPr lang="en-US" sz="2400" b="0" i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4"/>
          <p:cNvSpPr/>
          <p:nvPr/>
        </p:nvSpPr>
        <p:spPr>
          <a:xfrm>
            <a:off x="1202400" y="891720"/>
            <a:ext cx="10989360" cy="5070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TextShape 5"/>
          <p:cNvSpPr txBox="1"/>
          <p:nvPr/>
        </p:nvSpPr>
        <p:spPr>
          <a:xfrm>
            <a:off x="1523880" y="1054080"/>
            <a:ext cx="9464760" cy="1183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4000"/>
          </a:bodyPr>
          <a:lstStyle/>
          <a:p>
            <a:pPr>
              <a:lnSpc>
                <a:spcPct val="90000"/>
              </a:lnSpc>
            </a:pPr>
            <a:r>
              <a:rPr lang="en-HR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Temeljna načela Helsinške deklaracije</a:t>
            </a:r>
          </a:p>
        </p:txBody>
      </p:sp>
      <p:sp>
        <p:nvSpPr>
          <p:cNvPr id="190" name="TextShape 6"/>
          <p:cNvSpPr txBox="1"/>
          <p:nvPr/>
        </p:nvSpPr>
        <p:spPr>
          <a:xfrm>
            <a:off x="1523880" y="2399040"/>
            <a:ext cx="9465120" cy="3400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Poštovanje čovjeka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Poštivanje odluke i informirani pristanak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Poštivanje promjene odluke tokom medicinskih istraživanja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Dužnost je istraživača usmjerena ka dobrobiti osobe uz poštivanje zakona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136520" y="627480"/>
            <a:ext cx="74739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HR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Zadaća</a:t>
            </a:r>
          </a:p>
        </p:txBody>
      </p:sp>
      <p:sp>
        <p:nvSpPr>
          <p:cNvPr id="192" name="TextShape 2"/>
          <p:cNvSpPr txBox="1"/>
          <p:nvPr/>
        </p:nvSpPr>
        <p:spPr>
          <a:xfrm>
            <a:off x="1136520" y="2278080"/>
            <a:ext cx="6467400" cy="3450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Pretražujući internet, pronađite primjer jednog znanstvenog istraživanja koje je obilježilo neetičnost!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Istražite odgovor na pitanje: </a:t>
            </a:r>
            <a:r>
              <a:rPr lang="en-HR" sz="2400" b="0" i="1" strike="noStrike" spc="-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znači da svako istraživanje mora biti odobreno od etičkog povjerenstva?</a:t>
            </a:r>
            <a:endParaRPr lang="en-HR" sz="2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D23F4F5-E706-4779-9EF7-CE9C7982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258" y="2048521"/>
            <a:ext cx="4336742" cy="3252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8064" y="2204864"/>
            <a:ext cx="8376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bietika je interdisciplinarna znastvena disciplina koja se bavi etičkim pitanjima vezanima uz ljudski život:</a:t>
            </a:r>
          </a:p>
          <a:p>
            <a:pPr marL="914400" lvl="1" indent="-457200">
              <a:buFont typeface="+mj-lt"/>
              <a:buAutoNum type="alphaLcParenR"/>
            </a:pP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obzirom na početak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(npr. prenatalna dijagnoza, genetski inženjering, umjetna oplodnja, kontracepcija, pobačaj itd.)</a:t>
            </a:r>
          </a:p>
          <a:p>
            <a:pPr marL="914400" lvl="1" indent="-457200">
              <a:buFont typeface="+mj-lt"/>
              <a:buAutoNum type="alphaLcParenR"/>
            </a:pP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sredinu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obzirom na zdravlje i bolest, npr. transplantacija, ovisnosti, pokusi na bolesnicima, zatvorenicima itd.)</a:t>
            </a:r>
          </a:p>
          <a:p>
            <a:pPr marL="914400" lvl="1" indent="-457200">
              <a:buFont typeface="+mj-lt"/>
              <a:buAutoNum type="alphaLcParenR"/>
            </a:pP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(palijativna medicina, eutanazija, umiranje u dostojanstvu itd.)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bioetika ima za cilj upozoriti današnju znanost na nužnost poštivanja dostojanstva svake osobe u svakom životnom stupnju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Bioetika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 zdravstvenu profesiju osnovni uvjeti </a:t>
            </a:r>
            <a:br>
              <a:rPr lang="hr-H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 rad su:</a:t>
            </a:r>
            <a:endParaRPr lang="hr-H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" name="Rezervirano mjesto sadržaja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0882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12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17854"/>
              </p:ext>
            </p:extLst>
          </p:nvPr>
        </p:nvGraphicFramePr>
        <p:xfrm>
          <a:off x="1100832" y="1349406"/>
          <a:ext cx="10022889" cy="55085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4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0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7979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RAZVOJ</a:t>
                      </a:r>
                      <a:r>
                        <a:rPr lang="hr-HR" sz="20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TEHNOLOGIJE I INFORMATIKE</a:t>
                      </a:r>
                      <a:endParaRPr lang="hr-HR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MEDICINA, ZDRAVLJE, ŽIVOT</a:t>
                      </a:r>
                      <a:endParaRPr lang="hr-HR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ODGOJ, OBRAZOVANJE, POSAO</a:t>
                      </a:r>
                      <a:endParaRPr lang="hr-HR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5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razvoj strojeva</a:t>
                      </a:r>
                      <a:r>
                        <a:rPr lang="hr-HR" sz="1600" b="1" baseline="0" dirty="0">
                          <a:solidFill>
                            <a:schemeClr val="tx1"/>
                          </a:solidFill>
                        </a:rPr>
                        <a:t> pomoću kojih je neusporedivo lakše raditi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otkriće mnogih lijekova koji produžuju život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bolje poznavanje psihologije, pedagogije i drugih grana omogućuje bolji osobni život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5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nova</a:t>
                      </a:r>
                      <a:r>
                        <a:rPr lang="hr-HR" sz="1600" b="1" baseline="0" dirty="0">
                          <a:solidFill>
                            <a:schemeClr val="tx1"/>
                          </a:solidFill>
                        </a:rPr>
                        <a:t> prometna sredstva koja olakšavaju svakodnevicu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razna otkrića s obzirom na zdravlje,</a:t>
                      </a:r>
                      <a:r>
                        <a:rPr lang="hr-HR" sz="1600" b="1" baseline="0" dirty="0">
                          <a:solidFill>
                            <a:schemeClr val="tx1"/>
                          </a:solidFill>
                        </a:rPr>
                        <a:t> prehranu i drugo što poboljšava kvalitetu života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bolje i kvalitetnije obrazovanje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5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bolja i lakša protočnost informacija</a:t>
                      </a:r>
                      <a:r>
                        <a:rPr lang="hr-HR" sz="1600" b="1" baseline="0" dirty="0">
                          <a:solidFill>
                            <a:schemeClr val="tx1"/>
                          </a:solidFill>
                        </a:rPr>
                        <a:t> i olakšanija komunikacija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prenatalna dijagnoza</a:t>
                      </a:r>
                      <a:r>
                        <a:rPr lang="hr-HR" sz="1600" b="1" baseline="0" dirty="0">
                          <a:solidFill>
                            <a:schemeClr val="tx1"/>
                          </a:solidFill>
                        </a:rPr>
                        <a:t> s pozitivne strane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</a:rPr>
                        <a:t>bolji i kvalitetniji posao</a:t>
                      </a:r>
                      <a:endParaRPr lang="hr-H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 rot="21425760">
            <a:off x="2407039" y="356289"/>
            <a:ext cx="6738274" cy="164425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2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54110" y="186655"/>
            <a:ext cx="10515600" cy="13255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r-HR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Pozitivne strane znanosti</a:t>
            </a:r>
            <a:endParaRPr lang="en-US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PIIS0272638607001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002" y="2107553"/>
            <a:ext cx="8368463" cy="392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7003" y="244700"/>
            <a:ext cx="8368463" cy="17901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br>
              <a:rPr lang="hr-HR" sz="2700" b="1" i="1" dirty="0"/>
            </a:br>
            <a:br>
              <a:rPr lang="hr-HR" sz="2700" b="1" i="1" dirty="0"/>
            </a:br>
            <a:br>
              <a:rPr lang="hr-HR" sz="2700" b="1" i="1" dirty="0"/>
            </a:br>
            <a: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bioetike  </a:t>
            </a:r>
            <a:r>
              <a:rPr lang="hr-HR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smatra se osnivanje </a:t>
            </a:r>
            <a:r>
              <a:rPr lang="hr-HR" sz="27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ETIČKOG TIJELA  </a:t>
            </a:r>
            <a:br>
              <a:rPr lang="hr-HR" sz="27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27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tzv. „ Božjeg komiteta” </a:t>
            </a:r>
            <a:r>
              <a:rPr lang="hr-HR" alt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je, nakon što je 1962. godine u Centru za umjetni bubreg u Seattleu stavljen u funkciju prvi aparat za dijalizu, trebao izvršiti odabir malobrojnih pacijenata</a:t>
            </a:r>
            <a:br>
              <a:rPr lang="hr-HR" altLang="en-US" sz="2800" kern="0" dirty="0">
                <a:solidFill>
                  <a:srgbClr val="000000"/>
                </a:solidFill>
                <a:latin typeface="Arial"/>
              </a:rPr>
            </a:br>
            <a:br>
              <a:rPr lang="hr-HR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2739" y="6107496"/>
            <a:ext cx="8472728" cy="6539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kandidata za dijalizu bilo je mnogo više nego dijalizatora pa se nametnula moralna dilema koga izabrati za dijalizu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225826" y="450761"/>
            <a:ext cx="1966174" cy="1378039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anonimno povjerenstvo  je</a:t>
            </a:r>
            <a:r>
              <a:rPr lang="hr-HR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odlučivalo na temelju nemedicinskih kriterija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174310" y="4071179"/>
            <a:ext cx="2069206" cy="1522617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</a:t>
            </a: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vrijednosti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poput</a:t>
            </a: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lnSpc>
                <a:spcPct val="150000"/>
              </a:lnSpc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građanskog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ugleda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lokalnoj</a:t>
            </a: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uspješnosti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poslu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hranitelj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itelji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82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etičkih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povjerenstava</a:t>
            </a:r>
            <a:endParaRPr lang="hr-H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5777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2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4856" y="236336"/>
            <a:ext cx="10341734" cy="13255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istraživačkih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etičkih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povjerenstva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84856" y="1674254"/>
            <a:ext cx="4559121" cy="36318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ispitanika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dragovoljaca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istraživanjima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018983" y="1551904"/>
            <a:ext cx="4507607" cy="387654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Podržati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istraživača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istraživački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sigurnost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je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ispitivanje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etično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44" y="5663151"/>
            <a:ext cx="941304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0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198C954-AD2B-4561-8813-FD57EDDB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896" y="134305"/>
            <a:ext cx="10057660" cy="646929"/>
          </a:xfrm>
        </p:spPr>
        <p:txBody>
          <a:bodyPr>
            <a:noAutofit/>
          </a:bodyPr>
          <a:lstStyle/>
          <a:p>
            <a:pPr algn="ctr"/>
            <a:r>
              <a:rPr lang="hr-HR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Biomedicinska načela / principi  </a:t>
            </a:r>
            <a:br>
              <a:rPr lang="hr-HR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 koje uvijek obvezuju</a:t>
            </a:r>
            <a:endParaRPr lang="hr-H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08EA2CD2-BC06-465B-8640-782B2C3C8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260942"/>
              </p:ext>
            </p:extLst>
          </p:nvPr>
        </p:nvGraphicFramePr>
        <p:xfrm>
          <a:off x="1935331" y="2565647"/>
          <a:ext cx="7875973" cy="429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rpca: zakrivljena i nagnuta prema gore 1">
            <a:extLst>
              <a:ext uri="{FF2B5EF4-FFF2-40B4-BE49-F238E27FC236}">
                <a16:creationId xmlns:a16="http://schemas.microsoft.com/office/drawing/2014/main" id="{F05C1858-5BC3-4FB0-BE75-20B0D5F4A949}"/>
              </a:ext>
            </a:extLst>
          </p:cNvPr>
          <p:cNvSpPr/>
          <p:nvPr/>
        </p:nvSpPr>
        <p:spPr>
          <a:xfrm>
            <a:off x="2127739" y="980982"/>
            <a:ext cx="7603666" cy="1384917"/>
          </a:xfrm>
          <a:prstGeom prst="ellipseRibbon2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buNone/>
              <a:defRPr/>
            </a:pPr>
            <a:r>
              <a:rPr lang="hr-H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(opće smjernice / standardi ponašanja koje navode da su neke vrste radnji zabranjene, poželjne ili dozvoljene)</a:t>
            </a:r>
          </a:p>
        </p:txBody>
      </p:sp>
    </p:spTree>
    <p:extLst>
      <p:ext uri="{BB962C8B-B14F-4D97-AF65-F5344CB8AC3E}">
        <p14:creationId xmlns:p14="http://schemas.microsoft.com/office/powerpoint/2010/main" val="358456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223457"/>
            <a:ext cx="10515600" cy="13255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Autonomija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samostalnost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sloboda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nezavisnost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312418"/>
              </p:ext>
            </p:extLst>
          </p:nvPr>
        </p:nvGraphicFramePr>
        <p:xfrm>
          <a:off x="838199" y="1825625"/>
          <a:ext cx="110103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FAC2F5FE-6C61-41BE-81B2-EFC73A586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54" y="3891343"/>
            <a:ext cx="295421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A62818-F334-4727-A758-EC7F8755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Autonomija</a:t>
            </a:r>
            <a:r>
              <a:rPr lang="en-US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pacijenta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D7918A8-1313-4C00-9805-7CA4F8CDE1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507288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68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r-HR" b="1" dirty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Načelo autonomije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r>
              <a:rPr lang="hr-HR" dirty="0"/>
              <a:t>ukoliko pacijent nije u stanju samostalno odlučivati -  traži se suglasnost obitelji ili srodnika</a:t>
            </a:r>
          </a:p>
          <a:p>
            <a:pPr lvl="0"/>
            <a:r>
              <a:rPr lang="hr-HR" dirty="0"/>
              <a:t>potreban je </a:t>
            </a:r>
            <a:r>
              <a:rPr lang="hr-HR" b="1" dirty="0"/>
              <a:t>informirani pristanak- </a:t>
            </a:r>
            <a:r>
              <a:rPr lang="hr-HR" dirty="0"/>
              <a:t>liječnik je dužan o svemu obavijestiti pacijenta ili njegovu obitelj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3" y="4484077"/>
            <a:ext cx="2967914" cy="2127939"/>
          </a:xfrm>
          <a:prstGeom prst="rect">
            <a:avLst/>
          </a:prstGeom>
        </p:spPr>
      </p:pic>
      <p:sp>
        <p:nvSpPr>
          <p:cNvPr id="6" name="Vrpca: nagnuta prema dolje 5">
            <a:extLst>
              <a:ext uri="{FF2B5EF4-FFF2-40B4-BE49-F238E27FC236}">
                <a16:creationId xmlns:a16="http://schemas.microsoft.com/office/drawing/2014/main" id="{D53B2383-D20D-4A1D-B2DF-6F3D139EB719}"/>
              </a:ext>
            </a:extLst>
          </p:cNvPr>
          <p:cNvSpPr/>
          <p:nvPr/>
        </p:nvSpPr>
        <p:spPr>
          <a:xfrm>
            <a:off x="2639616" y="1572434"/>
            <a:ext cx="6984776" cy="1143000"/>
          </a:xfrm>
          <a:prstGeom prst="ribb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800" b="1" i="1" dirty="0">
                <a:solidFill>
                  <a:schemeClr val="tx1"/>
                </a:solidFill>
              </a:rPr>
              <a:t>volja bolesnika mora se poštovati</a:t>
            </a:r>
          </a:p>
        </p:txBody>
      </p:sp>
    </p:spTree>
    <p:extLst>
      <p:ext uri="{BB962C8B-B14F-4D97-AF65-F5344CB8AC3E}">
        <p14:creationId xmlns:p14="http://schemas.microsoft.com/office/powerpoint/2010/main" val="7865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-54965"/>
            <a:ext cx="10515600" cy="1325563"/>
          </a:xfrm>
          <a:ln>
            <a:solidFill>
              <a:schemeClr val="bg1"/>
            </a:solidFill>
          </a:ln>
        </p:spPr>
        <p:txBody>
          <a:bodyPr/>
          <a:lstStyle/>
          <a:p>
            <a:b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informativni pristanak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9" y="234923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Zahtijeva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posavjetujemo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ljudima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dobijemo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pristanak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poduzmemo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pomognemo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347729" y="3554569"/>
            <a:ext cx="3670479" cy="1824765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acijent</a:t>
            </a:r>
            <a:r>
              <a:rPr lang="hr-HR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razumij</a:t>
            </a:r>
            <a:r>
              <a:rPr lang="hr-HR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situaciju</a:t>
            </a:r>
            <a:endParaRPr lang="hr-HR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4253783" y="3554569"/>
            <a:ext cx="3628087" cy="1824765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hr-HR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posljedice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različitih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odluka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donijeti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8288627" y="3670479"/>
            <a:ext cx="3300748" cy="1708855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Biti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osposobljen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j</a:t>
            </a:r>
            <a:r>
              <a:rPr lang="hr-HR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donese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straha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3991EEB-0D34-41E3-92F6-959453202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54" y="90304"/>
            <a:ext cx="4055773" cy="23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76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Republici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Hrvatskoj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odbijanje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medicinskog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tretmana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885829"/>
              </p:ext>
            </p:extLst>
          </p:nvPr>
        </p:nvGraphicFramePr>
        <p:xfrm>
          <a:off x="123092" y="1784838"/>
          <a:ext cx="11816862" cy="507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1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6394" y="231821"/>
            <a:ext cx="10527406" cy="180659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</a:pPr>
            <a:br>
              <a:rPr lang="hr-HR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Molimo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vas da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ocijenite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slijedeće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pacijente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odlučite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treba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zadržati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liječenju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protiv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njihove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volje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Nemojte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razmišljati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previše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hr-HR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Pokušajte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odlučiti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ili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</a:t>
            </a:r>
            <a:b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394" y="2211992"/>
            <a:ext cx="5181600" cy="4351338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>
              <a:lnSpc>
                <a:spcPct val="170000"/>
              </a:lnSpc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Gospođa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Marija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47-godišnja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domaćica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odbija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daljnje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ispitivanje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čvora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dojci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otkrivenog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rutinskoj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akciji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ranog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otkrivanja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pokaže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malignoj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leziji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mora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pristati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Normalnog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duševnog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? NE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211992"/>
            <a:ext cx="5181600" cy="4351338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Gospodina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Martina M, 23-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godišnjeg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nezaposlenog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mladića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bolničkoj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ambulanti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dežurni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psihijatar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Dovela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djevojka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jake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uzbuđenosti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bijesa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ubiti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mladića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je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suparnik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djevojke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Pijan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je, a 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anamnezi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kriminalni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delikt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Odbija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bolnici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? 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5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450099" y="-368910"/>
            <a:ext cx="10989360" cy="5070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TextShape 5"/>
          <p:cNvSpPr txBox="1"/>
          <p:nvPr/>
        </p:nvSpPr>
        <p:spPr>
          <a:xfrm>
            <a:off x="1515002" y="1301130"/>
            <a:ext cx="9465120" cy="3400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Pitanje koje se postavlja pred svaku znanost – </a:t>
            </a:r>
            <a:r>
              <a:rPr lang="en-HR" sz="2800" i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 li znanost odgovoriti na svako pitanje i može li pronaći rješenje za svaki problem?</a:t>
            </a:r>
            <a:endParaRPr lang="en-HR" sz="28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Pretpostavka je da su znanstvena otkrića uvijek pozitivna, te je moguće pretpostaviti da je način stjecanja tih otkrića također pozitivan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li to uvijek tako?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09F14D5-439C-4BAC-B244-C29C1050A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700" y="3551362"/>
            <a:ext cx="3038475" cy="30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Autonomija- dileme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cs typeface="Arial" pitchFamily="34" charset="0"/>
              </a:rPr>
              <a:t>A što ako nije više sposoban donositi odluke? </a:t>
            </a:r>
          </a:p>
          <a:p>
            <a:pPr>
              <a:lnSpc>
                <a:spcPct val="90000"/>
              </a:lnSpc>
            </a:pPr>
            <a:r>
              <a:rPr lang="hr-HR" dirty="0">
                <a:cs typeface="Arial" pitchFamily="34" charset="0"/>
              </a:rPr>
              <a:t>Do kada pacijenta treba aktivno liječiti?</a:t>
            </a:r>
          </a:p>
          <a:p>
            <a:pPr>
              <a:lnSpc>
                <a:spcPct val="90000"/>
              </a:lnSpc>
            </a:pPr>
            <a:r>
              <a:rPr lang="hr-HR" dirty="0">
                <a:cs typeface="Arial" pitchFamily="34" charset="0"/>
              </a:rPr>
              <a:t>Kad stati s liječenjem? Je li pacijent sposoban donijeti takvu odluku? Ako nije, tko ju treba donijeti?</a:t>
            </a:r>
          </a:p>
          <a:p>
            <a:pPr>
              <a:lnSpc>
                <a:spcPct val="90000"/>
              </a:lnSpc>
            </a:pPr>
            <a:r>
              <a:rPr lang="hr-HR" dirty="0">
                <a:cs typeface="Arial" pitchFamily="34" charset="0"/>
              </a:rPr>
              <a:t>Možemo li prisilno hospitalizirati bolesnika sa suicidalnim idejama?</a:t>
            </a:r>
          </a:p>
          <a:p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298A44C-2928-44BF-A8B5-4E6535FB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260" y="4301423"/>
            <a:ext cx="4135744" cy="25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0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03176" y="8506"/>
            <a:ext cx="10515600" cy="13255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r-H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Neškodljivost -  "</a:t>
            </a:r>
            <a:r>
              <a:rPr lang="hr-H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primum</a:t>
            </a:r>
            <a:r>
              <a:rPr lang="hr-H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hr-H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nocere</a:t>
            </a:r>
            <a:r>
              <a:rPr lang="hr-H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br>
              <a:rPr lang="hr-H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isključuje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svako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namjerno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nanošenje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štete</a:t>
            </a:r>
            <a:r>
              <a:rPr lang="hr-HR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zahtijeva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djelovanje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nenamjerno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</a:t>
            </a:r>
            <a:endParaRPr lang="hr-H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97661"/>
              </p:ext>
            </p:extLst>
          </p:nvPr>
        </p:nvGraphicFramePr>
        <p:xfrm>
          <a:off x="1003176" y="3044108"/>
          <a:ext cx="9871229" cy="362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vitak: vodoravno 3">
            <a:extLst>
              <a:ext uri="{FF2B5EF4-FFF2-40B4-BE49-F238E27FC236}">
                <a16:creationId xmlns:a16="http://schemas.microsoft.com/office/drawing/2014/main" id="{7CD9C986-8F8C-45C9-816F-8B76BC44FD05}"/>
              </a:ext>
            </a:extLst>
          </p:cNvPr>
          <p:cNvSpPr/>
          <p:nvPr/>
        </p:nvSpPr>
        <p:spPr>
          <a:xfrm>
            <a:off x="3703959" y="1334069"/>
            <a:ext cx="4871870" cy="1688017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Osnovni princip prisutan u svim medicinskim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kodeksima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(“primum nil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nocere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prvo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ne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škoditi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62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br>
              <a:rPr lang="hr-HR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Treba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učiniti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sve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koristiti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sva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raspoloživa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sredstva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hr-HR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 se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pacijentu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naškodi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lang="hr-HR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46785"/>
              </p:ext>
            </p:extLst>
          </p:nvPr>
        </p:nvGraphicFramePr>
        <p:xfrm>
          <a:off x="228599" y="1690688"/>
          <a:ext cx="11790485" cy="509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362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3942" y="310507"/>
            <a:ext cx="11128957" cy="65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0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br>
              <a:rPr lang="hr-HR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Načelo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dobročinstva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bs-Latn-B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sinonim za humanost</a:t>
            </a:r>
            <a:br>
              <a:rPr lang="bs-Latn-B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zahtijeva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ne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izbjegava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</a:t>
            </a:r>
            <a:br>
              <a:rPr lang="hr-H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030274"/>
              </p:ext>
            </p:extLst>
          </p:nvPr>
        </p:nvGraphicFramePr>
        <p:xfrm>
          <a:off x="307975" y="1851382"/>
          <a:ext cx="11045825" cy="454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elica udesno 5"/>
          <p:cNvSpPr/>
          <p:nvPr/>
        </p:nvSpPr>
        <p:spPr>
          <a:xfrm>
            <a:off x="838200" y="3155324"/>
            <a:ext cx="3695163" cy="19318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humanošću se podrazumijeva;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7" name="AutoShape 2" descr="Slikovni rezultat za human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4" descr="Slikovni rezultat za humano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DBAC74F-B5C4-49F1-AC11-A5546D31C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6654" y="2406029"/>
            <a:ext cx="312203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7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Razlika između neškodljivosti - dobročinstva</a:t>
            </a:r>
            <a:endParaRPr lang="en-US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gospodina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je 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velikoj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opasnosti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telefonom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obavijestim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toj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opasnosti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telefonirati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mu.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dobro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hodati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odluta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prometnu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ulicu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odvojivši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od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majke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spasiti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naprosto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pokupim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bi </a:t>
            </a: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lijepo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to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nisam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učiniti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Uostalom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nikakve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nikad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spriječim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određuju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tome,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policajac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bio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pokupiti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ulice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ne. </a:t>
            </a:r>
            <a:endParaRPr lang="hr-H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slijepac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cesti se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očito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izgubio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pita vas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put.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Niste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obvezni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uputiti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ga.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svjedok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teške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prometne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nezgode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vozača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nesvijest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Niste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obvezni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zaustaviti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se,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telefonom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autu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pozvati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kola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idete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dalje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185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Načelo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pravednost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 / sinonim za poštenje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294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365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Načelo o činu s dvostrukim učinkom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b="1" i="1" dirty="0"/>
              <a:t>jedan čin ima dobar i loš učinak</a:t>
            </a:r>
          </a:p>
          <a:p>
            <a:pPr lvl="0"/>
            <a:r>
              <a:rPr lang="hr-HR" dirty="0"/>
              <a:t> zao učinak je neželjen, ali predviđen, pripušta se zbog dobrog učinka-npr. upotreba morfija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3287712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9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Primjer 1.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/>
              <a:t>45-godišnji muškarac dolazi na pregled; </a:t>
            </a:r>
          </a:p>
          <a:p>
            <a:pPr>
              <a:buNone/>
            </a:pPr>
            <a:r>
              <a:rPr lang="pl-PL" b="1" dirty="0"/>
              <a:t>- razlog: </a:t>
            </a:r>
            <a:r>
              <a:rPr lang="hr-HR" b="1" dirty="0"/>
              <a:t>redovna kontrola zbog razvoja </a:t>
            </a:r>
            <a:r>
              <a:rPr lang="hr-HR" b="1" dirty="0" err="1"/>
              <a:t>ca</a:t>
            </a:r>
            <a:r>
              <a:rPr lang="hr-HR" b="1" dirty="0"/>
              <a:t>. debelog crijeva</a:t>
            </a:r>
          </a:p>
          <a:p>
            <a:pPr>
              <a:buNone/>
            </a:pPr>
            <a:r>
              <a:rPr lang="hr-HR" dirty="0"/>
              <a:t> - </a:t>
            </a:r>
            <a:r>
              <a:rPr lang="hr-HR" b="1" dirty="0">
                <a:solidFill>
                  <a:srgbClr val="FF0000"/>
                </a:solidFill>
              </a:rPr>
              <a:t>moguća su dva osnovna pristupa: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b="1" dirty="0"/>
              <a:t>   1. kirurški zahvat</a:t>
            </a:r>
            <a:r>
              <a:rPr lang="hr-HR" dirty="0"/>
              <a:t>: </a:t>
            </a:r>
          </a:p>
          <a:p>
            <a:pPr>
              <a:buNone/>
            </a:pPr>
            <a:r>
              <a:rPr lang="hr-HR" dirty="0"/>
              <a:t>     najvjerojatnije je trajno preživljavanje </a:t>
            </a:r>
            <a:r>
              <a:rPr lang="pl-PL" dirty="0"/>
              <a:t>pacijenta, no postoji rizik od inkontinencije, drugih </a:t>
            </a:r>
            <a:r>
              <a:rPr lang="hr-HR" dirty="0"/>
              <a:t>komplikacija pa i smrti; nakon zahvata pacijent će izgubiti mogućnost spolnog općenja</a:t>
            </a:r>
          </a:p>
          <a:p>
            <a:pPr>
              <a:buNone/>
            </a:pPr>
            <a:r>
              <a:rPr lang="hr-HR" dirty="0"/>
              <a:t>  </a:t>
            </a:r>
            <a:r>
              <a:rPr lang="hr-HR" b="1" dirty="0"/>
              <a:t>2. hormonalno liječenje</a:t>
            </a:r>
            <a:r>
              <a:rPr lang="hr-HR" dirty="0"/>
              <a:t>: </a:t>
            </a:r>
          </a:p>
          <a:p>
            <a:pPr>
              <a:buNone/>
            </a:pPr>
            <a:r>
              <a:rPr lang="hr-HR" dirty="0"/>
              <a:t>     vjerojatnost produženja života 10 godina; nema neposredne opasnosti od smrti, zadržavanje sposobnosti spolnog općenja.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Primjer 2.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b="1" dirty="0"/>
              <a:t>    30-godišnja žena je pred više godina bolovala od zloćudnog tumora. Za vrijeme liječenja ozračena je </a:t>
            </a:r>
            <a:r>
              <a:rPr lang="pl-PL" b="1" dirty="0"/>
              <a:t>velikom dozom.</a:t>
            </a:r>
          </a:p>
          <a:p>
            <a:pPr>
              <a:buNone/>
            </a:pPr>
            <a:r>
              <a:rPr lang="pl-PL" dirty="0"/>
              <a:t>    - na redovnoj kontroli kaže liječniku da je trudna</a:t>
            </a:r>
          </a:p>
          <a:p>
            <a:pPr>
              <a:buNone/>
            </a:pPr>
            <a:r>
              <a:rPr lang="pl-PL" dirty="0"/>
              <a:t>   -  nema djece i jako se raduje što će </a:t>
            </a:r>
            <a:r>
              <a:rPr lang="hr-HR" dirty="0"/>
              <a:t>postati majka</a:t>
            </a:r>
          </a:p>
          <a:p>
            <a:pPr>
              <a:buNone/>
            </a:pPr>
            <a:r>
              <a:rPr lang="hr-HR" dirty="0"/>
              <a:t>  -  liječnik zna da je zbog primijenjenog zračenja prisutan veliki rizik da se dijete rodi oštećeno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46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3" name="Pravokutnik 2"/>
          <p:cNvSpPr/>
          <p:nvPr/>
        </p:nvSpPr>
        <p:spPr>
          <a:xfrm>
            <a:off x="1631504" y="11663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 bioetičko pitanje je :</a:t>
            </a:r>
          </a:p>
          <a:p>
            <a:r>
              <a:rPr lang="hr-HR" sz="3200" b="1" i="1" dirty="0">
                <a:solidFill>
                  <a:schemeClr val="bg1"/>
                </a:solidFill>
              </a:rPr>
              <a:t>Je li sve što je tehnički moguće i etički dopustivo?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BAF1F99B-63EE-45EA-A96A-80953CD447EE}"/>
              </a:ext>
            </a:extLst>
          </p:cNvPr>
          <p:cNvSpPr/>
          <p:nvPr/>
        </p:nvSpPr>
        <p:spPr>
          <a:xfrm>
            <a:off x="1919536" y="5085184"/>
            <a:ext cx="8316924" cy="177281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tehnički</a:t>
            </a:r>
            <a:r>
              <a:rPr lang="en-US" sz="2000" b="1" dirty="0"/>
              <a:t> </a:t>
            </a:r>
            <a:r>
              <a:rPr lang="en-US" sz="2000" b="1" dirty="0" err="1"/>
              <a:t>moguće</a:t>
            </a:r>
            <a:r>
              <a:rPr lang="en-US" sz="2000" b="1" dirty="0"/>
              <a:t> ne </a:t>
            </a:r>
            <a:r>
              <a:rPr lang="en-US" sz="2000" b="1" dirty="0" err="1"/>
              <a:t>znači</a:t>
            </a:r>
            <a:r>
              <a:rPr lang="en-US" sz="2000" b="1" dirty="0"/>
              <a:t> da je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moralno</a:t>
            </a:r>
            <a:r>
              <a:rPr lang="en-US" sz="2000" b="1" dirty="0"/>
              <a:t> </a:t>
            </a:r>
            <a:r>
              <a:rPr lang="en-US" sz="2000" b="1" dirty="0" err="1"/>
              <a:t>dopustivo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err="1"/>
              <a:t>Naučno-tehnološki</a:t>
            </a:r>
            <a:r>
              <a:rPr lang="en-US" sz="2000" b="1" dirty="0"/>
              <a:t> </a:t>
            </a:r>
            <a:r>
              <a:rPr lang="en-US" sz="2000" b="1" dirty="0" err="1"/>
              <a:t>napredak</a:t>
            </a:r>
            <a:r>
              <a:rPr lang="en-US" sz="2000" b="1" dirty="0"/>
              <a:t> je </a:t>
            </a:r>
            <a:r>
              <a:rPr lang="en-US" sz="2000" b="1" dirty="0" err="1"/>
              <a:t>dobar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koristan</a:t>
            </a:r>
            <a:r>
              <a:rPr lang="en-US" sz="2000" b="1" dirty="0"/>
              <a:t> za </a:t>
            </a:r>
            <a:r>
              <a:rPr lang="en-US" sz="2000" b="1" dirty="0" err="1"/>
              <a:t>čov</a:t>
            </a:r>
            <a:r>
              <a:rPr lang="hr-HR" sz="2000" b="1" dirty="0"/>
              <a:t>j</a:t>
            </a:r>
            <a:r>
              <a:rPr lang="en-US" sz="2000" b="1" dirty="0" err="1"/>
              <a:t>eka</a:t>
            </a:r>
            <a:r>
              <a:rPr lang="en-US" sz="2000" b="1" dirty="0"/>
              <a:t> </a:t>
            </a:r>
            <a:endParaRPr lang="hr-H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Ali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njegov</a:t>
            </a:r>
            <a:r>
              <a:rPr lang="en-US" sz="2000" b="1" dirty="0"/>
              <a:t> </a:t>
            </a:r>
            <a:r>
              <a:rPr lang="en-US" sz="2000" b="1" dirty="0" err="1"/>
              <a:t>cilj</a:t>
            </a:r>
            <a:r>
              <a:rPr lang="en-US" sz="2000" b="1" dirty="0"/>
              <a:t> ne </a:t>
            </a:r>
            <a:r>
              <a:rPr lang="en-US" sz="2000" b="1" dirty="0" err="1"/>
              <a:t>postane</a:t>
            </a:r>
            <a:r>
              <a:rPr lang="en-US" sz="2000" b="1" dirty="0"/>
              <a:t> </a:t>
            </a:r>
            <a:r>
              <a:rPr lang="en-US" sz="2000" b="1" dirty="0" err="1"/>
              <a:t>manipulacija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samim</a:t>
            </a:r>
            <a:r>
              <a:rPr lang="en-US" sz="2000" b="1" dirty="0"/>
              <a:t> </a:t>
            </a:r>
            <a:r>
              <a:rPr lang="en-US" sz="2000" b="1" dirty="0" err="1"/>
              <a:t>čov</a:t>
            </a:r>
            <a:r>
              <a:rPr lang="hr-HR" sz="2000" b="1" dirty="0"/>
              <a:t>j</a:t>
            </a:r>
            <a:r>
              <a:rPr lang="en-US" sz="2000" b="1" dirty="0" err="1"/>
              <a:t>ekom</a:t>
            </a:r>
            <a:r>
              <a:rPr lang="en-US" sz="2000" b="1" dirty="0"/>
              <a:t> </a:t>
            </a:r>
            <a:r>
              <a:rPr lang="en-US" sz="2000" b="1" dirty="0" err="1"/>
              <a:t>tj</a:t>
            </a:r>
            <a:r>
              <a:rPr lang="en-US" sz="2000" b="1" dirty="0"/>
              <a:t>.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dok</a:t>
            </a:r>
            <a:r>
              <a:rPr lang="en-US" sz="2000" b="1" dirty="0"/>
              <a:t> je u </a:t>
            </a:r>
            <a:r>
              <a:rPr lang="en-US" sz="2000" b="1" dirty="0" err="1"/>
              <a:t>službi</a:t>
            </a:r>
            <a:r>
              <a:rPr lang="en-US" sz="2000" b="1" dirty="0"/>
              <a:t> </a:t>
            </a:r>
            <a:r>
              <a:rPr lang="en-US" sz="2000" b="1" dirty="0" err="1"/>
              <a:t>čov</a:t>
            </a:r>
            <a:r>
              <a:rPr lang="hr-HR" sz="2000" b="1" dirty="0"/>
              <a:t>j</a:t>
            </a:r>
            <a:r>
              <a:rPr lang="en-US" sz="2000" b="1" dirty="0" err="1"/>
              <a:t>eka</a:t>
            </a:r>
            <a:r>
              <a:rPr lang="en-US" sz="2000" b="1" dirty="0"/>
              <a:t> a ne </a:t>
            </a:r>
            <a:r>
              <a:rPr lang="en-US" sz="2000" b="1" dirty="0" err="1"/>
              <a:t>kad</a:t>
            </a:r>
            <a:r>
              <a:rPr lang="en-US" sz="2000" b="1" dirty="0"/>
              <a:t> je </a:t>
            </a:r>
            <a:r>
              <a:rPr lang="en-US" sz="2000" b="1" dirty="0" err="1"/>
              <a:t>čov</a:t>
            </a:r>
            <a:r>
              <a:rPr lang="hr-HR" sz="2000" b="1" dirty="0"/>
              <a:t>j</a:t>
            </a:r>
            <a:r>
              <a:rPr lang="en-US" sz="2000" b="1" dirty="0" err="1"/>
              <a:t>ek</a:t>
            </a:r>
            <a:r>
              <a:rPr lang="en-US" sz="2000" b="1" dirty="0"/>
              <a:t> u </a:t>
            </a:r>
            <a:r>
              <a:rPr lang="en-US" sz="2000" b="1" dirty="0" err="1"/>
              <a:t>službi</a:t>
            </a:r>
            <a:r>
              <a:rPr lang="en-US" sz="2000" b="1" dirty="0"/>
              <a:t> </a:t>
            </a:r>
            <a:r>
              <a:rPr lang="en-US" sz="2000" b="1" dirty="0" err="1"/>
              <a:t>tehnike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52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2257" y="1806189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znanost najčešće je ona koja se koristi u pozitivne svrhe, </a:t>
            </a: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bi podigla kvalitetu ljudskog života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pojedinačnim slučajevima ne vodi se dovoljno računa o etičkoj strani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dolazi do raznih znanstvenih istraživanja koja neizravno krše pojedina ljudska 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 posebno čini na području bioetike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15" y="2348880"/>
            <a:ext cx="3947186" cy="2905700"/>
          </a:xfrm>
          <a:prstGeom prst="roundRect">
            <a:avLst>
              <a:gd name="adj" fmla="val 50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68064" y="332656"/>
            <a:ext cx="6714884" cy="81453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2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Opasnost od zastranjenja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065172" y="3065171"/>
            <a:ext cx="1493949" cy="6053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Definicija</a:t>
            </a:r>
            <a:br>
              <a:rPr lang="hr-HR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it-IT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en-US" altLang="it-IT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Oxford English Dictionary</a:t>
            </a:r>
            <a:r>
              <a:rPr lang="hr-HR" altLang="it-IT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hr-HR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Bioetika</a:t>
            </a:r>
            <a:r>
              <a:rPr lang="en-US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izu</a:t>
            </a:r>
            <a:r>
              <a:rPr lang="hr-HR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alt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avanje</a:t>
            </a:r>
            <a:r>
              <a:rPr lang="en-US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</a:t>
            </a:r>
            <a:r>
              <a:rPr lang="hr-HR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alt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kih</a:t>
            </a:r>
            <a:r>
              <a:rPr lang="en-US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uzrokovanih </a:t>
            </a:r>
            <a:r>
              <a:rPr lang="pt-BR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znanstvenim napretkom, naročito u biologiji i medicini</a:t>
            </a:r>
            <a:endParaRPr lang="hr-HR" alt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dirty="0"/>
              <a:t> - otac bioetike- 1970. /  </a:t>
            </a:r>
            <a:r>
              <a:rPr lang="hr-HR" b="1" dirty="0"/>
              <a:t>Van </a:t>
            </a:r>
            <a:r>
              <a:rPr lang="hr-HR" b="1" dirty="0" err="1"/>
              <a:t>Rensslear</a:t>
            </a:r>
            <a:r>
              <a:rPr lang="hr-HR" b="1" dirty="0"/>
              <a:t> Potter</a:t>
            </a:r>
          </a:p>
          <a:p>
            <a:pPr>
              <a:buNone/>
            </a:pPr>
            <a:endParaRPr lang="hr-HR" alt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1026" name="Picture 2" descr="Slikovni rezultat za bioet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72" y="3429000"/>
            <a:ext cx="5905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38761A8-C2A8-41C3-B9FB-B19E5B642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244" y="4001294"/>
            <a:ext cx="318238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Najveći biomedicinski skandal u Americi</a:t>
            </a:r>
            <a:b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08671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1932.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SAD, Alabama </a:t>
            </a:r>
            <a:r>
              <a:rPr lang="hr-H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Tuskegee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(okrug Macon 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40-ogodišnje  znanstveno istraživanje sifilisa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Ispitanici: 412 Afroamerikanca</a:t>
            </a:r>
          </a:p>
        </p:txBody>
      </p:sp>
      <p:pic>
        <p:nvPicPr>
          <p:cNvPr id="5" name="Picture 4" descr="ALMap-doton-Tuske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35" y="1905067"/>
            <a:ext cx="3006099" cy="46716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140643"/>
            <a:ext cx="4102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 čemu se radi?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234400" y="785520"/>
            <a:ext cx="5992200" cy="1314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HR" sz="4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Touskegee eksperiment 1932 - 1972</a:t>
            </a:r>
          </a:p>
        </p:txBody>
      </p:sp>
      <p:sp>
        <p:nvSpPr>
          <p:cNvPr id="158" name="TextShape 2"/>
          <p:cNvSpPr txBox="1"/>
          <p:nvPr/>
        </p:nvSpPr>
        <p:spPr>
          <a:xfrm>
            <a:off x="5055120" y="2743920"/>
            <a:ext cx="6146640" cy="3108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Medicinski eksperiment koji je trajao 40 godina – imao je zadaću utvrditi kako se razvija zdravstveno stanje osoba oboljelih od sifilisa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Istraživači su namjerno zarazili crne muškarce i nakon toga im lagali kako im daju lijekove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Kasnije, kada je već u penicilin ušao u liječene govorili su im da im daju penicilin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Svu primjenu je vršila sestra Eunice Rivers. Ona je, kasnije, pod utegom savjesti kriomice davala penicilin zaraženim muškarcima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otkrića eksperiment je prekinut, a 1997. se predsjednik Clinton ispričao žrtvama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 je godine objavljen film „Miss Evers’ boys”</a:t>
            </a:r>
          </a:p>
        </p:txBody>
      </p:sp>
      <p:sp>
        <p:nvSpPr>
          <p:cNvPr id="159" name="CustomShape 3"/>
          <p:cNvSpPr/>
          <p:nvPr/>
        </p:nvSpPr>
        <p:spPr>
          <a:xfrm>
            <a:off x="0" y="0"/>
            <a:ext cx="4654080" cy="6861240"/>
          </a:xfrm>
          <a:prstGeom prst="rect">
            <a:avLst/>
          </a:prstGeom>
          <a:solidFill>
            <a:srgbClr val="76685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4"/>
          <p:cNvSpPr/>
          <p:nvPr/>
        </p:nvSpPr>
        <p:spPr>
          <a:xfrm>
            <a:off x="648720" y="986040"/>
            <a:ext cx="3373560" cy="4358160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1908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1" name="Picture 3"/>
          <p:cNvPicPr/>
          <p:nvPr/>
        </p:nvPicPr>
        <p:blipFill>
          <a:blip r:embed="rId2"/>
          <a:stretch/>
        </p:blipFill>
        <p:spPr>
          <a:xfrm>
            <a:off x="1074960" y="1335600"/>
            <a:ext cx="2509200" cy="3706920"/>
          </a:xfrm>
          <a:prstGeom prst="rect">
            <a:avLst/>
          </a:prstGeom>
          <a:ln>
            <a:noFill/>
          </a:ln>
        </p:spPr>
      </p:pic>
      <p:sp>
        <p:nvSpPr>
          <p:cNvPr id="162" name="Line 5"/>
          <p:cNvSpPr/>
          <p:nvPr/>
        </p:nvSpPr>
        <p:spPr>
          <a:xfrm>
            <a:off x="5354640" y="2422080"/>
            <a:ext cx="5486400" cy="0"/>
          </a:xfrm>
          <a:prstGeom prst="line">
            <a:avLst/>
          </a:prstGeom>
          <a:ln w="1908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uskeegee_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32" y="0"/>
            <a:ext cx="11784168" cy="67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36" y="5161031"/>
            <a:ext cx="9694508" cy="154242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8505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Knjiga</Template>
  <TotalTime>600</TotalTime>
  <Words>2270</Words>
  <Application>Microsoft Office PowerPoint</Application>
  <PresentationFormat>Široki zaslon</PresentationFormat>
  <Paragraphs>227</Paragraphs>
  <Slides>39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Pozitivne strane znanosti</vt:lpstr>
      <vt:lpstr>Pozitivne strane znanosti</vt:lpstr>
      <vt:lpstr>PowerPoint prezentacija</vt:lpstr>
      <vt:lpstr>PowerPoint prezentacija</vt:lpstr>
      <vt:lpstr>Opasnost od zastranjenja</vt:lpstr>
      <vt:lpstr>   Definicija - the Oxford English Dictionary:  </vt:lpstr>
      <vt:lpstr> Najveći biomedicinski skandal u Americi </vt:lpstr>
      <vt:lpstr>PowerPoint prezentacija</vt:lpstr>
      <vt:lpstr>PowerPoint prezentacija</vt:lpstr>
      <vt:lpstr>PowerPoint prezentacija</vt:lpstr>
      <vt:lpstr>prije Tuskegeeija već su bila izbila dva biomedicinska skandala : </vt:lpstr>
      <vt:lpstr>Javna isprika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Bioetika</vt:lpstr>
      <vt:lpstr>Za zdravstvenu profesiju osnovni uvjeti  za rad su:</vt:lpstr>
      <vt:lpstr>   Početak bioetike  smatra se osnivanje ETIČKOG TIJELA   tzv. „ Božjeg komiteta” koji je, nakon što je 1962. godine u Centru za umjetni bubreg u Seattleu stavljen u funkciju prvi aparat za dijalizu, trebao izvršiti odabir malobrojnih pacijenata  </vt:lpstr>
      <vt:lpstr>Vrste etičkih povjerenstava</vt:lpstr>
      <vt:lpstr>Cilj istraživačkih etičkih povjerenstva</vt:lpstr>
      <vt:lpstr>Biomedicinska načela / principi   norme koje uvijek obvezuju</vt:lpstr>
      <vt:lpstr>1. Autonomija  samostalnost, sloboda, nezavisnost </vt:lpstr>
      <vt:lpstr>Autonomija pacijenta</vt:lpstr>
      <vt:lpstr>Načelo autonomije</vt:lpstr>
      <vt:lpstr> informativni pristanak </vt:lpstr>
      <vt:lpstr>U Republici Hrvatskoj pravo  na odbijanje medicinskog tretmana</vt:lpstr>
      <vt:lpstr>  Molimo vas da ocijenite slijedeće pacijente i odlučite treba li ih zadržati na liječenju protiv njihove volje.  Nemojte razmišljati previše.  Pokušajte se odlučiti za DA ili NE </vt:lpstr>
      <vt:lpstr>Autonomija- dileme </vt:lpstr>
      <vt:lpstr>2. Neškodljivost -  "primum non nocere„ isključuje svako namjerno nanošenje štete  ali zahtijeva i pozorno djelovanje da se nenamjerno ne čini zlo</vt:lpstr>
      <vt:lpstr> Treba učiniti sve i koristiti sva raspoloživa sredstva  da se pacijentu ne naškodi: </vt:lpstr>
      <vt:lpstr>PowerPoint prezentacija</vt:lpstr>
      <vt:lpstr> Načelo dobročinstva /sinonim za humanost zahtijeva da se čini dobro, a ne samo izbjegava zlo </vt:lpstr>
      <vt:lpstr>Razlika između neškodljivosti - dobročinstva</vt:lpstr>
      <vt:lpstr>Načelo pravednosti / sinonim za poštenje</vt:lpstr>
      <vt:lpstr>Načelo o činu s dvostrukim učinkom</vt:lpstr>
      <vt:lpstr>Primjer 1.</vt:lpstr>
      <vt:lpstr>Primjer 2.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Korisnik</cp:lastModifiedBy>
  <cp:revision>91</cp:revision>
  <dcterms:created xsi:type="dcterms:W3CDTF">2018-05-31T17:19:44Z</dcterms:created>
  <dcterms:modified xsi:type="dcterms:W3CDTF">2020-04-29T15:17:35Z</dcterms:modified>
</cp:coreProperties>
</file>