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8.xml" ContentType="application/vnd.openxmlformats-officedocument.presentationml.slideLayout+xml"/>
  <Override PartName="/ppt/theme/theme9.xml" ContentType="application/vnd.openxmlformats-officedocument.theme+xml"/>
  <Override PartName="/ppt/slideLayouts/slideLayout9.xml" ContentType="application/vnd.openxmlformats-officedocument.presentationml.slideLayout+xml"/>
  <Override PartName="/ppt/theme/theme10.xml" ContentType="application/vnd.openxmlformats-officedocument.theme+xml"/>
  <Override PartName="/ppt/slideLayouts/slideLayout10.xml" ContentType="application/vnd.openxmlformats-officedocument.presentationml.slideLayout+xml"/>
  <Override PartName="/ppt/theme/theme11.xml" ContentType="application/vnd.openxmlformats-officedocument.theme+xml"/>
  <Override PartName="/ppt/slideLayouts/slideLayout11.xml" ContentType="application/vnd.openxmlformats-officedocument.presentationml.slideLayout+xml"/>
  <Override PartName="/ppt/theme/theme12.xml" ContentType="application/vnd.openxmlformats-officedocument.theme+xml"/>
  <Override PartName="/ppt/slideLayouts/slideLayout12.xml" ContentType="application/vnd.openxmlformats-officedocument.presentationml.slideLayout+xml"/>
  <Override PartName="/ppt/theme/theme13.xml" ContentType="application/vnd.openxmlformats-officedocument.theme+xml"/>
  <Override PartName="/ppt/slideLayouts/slideLayout1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62" r:id="rId2"/>
    <p:sldMasterId id="2147483663" r:id="rId3"/>
    <p:sldMasterId id="2147483664" r:id="rId4"/>
    <p:sldMasterId id="2147483665" r:id="rId5"/>
    <p:sldMasterId id="2147483666" r:id="rId6"/>
    <p:sldMasterId id="2147483667" r:id="rId7"/>
    <p:sldMasterId id="2147483668" r:id="rId8"/>
    <p:sldMasterId id="2147483669" r:id="rId9"/>
    <p:sldMasterId id="2147483670" r:id="rId10"/>
    <p:sldMasterId id="2147483671" r:id="rId11"/>
    <p:sldMasterId id="2147483672" r:id="rId12"/>
    <p:sldMasterId id="2147483673" r:id="rId13"/>
    <p:sldMasterId id="2147483674" r:id="rId14"/>
  </p:sldMasterIdLst>
  <p:notesMasterIdLst>
    <p:notesMasterId r:id="rId397"/>
  </p:notesMasterIdLst>
  <p:sldIdLst>
    <p:sldId id="256" r:id="rId15"/>
    <p:sldId id="637"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349" r:id="rId109"/>
    <p:sldId id="350" r:id="rId110"/>
    <p:sldId id="351" r:id="rId111"/>
    <p:sldId id="352" r:id="rId112"/>
    <p:sldId id="353" r:id="rId113"/>
    <p:sldId id="354" r:id="rId114"/>
    <p:sldId id="355" r:id="rId115"/>
    <p:sldId id="356" r:id="rId116"/>
    <p:sldId id="357" r:id="rId117"/>
    <p:sldId id="358" r:id="rId118"/>
    <p:sldId id="359" r:id="rId119"/>
    <p:sldId id="360" r:id="rId120"/>
    <p:sldId id="361" r:id="rId121"/>
    <p:sldId id="362" r:id="rId122"/>
    <p:sldId id="363" r:id="rId123"/>
    <p:sldId id="364" r:id="rId124"/>
    <p:sldId id="365" r:id="rId125"/>
    <p:sldId id="366" r:id="rId126"/>
    <p:sldId id="367" r:id="rId127"/>
    <p:sldId id="368" r:id="rId128"/>
    <p:sldId id="369" r:id="rId129"/>
    <p:sldId id="370" r:id="rId130"/>
    <p:sldId id="371" r:id="rId131"/>
    <p:sldId id="372" r:id="rId132"/>
    <p:sldId id="373" r:id="rId133"/>
    <p:sldId id="374" r:id="rId134"/>
    <p:sldId id="375" r:id="rId135"/>
    <p:sldId id="376" r:id="rId136"/>
    <p:sldId id="377" r:id="rId137"/>
    <p:sldId id="378" r:id="rId138"/>
    <p:sldId id="379" r:id="rId139"/>
    <p:sldId id="380" r:id="rId140"/>
    <p:sldId id="381" r:id="rId141"/>
    <p:sldId id="382" r:id="rId142"/>
    <p:sldId id="383" r:id="rId143"/>
    <p:sldId id="384" r:id="rId144"/>
    <p:sldId id="385" r:id="rId145"/>
    <p:sldId id="386" r:id="rId146"/>
    <p:sldId id="387" r:id="rId147"/>
    <p:sldId id="388" r:id="rId148"/>
    <p:sldId id="389" r:id="rId149"/>
    <p:sldId id="390" r:id="rId150"/>
    <p:sldId id="391" r:id="rId151"/>
    <p:sldId id="392" r:id="rId152"/>
    <p:sldId id="393" r:id="rId153"/>
    <p:sldId id="394" r:id="rId154"/>
    <p:sldId id="395" r:id="rId155"/>
    <p:sldId id="396" r:id="rId156"/>
    <p:sldId id="397" r:id="rId157"/>
    <p:sldId id="398" r:id="rId158"/>
    <p:sldId id="399" r:id="rId159"/>
    <p:sldId id="400" r:id="rId160"/>
    <p:sldId id="401" r:id="rId161"/>
    <p:sldId id="402" r:id="rId162"/>
    <p:sldId id="403" r:id="rId163"/>
    <p:sldId id="404" r:id="rId164"/>
    <p:sldId id="405" r:id="rId165"/>
    <p:sldId id="406" r:id="rId166"/>
    <p:sldId id="407" r:id="rId167"/>
    <p:sldId id="408" r:id="rId168"/>
    <p:sldId id="409" r:id="rId169"/>
    <p:sldId id="410" r:id="rId170"/>
    <p:sldId id="411" r:id="rId171"/>
    <p:sldId id="412" r:id="rId172"/>
    <p:sldId id="413" r:id="rId173"/>
    <p:sldId id="414" r:id="rId174"/>
    <p:sldId id="415" r:id="rId175"/>
    <p:sldId id="416" r:id="rId176"/>
    <p:sldId id="417" r:id="rId177"/>
    <p:sldId id="418" r:id="rId178"/>
    <p:sldId id="419" r:id="rId179"/>
    <p:sldId id="420" r:id="rId180"/>
    <p:sldId id="421" r:id="rId181"/>
    <p:sldId id="422" r:id="rId182"/>
    <p:sldId id="423" r:id="rId183"/>
    <p:sldId id="424" r:id="rId184"/>
    <p:sldId id="425" r:id="rId185"/>
    <p:sldId id="426" r:id="rId186"/>
    <p:sldId id="427" r:id="rId187"/>
    <p:sldId id="428" r:id="rId188"/>
    <p:sldId id="429" r:id="rId189"/>
    <p:sldId id="430" r:id="rId190"/>
    <p:sldId id="431" r:id="rId191"/>
    <p:sldId id="432" r:id="rId192"/>
    <p:sldId id="433" r:id="rId193"/>
    <p:sldId id="434" r:id="rId194"/>
    <p:sldId id="435" r:id="rId195"/>
    <p:sldId id="436" r:id="rId196"/>
    <p:sldId id="437" r:id="rId197"/>
    <p:sldId id="438" r:id="rId198"/>
    <p:sldId id="439" r:id="rId199"/>
    <p:sldId id="440" r:id="rId200"/>
    <p:sldId id="441" r:id="rId201"/>
    <p:sldId id="442" r:id="rId202"/>
    <p:sldId id="443" r:id="rId203"/>
    <p:sldId id="444" r:id="rId204"/>
    <p:sldId id="445" r:id="rId205"/>
    <p:sldId id="446" r:id="rId206"/>
    <p:sldId id="447" r:id="rId207"/>
    <p:sldId id="448" r:id="rId208"/>
    <p:sldId id="449" r:id="rId209"/>
    <p:sldId id="450" r:id="rId210"/>
    <p:sldId id="451" r:id="rId211"/>
    <p:sldId id="452" r:id="rId212"/>
    <p:sldId id="453" r:id="rId213"/>
    <p:sldId id="454" r:id="rId214"/>
    <p:sldId id="455" r:id="rId215"/>
    <p:sldId id="456" r:id="rId216"/>
    <p:sldId id="457" r:id="rId217"/>
    <p:sldId id="458" r:id="rId218"/>
    <p:sldId id="459" r:id="rId219"/>
    <p:sldId id="460" r:id="rId220"/>
    <p:sldId id="461" r:id="rId221"/>
    <p:sldId id="462" r:id="rId222"/>
    <p:sldId id="463" r:id="rId223"/>
    <p:sldId id="464" r:id="rId224"/>
    <p:sldId id="465" r:id="rId225"/>
    <p:sldId id="466" r:id="rId226"/>
    <p:sldId id="467" r:id="rId227"/>
    <p:sldId id="468" r:id="rId228"/>
    <p:sldId id="469" r:id="rId229"/>
    <p:sldId id="470" r:id="rId230"/>
    <p:sldId id="471" r:id="rId231"/>
    <p:sldId id="472" r:id="rId232"/>
    <p:sldId id="473" r:id="rId233"/>
    <p:sldId id="474" r:id="rId234"/>
    <p:sldId id="475" r:id="rId235"/>
    <p:sldId id="476" r:id="rId236"/>
    <p:sldId id="477" r:id="rId237"/>
    <p:sldId id="478" r:id="rId238"/>
    <p:sldId id="479" r:id="rId239"/>
    <p:sldId id="480" r:id="rId240"/>
    <p:sldId id="481" r:id="rId241"/>
    <p:sldId id="482" r:id="rId242"/>
    <p:sldId id="483" r:id="rId243"/>
    <p:sldId id="484" r:id="rId244"/>
    <p:sldId id="485" r:id="rId245"/>
    <p:sldId id="486" r:id="rId246"/>
    <p:sldId id="487" r:id="rId247"/>
    <p:sldId id="488" r:id="rId248"/>
    <p:sldId id="489" r:id="rId249"/>
    <p:sldId id="490" r:id="rId250"/>
    <p:sldId id="491" r:id="rId251"/>
    <p:sldId id="492" r:id="rId252"/>
    <p:sldId id="493" r:id="rId253"/>
    <p:sldId id="494" r:id="rId254"/>
    <p:sldId id="495" r:id="rId255"/>
    <p:sldId id="496" r:id="rId256"/>
    <p:sldId id="497" r:id="rId257"/>
    <p:sldId id="498" r:id="rId258"/>
    <p:sldId id="499" r:id="rId259"/>
    <p:sldId id="500" r:id="rId260"/>
    <p:sldId id="501" r:id="rId261"/>
    <p:sldId id="502" r:id="rId262"/>
    <p:sldId id="503" r:id="rId263"/>
    <p:sldId id="504" r:id="rId264"/>
    <p:sldId id="505" r:id="rId265"/>
    <p:sldId id="506" r:id="rId266"/>
    <p:sldId id="507" r:id="rId267"/>
    <p:sldId id="508" r:id="rId268"/>
    <p:sldId id="509" r:id="rId269"/>
    <p:sldId id="510" r:id="rId270"/>
    <p:sldId id="511" r:id="rId271"/>
    <p:sldId id="512" r:id="rId272"/>
    <p:sldId id="513" r:id="rId273"/>
    <p:sldId id="514" r:id="rId274"/>
    <p:sldId id="515" r:id="rId275"/>
    <p:sldId id="516" r:id="rId276"/>
    <p:sldId id="517" r:id="rId277"/>
    <p:sldId id="518" r:id="rId278"/>
    <p:sldId id="519" r:id="rId279"/>
    <p:sldId id="520" r:id="rId280"/>
    <p:sldId id="521" r:id="rId281"/>
    <p:sldId id="522" r:id="rId282"/>
    <p:sldId id="523" r:id="rId283"/>
    <p:sldId id="524" r:id="rId284"/>
    <p:sldId id="525" r:id="rId285"/>
    <p:sldId id="526" r:id="rId286"/>
    <p:sldId id="527" r:id="rId287"/>
    <p:sldId id="528" r:id="rId288"/>
    <p:sldId id="529" r:id="rId289"/>
    <p:sldId id="530" r:id="rId290"/>
    <p:sldId id="531" r:id="rId291"/>
    <p:sldId id="532" r:id="rId292"/>
    <p:sldId id="533" r:id="rId293"/>
    <p:sldId id="534" r:id="rId294"/>
    <p:sldId id="535" r:id="rId295"/>
    <p:sldId id="536" r:id="rId296"/>
    <p:sldId id="537" r:id="rId297"/>
    <p:sldId id="538" r:id="rId298"/>
    <p:sldId id="539" r:id="rId299"/>
    <p:sldId id="540" r:id="rId300"/>
    <p:sldId id="541" r:id="rId301"/>
    <p:sldId id="542" r:id="rId302"/>
    <p:sldId id="543" r:id="rId303"/>
    <p:sldId id="544" r:id="rId304"/>
    <p:sldId id="545" r:id="rId305"/>
    <p:sldId id="546" r:id="rId306"/>
    <p:sldId id="547" r:id="rId307"/>
    <p:sldId id="548" r:id="rId308"/>
    <p:sldId id="549" r:id="rId309"/>
    <p:sldId id="550" r:id="rId310"/>
    <p:sldId id="551" r:id="rId311"/>
    <p:sldId id="552" r:id="rId312"/>
    <p:sldId id="553" r:id="rId313"/>
    <p:sldId id="554" r:id="rId314"/>
    <p:sldId id="555" r:id="rId315"/>
    <p:sldId id="556" r:id="rId316"/>
    <p:sldId id="557" r:id="rId317"/>
    <p:sldId id="558" r:id="rId318"/>
    <p:sldId id="559" r:id="rId319"/>
    <p:sldId id="560" r:id="rId320"/>
    <p:sldId id="561" r:id="rId321"/>
    <p:sldId id="562" r:id="rId322"/>
    <p:sldId id="563" r:id="rId323"/>
    <p:sldId id="564" r:id="rId324"/>
    <p:sldId id="565" r:id="rId325"/>
    <p:sldId id="566" r:id="rId326"/>
    <p:sldId id="567" r:id="rId327"/>
    <p:sldId id="568" r:id="rId328"/>
    <p:sldId id="569" r:id="rId329"/>
    <p:sldId id="570" r:id="rId330"/>
    <p:sldId id="571" r:id="rId331"/>
    <p:sldId id="572" r:id="rId332"/>
    <p:sldId id="573" r:id="rId333"/>
    <p:sldId id="574" r:id="rId334"/>
    <p:sldId id="575" r:id="rId335"/>
    <p:sldId id="576" r:id="rId336"/>
    <p:sldId id="577" r:id="rId337"/>
    <p:sldId id="578" r:id="rId338"/>
    <p:sldId id="579" r:id="rId339"/>
    <p:sldId id="580" r:id="rId340"/>
    <p:sldId id="581" r:id="rId341"/>
    <p:sldId id="582" r:id="rId342"/>
    <p:sldId id="583" r:id="rId343"/>
    <p:sldId id="584" r:id="rId344"/>
    <p:sldId id="585" r:id="rId345"/>
    <p:sldId id="586" r:id="rId346"/>
    <p:sldId id="587" r:id="rId347"/>
    <p:sldId id="588" r:id="rId348"/>
    <p:sldId id="589" r:id="rId349"/>
    <p:sldId id="590" r:id="rId350"/>
    <p:sldId id="591" r:id="rId351"/>
    <p:sldId id="592" r:id="rId352"/>
    <p:sldId id="593" r:id="rId353"/>
    <p:sldId id="594" r:id="rId354"/>
    <p:sldId id="595" r:id="rId355"/>
    <p:sldId id="596" r:id="rId356"/>
    <p:sldId id="597" r:id="rId357"/>
    <p:sldId id="598" r:id="rId358"/>
    <p:sldId id="599" r:id="rId359"/>
    <p:sldId id="600" r:id="rId360"/>
    <p:sldId id="601" r:id="rId361"/>
    <p:sldId id="602" r:id="rId362"/>
    <p:sldId id="603" r:id="rId363"/>
    <p:sldId id="604" r:id="rId364"/>
    <p:sldId id="605" r:id="rId365"/>
    <p:sldId id="606" r:id="rId366"/>
    <p:sldId id="607" r:id="rId367"/>
    <p:sldId id="608" r:id="rId368"/>
    <p:sldId id="609" r:id="rId369"/>
    <p:sldId id="610" r:id="rId370"/>
    <p:sldId id="611" r:id="rId371"/>
    <p:sldId id="612" r:id="rId372"/>
    <p:sldId id="613" r:id="rId373"/>
    <p:sldId id="614" r:id="rId374"/>
    <p:sldId id="615" r:id="rId375"/>
    <p:sldId id="616" r:id="rId376"/>
    <p:sldId id="617" r:id="rId377"/>
    <p:sldId id="618" r:id="rId378"/>
    <p:sldId id="619" r:id="rId379"/>
    <p:sldId id="620" r:id="rId380"/>
    <p:sldId id="621" r:id="rId381"/>
    <p:sldId id="622" r:id="rId382"/>
    <p:sldId id="623" r:id="rId383"/>
    <p:sldId id="624" r:id="rId384"/>
    <p:sldId id="625" r:id="rId385"/>
    <p:sldId id="626" r:id="rId386"/>
    <p:sldId id="627" r:id="rId387"/>
    <p:sldId id="628" r:id="rId388"/>
    <p:sldId id="629" r:id="rId389"/>
    <p:sldId id="630" r:id="rId390"/>
    <p:sldId id="631" r:id="rId391"/>
    <p:sldId id="632" r:id="rId392"/>
    <p:sldId id="633" r:id="rId393"/>
    <p:sldId id="634" r:id="rId394"/>
    <p:sldId id="635" r:id="rId395"/>
    <p:sldId id="636" r:id="rId39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99" Type="http://schemas.openxmlformats.org/officeDocument/2006/relationships/slide" Target="slides/slide285.xml"/><Relationship Id="rId21" Type="http://schemas.openxmlformats.org/officeDocument/2006/relationships/slide" Target="slides/slide7.xml"/><Relationship Id="rId63" Type="http://schemas.openxmlformats.org/officeDocument/2006/relationships/slide" Target="slides/slide49.xml"/><Relationship Id="rId159" Type="http://schemas.openxmlformats.org/officeDocument/2006/relationships/slide" Target="slides/slide145.xml"/><Relationship Id="rId324" Type="http://schemas.openxmlformats.org/officeDocument/2006/relationships/slide" Target="slides/slide310.xml"/><Relationship Id="rId366" Type="http://schemas.openxmlformats.org/officeDocument/2006/relationships/slide" Target="slides/slide352.xml"/><Relationship Id="rId170" Type="http://schemas.openxmlformats.org/officeDocument/2006/relationships/slide" Target="slides/slide156.xml"/><Relationship Id="rId226" Type="http://schemas.openxmlformats.org/officeDocument/2006/relationships/slide" Target="slides/slide212.xml"/><Relationship Id="rId268" Type="http://schemas.openxmlformats.org/officeDocument/2006/relationships/slide" Target="slides/slide254.xml"/><Relationship Id="rId32" Type="http://schemas.openxmlformats.org/officeDocument/2006/relationships/slide" Target="slides/slide18.xml"/><Relationship Id="rId74" Type="http://schemas.openxmlformats.org/officeDocument/2006/relationships/slide" Target="slides/slide60.xml"/><Relationship Id="rId128" Type="http://schemas.openxmlformats.org/officeDocument/2006/relationships/slide" Target="slides/slide114.xml"/><Relationship Id="rId335" Type="http://schemas.openxmlformats.org/officeDocument/2006/relationships/slide" Target="slides/slide321.xml"/><Relationship Id="rId377" Type="http://schemas.openxmlformats.org/officeDocument/2006/relationships/slide" Target="slides/slide363.xml"/><Relationship Id="rId5" Type="http://schemas.openxmlformats.org/officeDocument/2006/relationships/slideMaster" Target="slideMasters/slideMaster5.xml"/><Relationship Id="rId181" Type="http://schemas.openxmlformats.org/officeDocument/2006/relationships/slide" Target="slides/slide167.xml"/><Relationship Id="rId237" Type="http://schemas.openxmlformats.org/officeDocument/2006/relationships/slide" Target="slides/slide223.xml"/><Relationship Id="rId279" Type="http://schemas.openxmlformats.org/officeDocument/2006/relationships/slide" Target="slides/slide265.xml"/><Relationship Id="rId43" Type="http://schemas.openxmlformats.org/officeDocument/2006/relationships/slide" Target="slides/slide29.xml"/><Relationship Id="rId139" Type="http://schemas.openxmlformats.org/officeDocument/2006/relationships/slide" Target="slides/slide125.xml"/><Relationship Id="rId290" Type="http://schemas.openxmlformats.org/officeDocument/2006/relationships/slide" Target="slides/slide276.xml"/><Relationship Id="rId304" Type="http://schemas.openxmlformats.org/officeDocument/2006/relationships/slide" Target="slides/slide290.xml"/><Relationship Id="rId346" Type="http://schemas.openxmlformats.org/officeDocument/2006/relationships/slide" Target="slides/slide332.xml"/><Relationship Id="rId388" Type="http://schemas.openxmlformats.org/officeDocument/2006/relationships/slide" Target="slides/slide374.xml"/><Relationship Id="rId85" Type="http://schemas.openxmlformats.org/officeDocument/2006/relationships/slide" Target="slides/slide71.xml"/><Relationship Id="rId150" Type="http://schemas.openxmlformats.org/officeDocument/2006/relationships/slide" Target="slides/slide136.xml"/><Relationship Id="rId192" Type="http://schemas.openxmlformats.org/officeDocument/2006/relationships/slide" Target="slides/slide178.xml"/><Relationship Id="rId206" Type="http://schemas.openxmlformats.org/officeDocument/2006/relationships/slide" Target="slides/slide192.xml"/><Relationship Id="rId248" Type="http://schemas.openxmlformats.org/officeDocument/2006/relationships/slide" Target="slides/slide234.xml"/><Relationship Id="rId12" Type="http://schemas.openxmlformats.org/officeDocument/2006/relationships/slideMaster" Target="slideMasters/slideMaster12.xml"/><Relationship Id="rId108" Type="http://schemas.openxmlformats.org/officeDocument/2006/relationships/slide" Target="slides/slide94.xml"/><Relationship Id="rId315" Type="http://schemas.openxmlformats.org/officeDocument/2006/relationships/slide" Target="slides/slide301.xml"/><Relationship Id="rId357" Type="http://schemas.openxmlformats.org/officeDocument/2006/relationships/slide" Target="slides/slide343.xml"/><Relationship Id="rId54" Type="http://schemas.openxmlformats.org/officeDocument/2006/relationships/slide" Target="slides/slide40.xml"/><Relationship Id="rId96" Type="http://schemas.openxmlformats.org/officeDocument/2006/relationships/slide" Target="slides/slide82.xml"/><Relationship Id="rId161" Type="http://schemas.openxmlformats.org/officeDocument/2006/relationships/slide" Target="slides/slide147.xml"/><Relationship Id="rId217" Type="http://schemas.openxmlformats.org/officeDocument/2006/relationships/slide" Target="slides/slide203.xml"/><Relationship Id="rId399" Type="http://schemas.openxmlformats.org/officeDocument/2006/relationships/viewProps" Target="viewProps.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326" Type="http://schemas.openxmlformats.org/officeDocument/2006/relationships/slide" Target="slides/slide312.xml"/><Relationship Id="rId65" Type="http://schemas.openxmlformats.org/officeDocument/2006/relationships/slide" Target="slides/slide51.xml"/><Relationship Id="rId130" Type="http://schemas.openxmlformats.org/officeDocument/2006/relationships/slide" Target="slides/slide116.xml"/><Relationship Id="rId368" Type="http://schemas.openxmlformats.org/officeDocument/2006/relationships/slide" Target="slides/slide354.xml"/><Relationship Id="rId172" Type="http://schemas.openxmlformats.org/officeDocument/2006/relationships/slide" Target="slides/slide158.xml"/><Relationship Id="rId228" Type="http://schemas.openxmlformats.org/officeDocument/2006/relationships/slide" Target="slides/slide214.xml"/><Relationship Id="rId281" Type="http://schemas.openxmlformats.org/officeDocument/2006/relationships/slide" Target="slides/slide267.xml"/><Relationship Id="rId337" Type="http://schemas.openxmlformats.org/officeDocument/2006/relationships/slide" Target="slides/slide323.xml"/><Relationship Id="rId34" Type="http://schemas.openxmlformats.org/officeDocument/2006/relationships/slide" Target="slides/slide20.xml"/><Relationship Id="rId76" Type="http://schemas.openxmlformats.org/officeDocument/2006/relationships/slide" Target="slides/slide62.xml"/><Relationship Id="rId141" Type="http://schemas.openxmlformats.org/officeDocument/2006/relationships/slide" Target="slides/slide127.xml"/><Relationship Id="rId379" Type="http://schemas.openxmlformats.org/officeDocument/2006/relationships/slide" Target="slides/slide365.xml"/><Relationship Id="rId7" Type="http://schemas.openxmlformats.org/officeDocument/2006/relationships/slideMaster" Target="slideMasters/slideMaster7.xml"/><Relationship Id="rId183" Type="http://schemas.openxmlformats.org/officeDocument/2006/relationships/slide" Target="slides/slide169.xml"/><Relationship Id="rId239" Type="http://schemas.openxmlformats.org/officeDocument/2006/relationships/slide" Target="slides/slide225.xml"/><Relationship Id="rId390" Type="http://schemas.openxmlformats.org/officeDocument/2006/relationships/slide" Target="slides/slide376.xml"/><Relationship Id="rId250" Type="http://schemas.openxmlformats.org/officeDocument/2006/relationships/slide" Target="slides/slide236.xml"/><Relationship Id="rId292" Type="http://schemas.openxmlformats.org/officeDocument/2006/relationships/slide" Target="slides/slide278.xml"/><Relationship Id="rId306" Type="http://schemas.openxmlformats.org/officeDocument/2006/relationships/slide" Target="slides/slide292.xml"/><Relationship Id="rId45" Type="http://schemas.openxmlformats.org/officeDocument/2006/relationships/slide" Target="slides/slide31.xml"/><Relationship Id="rId87" Type="http://schemas.openxmlformats.org/officeDocument/2006/relationships/slide" Target="slides/slide73.xml"/><Relationship Id="rId110" Type="http://schemas.openxmlformats.org/officeDocument/2006/relationships/slide" Target="slides/slide96.xml"/><Relationship Id="rId348" Type="http://schemas.openxmlformats.org/officeDocument/2006/relationships/slide" Target="slides/slide334.xml"/><Relationship Id="rId152" Type="http://schemas.openxmlformats.org/officeDocument/2006/relationships/slide" Target="slides/slide138.xml"/><Relationship Id="rId194" Type="http://schemas.openxmlformats.org/officeDocument/2006/relationships/slide" Target="slides/slide180.xml"/><Relationship Id="rId208" Type="http://schemas.openxmlformats.org/officeDocument/2006/relationships/slide" Target="slides/slide194.xml"/><Relationship Id="rId261" Type="http://schemas.openxmlformats.org/officeDocument/2006/relationships/slide" Target="slides/slide247.xml"/><Relationship Id="rId14" Type="http://schemas.openxmlformats.org/officeDocument/2006/relationships/slideMaster" Target="slideMasters/slideMaster14.xml"/><Relationship Id="rId56" Type="http://schemas.openxmlformats.org/officeDocument/2006/relationships/slide" Target="slides/slide42.xml"/><Relationship Id="rId317" Type="http://schemas.openxmlformats.org/officeDocument/2006/relationships/slide" Target="slides/slide303.xml"/><Relationship Id="rId359" Type="http://schemas.openxmlformats.org/officeDocument/2006/relationships/slide" Target="slides/slide345.xml"/><Relationship Id="rId98" Type="http://schemas.openxmlformats.org/officeDocument/2006/relationships/slide" Target="slides/slide84.xml"/><Relationship Id="rId121" Type="http://schemas.openxmlformats.org/officeDocument/2006/relationships/slide" Target="slides/slide107.xml"/><Relationship Id="rId163" Type="http://schemas.openxmlformats.org/officeDocument/2006/relationships/slide" Target="slides/slide149.xml"/><Relationship Id="rId219" Type="http://schemas.openxmlformats.org/officeDocument/2006/relationships/slide" Target="slides/slide205.xml"/><Relationship Id="rId370" Type="http://schemas.openxmlformats.org/officeDocument/2006/relationships/slide" Target="slides/slide356.xml"/><Relationship Id="rId230" Type="http://schemas.openxmlformats.org/officeDocument/2006/relationships/slide" Target="slides/slide216.xml"/><Relationship Id="rId25" Type="http://schemas.openxmlformats.org/officeDocument/2006/relationships/slide" Target="slides/slide11.xml"/><Relationship Id="rId67" Type="http://schemas.openxmlformats.org/officeDocument/2006/relationships/slide" Target="slides/slide53.xml"/><Relationship Id="rId272" Type="http://schemas.openxmlformats.org/officeDocument/2006/relationships/slide" Target="slides/slide258.xml"/><Relationship Id="rId328" Type="http://schemas.openxmlformats.org/officeDocument/2006/relationships/slide" Target="slides/slide314.xml"/><Relationship Id="rId132" Type="http://schemas.openxmlformats.org/officeDocument/2006/relationships/slide" Target="slides/slide118.xml"/><Relationship Id="rId174" Type="http://schemas.openxmlformats.org/officeDocument/2006/relationships/slide" Target="slides/slide160.xml"/><Relationship Id="rId381" Type="http://schemas.openxmlformats.org/officeDocument/2006/relationships/slide" Target="slides/slide367.xml"/><Relationship Id="rId241" Type="http://schemas.openxmlformats.org/officeDocument/2006/relationships/slide" Target="slides/slide227.xml"/><Relationship Id="rId36" Type="http://schemas.openxmlformats.org/officeDocument/2006/relationships/slide" Target="slides/slide22.xml"/><Relationship Id="rId283" Type="http://schemas.openxmlformats.org/officeDocument/2006/relationships/slide" Target="slides/slide269.xml"/><Relationship Id="rId339" Type="http://schemas.openxmlformats.org/officeDocument/2006/relationships/slide" Target="slides/slide325.xml"/><Relationship Id="rId78" Type="http://schemas.openxmlformats.org/officeDocument/2006/relationships/slide" Target="slides/slide64.xml"/><Relationship Id="rId101" Type="http://schemas.openxmlformats.org/officeDocument/2006/relationships/slide" Target="slides/slide87.xml"/><Relationship Id="rId143" Type="http://schemas.openxmlformats.org/officeDocument/2006/relationships/slide" Target="slides/slide129.xml"/><Relationship Id="rId185" Type="http://schemas.openxmlformats.org/officeDocument/2006/relationships/slide" Target="slides/slide171.xml"/><Relationship Id="rId350" Type="http://schemas.openxmlformats.org/officeDocument/2006/relationships/slide" Target="slides/slide336.xml"/><Relationship Id="rId9" Type="http://schemas.openxmlformats.org/officeDocument/2006/relationships/slideMaster" Target="slideMasters/slideMaster9.xml"/><Relationship Id="rId210" Type="http://schemas.openxmlformats.org/officeDocument/2006/relationships/slide" Target="slides/slide196.xml"/><Relationship Id="rId392" Type="http://schemas.openxmlformats.org/officeDocument/2006/relationships/slide" Target="slides/slide378.xml"/><Relationship Id="rId252" Type="http://schemas.openxmlformats.org/officeDocument/2006/relationships/slide" Target="slides/slide238.xml"/><Relationship Id="rId294" Type="http://schemas.openxmlformats.org/officeDocument/2006/relationships/slide" Target="slides/slide280.xml"/><Relationship Id="rId308" Type="http://schemas.openxmlformats.org/officeDocument/2006/relationships/slide" Target="slides/slide294.xml"/><Relationship Id="rId47" Type="http://schemas.openxmlformats.org/officeDocument/2006/relationships/slide" Target="slides/slide33.xml"/><Relationship Id="rId89" Type="http://schemas.openxmlformats.org/officeDocument/2006/relationships/slide" Target="slides/slide75.xml"/><Relationship Id="rId112" Type="http://schemas.openxmlformats.org/officeDocument/2006/relationships/slide" Target="slides/slide98.xml"/><Relationship Id="rId154" Type="http://schemas.openxmlformats.org/officeDocument/2006/relationships/slide" Target="slides/slide140.xml"/><Relationship Id="rId361" Type="http://schemas.openxmlformats.org/officeDocument/2006/relationships/slide" Target="slides/slide347.xml"/><Relationship Id="rId196" Type="http://schemas.openxmlformats.org/officeDocument/2006/relationships/slide" Target="slides/slide182.xml"/><Relationship Id="rId16" Type="http://schemas.openxmlformats.org/officeDocument/2006/relationships/slide" Target="slides/slide2.xml"/><Relationship Id="rId221" Type="http://schemas.openxmlformats.org/officeDocument/2006/relationships/slide" Target="slides/slide207.xml"/><Relationship Id="rId263" Type="http://schemas.openxmlformats.org/officeDocument/2006/relationships/slide" Target="slides/slide249.xml"/><Relationship Id="rId319" Type="http://schemas.openxmlformats.org/officeDocument/2006/relationships/slide" Target="slides/slide305.xml"/><Relationship Id="rId58" Type="http://schemas.openxmlformats.org/officeDocument/2006/relationships/slide" Target="slides/slide44.xml"/><Relationship Id="rId123" Type="http://schemas.openxmlformats.org/officeDocument/2006/relationships/slide" Target="slides/slide109.xml"/><Relationship Id="rId330" Type="http://schemas.openxmlformats.org/officeDocument/2006/relationships/slide" Target="slides/slide316.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351" Type="http://schemas.openxmlformats.org/officeDocument/2006/relationships/slide" Target="slides/slide337.xml"/><Relationship Id="rId372" Type="http://schemas.openxmlformats.org/officeDocument/2006/relationships/slide" Target="slides/slide358.xml"/><Relationship Id="rId393" Type="http://schemas.openxmlformats.org/officeDocument/2006/relationships/slide" Target="slides/slide379.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95" Type="http://schemas.openxmlformats.org/officeDocument/2006/relationships/slide" Target="slides/slide281.xml"/><Relationship Id="rId309" Type="http://schemas.openxmlformats.org/officeDocument/2006/relationships/slide" Target="slides/slide295.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320" Type="http://schemas.openxmlformats.org/officeDocument/2006/relationships/slide" Target="slides/slide306.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341" Type="http://schemas.openxmlformats.org/officeDocument/2006/relationships/slide" Target="slides/slide327.xml"/><Relationship Id="rId362" Type="http://schemas.openxmlformats.org/officeDocument/2006/relationships/slide" Target="slides/slide348.xml"/><Relationship Id="rId383" Type="http://schemas.openxmlformats.org/officeDocument/2006/relationships/slide" Target="slides/slide369.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slide" Target="slides/slide27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310" Type="http://schemas.openxmlformats.org/officeDocument/2006/relationships/slide" Target="slides/slide296.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331" Type="http://schemas.openxmlformats.org/officeDocument/2006/relationships/slide" Target="slides/slide317.xml"/><Relationship Id="rId352" Type="http://schemas.openxmlformats.org/officeDocument/2006/relationships/slide" Target="slides/slide338.xml"/><Relationship Id="rId373" Type="http://schemas.openxmlformats.org/officeDocument/2006/relationships/slide" Target="slides/slide359.xml"/><Relationship Id="rId394" Type="http://schemas.openxmlformats.org/officeDocument/2006/relationships/slide" Target="slides/slide380.xml"/><Relationship Id="rId1" Type="http://schemas.openxmlformats.org/officeDocument/2006/relationships/slideMaster" Target="slideMasters/slideMaster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296" Type="http://schemas.openxmlformats.org/officeDocument/2006/relationships/slide" Target="slides/slide282.xml"/><Relationship Id="rId300" Type="http://schemas.openxmlformats.org/officeDocument/2006/relationships/slide" Target="slides/slide286.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321" Type="http://schemas.openxmlformats.org/officeDocument/2006/relationships/slide" Target="slides/slide307.xml"/><Relationship Id="rId342" Type="http://schemas.openxmlformats.org/officeDocument/2006/relationships/slide" Target="slides/slide328.xml"/><Relationship Id="rId363" Type="http://schemas.openxmlformats.org/officeDocument/2006/relationships/slide" Target="slides/slide349.xml"/><Relationship Id="rId384" Type="http://schemas.openxmlformats.org/officeDocument/2006/relationships/slide" Target="slides/slide370.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slide" Target="slides/slide272.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311" Type="http://schemas.openxmlformats.org/officeDocument/2006/relationships/slide" Target="slides/slide297.xml"/><Relationship Id="rId332" Type="http://schemas.openxmlformats.org/officeDocument/2006/relationships/slide" Target="slides/slide318.xml"/><Relationship Id="rId353" Type="http://schemas.openxmlformats.org/officeDocument/2006/relationships/slide" Target="slides/slide339.xml"/><Relationship Id="rId374" Type="http://schemas.openxmlformats.org/officeDocument/2006/relationships/slide" Target="slides/slide360.xml"/><Relationship Id="rId395" Type="http://schemas.openxmlformats.org/officeDocument/2006/relationships/slide" Target="slides/slide381.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slideMaster" Target="slideMasters/slideMaster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297" Type="http://schemas.openxmlformats.org/officeDocument/2006/relationships/slide" Target="slides/slide283.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301" Type="http://schemas.openxmlformats.org/officeDocument/2006/relationships/slide" Target="slides/slide287.xml"/><Relationship Id="rId322" Type="http://schemas.openxmlformats.org/officeDocument/2006/relationships/slide" Target="slides/slide308.xml"/><Relationship Id="rId343" Type="http://schemas.openxmlformats.org/officeDocument/2006/relationships/slide" Target="slides/slide329.xml"/><Relationship Id="rId364" Type="http://schemas.openxmlformats.org/officeDocument/2006/relationships/slide" Target="slides/slide350.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385" Type="http://schemas.openxmlformats.org/officeDocument/2006/relationships/slide" Target="slides/slide371.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slide" Target="slides/slide273.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312" Type="http://schemas.openxmlformats.org/officeDocument/2006/relationships/slide" Target="slides/slide298.xml"/><Relationship Id="rId333" Type="http://schemas.openxmlformats.org/officeDocument/2006/relationships/slide" Target="slides/slide319.xml"/><Relationship Id="rId354" Type="http://schemas.openxmlformats.org/officeDocument/2006/relationships/slide" Target="slides/slide340.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75" Type="http://schemas.openxmlformats.org/officeDocument/2006/relationships/slide" Target="slides/slide361.xml"/><Relationship Id="rId396" Type="http://schemas.openxmlformats.org/officeDocument/2006/relationships/slide" Target="slides/slide382.xml"/><Relationship Id="rId3" Type="http://schemas.openxmlformats.org/officeDocument/2006/relationships/slideMaster" Target="slideMasters/slideMaster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slide" Target="slides/slide263.xml"/><Relationship Id="rId298" Type="http://schemas.openxmlformats.org/officeDocument/2006/relationships/slide" Target="slides/slide284.xml"/><Relationship Id="rId400" Type="http://schemas.openxmlformats.org/officeDocument/2006/relationships/theme" Target="theme/theme1.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302" Type="http://schemas.openxmlformats.org/officeDocument/2006/relationships/slide" Target="slides/slide288.xml"/><Relationship Id="rId323" Type="http://schemas.openxmlformats.org/officeDocument/2006/relationships/slide" Target="slides/slide309.xml"/><Relationship Id="rId344" Type="http://schemas.openxmlformats.org/officeDocument/2006/relationships/slide" Target="slides/slide330.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365" Type="http://schemas.openxmlformats.org/officeDocument/2006/relationships/slide" Target="slides/slide351.xml"/><Relationship Id="rId386" Type="http://schemas.openxmlformats.org/officeDocument/2006/relationships/slide" Target="slides/slide372.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slide" Target="slides/slide274.xml"/><Relationship Id="rId106" Type="http://schemas.openxmlformats.org/officeDocument/2006/relationships/slide" Target="slides/slide92.xml"/><Relationship Id="rId127" Type="http://schemas.openxmlformats.org/officeDocument/2006/relationships/slide" Target="slides/slide113.xml"/><Relationship Id="rId313" Type="http://schemas.openxmlformats.org/officeDocument/2006/relationships/slide" Target="slides/slide299.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334" Type="http://schemas.openxmlformats.org/officeDocument/2006/relationships/slide" Target="slides/slide320.xml"/><Relationship Id="rId355" Type="http://schemas.openxmlformats.org/officeDocument/2006/relationships/slide" Target="slides/slide341.xml"/><Relationship Id="rId376" Type="http://schemas.openxmlformats.org/officeDocument/2006/relationships/slide" Target="slides/slide362.xml"/><Relationship Id="rId397"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401" Type="http://schemas.openxmlformats.org/officeDocument/2006/relationships/tableStyles" Target="tableStyles.xml"/><Relationship Id="rId303" Type="http://schemas.openxmlformats.org/officeDocument/2006/relationships/slide" Target="slides/slide289.xml"/><Relationship Id="rId42" Type="http://schemas.openxmlformats.org/officeDocument/2006/relationships/slide" Target="slides/slide28.xml"/><Relationship Id="rId84" Type="http://schemas.openxmlformats.org/officeDocument/2006/relationships/slide" Target="slides/slide70.xml"/><Relationship Id="rId138" Type="http://schemas.openxmlformats.org/officeDocument/2006/relationships/slide" Target="slides/slide124.xml"/><Relationship Id="rId345" Type="http://schemas.openxmlformats.org/officeDocument/2006/relationships/slide" Target="slides/slide331.xml"/><Relationship Id="rId387" Type="http://schemas.openxmlformats.org/officeDocument/2006/relationships/slide" Target="slides/slide373.xml"/><Relationship Id="rId191" Type="http://schemas.openxmlformats.org/officeDocument/2006/relationships/slide" Target="slides/slide177.xml"/><Relationship Id="rId205" Type="http://schemas.openxmlformats.org/officeDocument/2006/relationships/slide" Target="slides/slide191.xml"/><Relationship Id="rId247" Type="http://schemas.openxmlformats.org/officeDocument/2006/relationships/slide" Target="slides/slide233.xml"/><Relationship Id="rId107" Type="http://schemas.openxmlformats.org/officeDocument/2006/relationships/slide" Target="slides/slide93.xml"/><Relationship Id="rId289" Type="http://schemas.openxmlformats.org/officeDocument/2006/relationships/slide" Target="slides/slide275.xml"/><Relationship Id="rId11" Type="http://schemas.openxmlformats.org/officeDocument/2006/relationships/slideMaster" Target="slideMasters/slideMaster11.xml"/><Relationship Id="rId53" Type="http://schemas.openxmlformats.org/officeDocument/2006/relationships/slide" Target="slides/slide39.xml"/><Relationship Id="rId149" Type="http://schemas.openxmlformats.org/officeDocument/2006/relationships/slide" Target="slides/slide135.xml"/><Relationship Id="rId314" Type="http://schemas.openxmlformats.org/officeDocument/2006/relationships/slide" Target="slides/slide300.xml"/><Relationship Id="rId356" Type="http://schemas.openxmlformats.org/officeDocument/2006/relationships/slide" Target="slides/slide342.xml"/><Relationship Id="rId398" Type="http://schemas.openxmlformats.org/officeDocument/2006/relationships/presProps" Target="presProps.xml"/><Relationship Id="rId95" Type="http://schemas.openxmlformats.org/officeDocument/2006/relationships/slide" Target="slides/slide81.xml"/><Relationship Id="rId160" Type="http://schemas.openxmlformats.org/officeDocument/2006/relationships/slide" Target="slides/slide146.xml"/><Relationship Id="rId216" Type="http://schemas.openxmlformats.org/officeDocument/2006/relationships/slide" Target="slides/slide202.xml"/><Relationship Id="rId258" Type="http://schemas.openxmlformats.org/officeDocument/2006/relationships/slide" Target="slides/slide244.xml"/><Relationship Id="rId22" Type="http://schemas.openxmlformats.org/officeDocument/2006/relationships/slide" Target="slides/slide8.xml"/><Relationship Id="rId64" Type="http://schemas.openxmlformats.org/officeDocument/2006/relationships/slide" Target="slides/slide50.xml"/><Relationship Id="rId118" Type="http://schemas.openxmlformats.org/officeDocument/2006/relationships/slide" Target="slides/slide104.xml"/><Relationship Id="rId325" Type="http://schemas.openxmlformats.org/officeDocument/2006/relationships/slide" Target="slides/slide311.xml"/><Relationship Id="rId367" Type="http://schemas.openxmlformats.org/officeDocument/2006/relationships/slide" Target="slides/slide353.xml"/><Relationship Id="rId171" Type="http://schemas.openxmlformats.org/officeDocument/2006/relationships/slide" Target="slides/slide157.xml"/><Relationship Id="rId227" Type="http://schemas.openxmlformats.org/officeDocument/2006/relationships/slide" Target="slides/slide213.xml"/><Relationship Id="rId269" Type="http://schemas.openxmlformats.org/officeDocument/2006/relationships/slide" Target="slides/slide255.xml"/><Relationship Id="rId33" Type="http://schemas.openxmlformats.org/officeDocument/2006/relationships/slide" Target="slides/slide19.xml"/><Relationship Id="rId129" Type="http://schemas.openxmlformats.org/officeDocument/2006/relationships/slide" Target="slides/slide115.xml"/><Relationship Id="rId280" Type="http://schemas.openxmlformats.org/officeDocument/2006/relationships/slide" Target="slides/slide266.xml"/><Relationship Id="rId336" Type="http://schemas.openxmlformats.org/officeDocument/2006/relationships/slide" Target="slides/slide322.xml"/><Relationship Id="rId75" Type="http://schemas.openxmlformats.org/officeDocument/2006/relationships/slide" Target="slides/slide61.xml"/><Relationship Id="rId140" Type="http://schemas.openxmlformats.org/officeDocument/2006/relationships/slide" Target="slides/slide126.xml"/><Relationship Id="rId182" Type="http://schemas.openxmlformats.org/officeDocument/2006/relationships/slide" Target="slides/slide168.xml"/><Relationship Id="rId378" Type="http://schemas.openxmlformats.org/officeDocument/2006/relationships/slide" Target="slides/slide364.xml"/><Relationship Id="rId6" Type="http://schemas.openxmlformats.org/officeDocument/2006/relationships/slideMaster" Target="slideMasters/slideMaster6.xml"/><Relationship Id="rId238" Type="http://schemas.openxmlformats.org/officeDocument/2006/relationships/slide" Target="slides/slide224.xml"/><Relationship Id="rId291" Type="http://schemas.openxmlformats.org/officeDocument/2006/relationships/slide" Target="slides/slide277.xml"/><Relationship Id="rId305" Type="http://schemas.openxmlformats.org/officeDocument/2006/relationships/slide" Target="slides/slide291.xml"/><Relationship Id="rId347" Type="http://schemas.openxmlformats.org/officeDocument/2006/relationships/slide" Target="slides/slide333.xml"/><Relationship Id="rId44" Type="http://schemas.openxmlformats.org/officeDocument/2006/relationships/slide" Target="slides/slide30.xml"/><Relationship Id="rId86" Type="http://schemas.openxmlformats.org/officeDocument/2006/relationships/slide" Target="slides/slide72.xml"/><Relationship Id="rId151" Type="http://schemas.openxmlformats.org/officeDocument/2006/relationships/slide" Target="slides/slide137.xml"/><Relationship Id="rId389" Type="http://schemas.openxmlformats.org/officeDocument/2006/relationships/slide" Target="slides/slide375.xml"/><Relationship Id="rId193" Type="http://schemas.openxmlformats.org/officeDocument/2006/relationships/slide" Target="slides/slide179.xml"/><Relationship Id="rId207" Type="http://schemas.openxmlformats.org/officeDocument/2006/relationships/slide" Target="slides/slide193.xml"/><Relationship Id="rId249" Type="http://schemas.openxmlformats.org/officeDocument/2006/relationships/slide" Target="slides/slide235.xml"/><Relationship Id="rId13" Type="http://schemas.openxmlformats.org/officeDocument/2006/relationships/slideMaster" Target="slideMasters/slideMaster13.xml"/><Relationship Id="rId109" Type="http://schemas.openxmlformats.org/officeDocument/2006/relationships/slide" Target="slides/slide95.xml"/><Relationship Id="rId260" Type="http://schemas.openxmlformats.org/officeDocument/2006/relationships/slide" Target="slides/slide246.xml"/><Relationship Id="rId316" Type="http://schemas.openxmlformats.org/officeDocument/2006/relationships/slide" Target="slides/slide302.xml"/><Relationship Id="rId55" Type="http://schemas.openxmlformats.org/officeDocument/2006/relationships/slide" Target="slides/slide41.xml"/><Relationship Id="rId97" Type="http://schemas.openxmlformats.org/officeDocument/2006/relationships/slide" Target="slides/slide83.xml"/><Relationship Id="rId120" Type="http://schemas.openxmlformats.org/officeDocument/2006/relationships/slide" Target="slides/slide106.xml"/><Relationship Id="rId358" Type="http://schemas.openxmlformats.org/officeDocument/2006/relationships/slide" Target="slides/slide344.xml"/><Relationship Id="rId162" Type="http://schemas.openxmlformats.org/officeDocument/2006/relationships/slide" Target="slides/slide148.xml"/><Relationship Id="rId218" Type="http://schemas.openxmlformats.org/officeDocument/2006/relationships/slide" Target="slides/slide204.xml"/><Relationship Id="rId271" Type="http://schemas.openxmlformats.org/officeDocument/2006/relationships/slide" Target="slides/slide257.xml"/><Relationship Id="rId24" Type="http://schemas.openxmlformats.org/officeDocument/2006/relationships/slide" Target="slides/slide10.xml"/><Relationship Id="rId66" Type="http://schemas.openxmlformats.org/officeDocument/2006/relationships/slide" Target="slides/slide52.xml"/><Relationship Id="rId131" Type="http://schemas.openxmlformats.org/officeDocument/2006/relationships/slide" Target="slides/slide117.xml"/><Relationship Id="rId327" Type="http://schemas.openxmlformats.org/officeDocument/2006/relationships/slide" Target="slides/slide313.xml"/><Relationship Id="rId369" Type="http://schemas.openxmlformats.org/officeDocument/2006/relationships/slide" Target="slides/slide355.xml"/><Relationship Id="rId173" Type="http://schemas.openxmlformats.org/officeDocument/2006/relationships/slide" Target="slides/slide159.xml"/><Relationship Id="rId229" Type="http://schemas.openxmlformats.org/officeDocument/2006/relationships/slide" Target="slides/slide215.xml"/><Relationship Id="rId380" Type="http://schemas.openxmlformats.org/officeDocument/2006/relationships/slide" Target="slides/slide366.xml"/><Relationship Id="rId240" Type="http://schemas.openxmlformats.org/officeDocument/2006/relationships/slide" Target="slides/slide226.xml"/><Relationship Id="rId35" Type="http://schemas.openxmlformats.org/officeDocument/2006/relationships/slide" Target="slides/slide21.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slide" Target="slides/slide268.xml"/><Relationship Id="rId338" Type="http://schemas.openxmlformats.org/officeDocument/2006/relationships/slide" Target="slides/slide324.xml"/><Relationship Id="rId8" Type="http://schemas.openxmlformats.org/officeDocument/2006/relationships/slideMaster" Target="slideMasters/slideMaster8.xml"/><Relationship Id="rId142" Type="http://schemas.openxmlformats.org/officeDocument/2006/relationships/slide" Target="slides/slide128.xml"/><Relationship Id="rId184" Type="http://schemas.openxmlformats.org/officeDocument/2006/relationships/slide" Target="slides/slide170.xml"/><Relationship Id="rId391" Type="http://schemas.openxmlformats.org/officeDocument/2006/relationships/slide" Target="slides/slide377.xml"/><Relationship Id="rId251" Type="http://schemas.openxmlformats.org/officeDocument/2006/relationships/slide" Target="slides/slide237.xml"/><Relationship Id="rId46" Type="http://schemas.openxmlformats.org/officeDocument/2006/relationships/slide" Target="slides/slide32.xml"/><Relationship Id="rId293" Type="http://schemas.openxmlformats.org/officeDocument/2006/relationships/slide" Target="slides/slide279.xml"/><Relationship Id="rId307" Type="http://schemas.openxmlformats.org/officeDocument/2006/relationships/slide" Target="slides/slide293.xml"/><Relationship Id="rId349" Type="http://schemas.openxmlformats.org/officeDocument/2006/relationships/slide" Target="slides/slide335.xml"/><Relationship Id="rId88" Type="http://schemas.openxmlformats.org/officeDocument/2006/relationships/slide" Target="slides/slide74.xml"/><Relationship Id="rId111" Type="http://schemas.openxmlformats.org/officeDocument/2006/relationships/slide" Target="slides/slide97.xml"/><Relationship Id="rId153" Type="http://schemas.openxmlformats.org/officeDocument/2006/relationships/slide" Target="slides/slide139.xml"/><Relationship Id="rId195" Type="http://schemas.openxmlformats.org/officeDocument/2006/relationships/slide" Target="slides/slide181.xml"/><Relationship Id="rId209" Type="http://schemas.openxmlformats.org/officeDocument/2006/relationships/slide" Target="slides/slide195.xml"/><Relationship Id="rId360" Type="http://schemas.openxmlformats.org/officeDocument/2006/relationships/slide" Target="slides/slide346.xml"/><Relationship Id="rId220" Type="http://schemas.openxmlformats.org/officeDocument/2006/relationships/slide" Target="slides/slide206.xml"/><Relationship Id="rId15" Type="http://schemas.openxmlformats.org/officeDocument/2006/relationships/slide" Target="slides/slide1.xml"/><Relationship Id="rId57" Type="http://schemas.openxmlformats.org/officeDocument/2006/relationships/slide" Target="slides/slide43.xml"/><Relationship Id="rId262" Type="http://schemas.openxmlformats.org/officeDocument/2006/relationships/slide" Target="slides/slide248.xml"/><Relationship Id="rId318" Type="http://schemas.openxmlformats.org/officeDocument/2006/relationships/slide" Target="slides/slide304.xml"/><Relationship Id="rId99" Type="http://schemas.openxmlformats.org/officeDocument/2006/relationships/slide" Target="slides/slide85.xml"/><Relationship Id="rId122" Type="http://schemas.openxmlformats.org/officeDocument/2006/relationships/slide" Target="slides/slide108.xml"/><Relationship Id="rId164" Type="http://schemas.openxmlformats.org/officeDocument/2006/relationships/slide" Target="slides/slide150.xml"/><Relationship Id="rId371" Type="http://schemas.openxmlformats.org/officeDocument/2006/relationships/slide" Target="slides/slide357.xml"/><Relationship Id="rId26" Type="http://schemas.openxmlformats.org/officeDocument/2006/relationships/slide" Target="slides/slide12.xml"/><Relationship Id="rId231" Type="http://schemas.openxmlformats.org/officeDocument/2006/relationships/slide" Target="slides/slide217.xml"/><Relationship Id="rId273" Type="http://schemas.openxmlformats.org/officeDocument/2006/relationships/slide" Target="slides/slide259.xml"/><Relationship Id="rId329" Type="http://schemas.openxmlformats.org/officeDocument/2006/relationships/slide" Target="slides/slide315.xml"/><Relationship Id="rId68" Type="http://schemas.openxmlformats.org/officeDocument/2006/relationships/slide" Target="slides/slide54.xml"/><Relationship Id="rId133" Type="http://schemas.openxmlformats.org/officeDocument/2006/relationships/slide" Target="slides/slide119.xml"/><Relationship Id="rId175" Type="http://schemas.openxmlformats.org/officeDocument/2006/relationships/slide" Target="slides/slide161.xml"/><Relationship Id="rId340" Type="http://schemas.openxmlformats.org/officeDocument/2006/relationships/slide" Target="slides/slide326.xml"/><Relationship Id="rId200" Type="http://schemas.openxmlformats.org/officeDocument/2006/relationships/slide" Target="slides/slide186.xml"/><Relationship Id="rId382" Type="http://schemas.openxmlformats.org/officeDocument/2006/relationships/slide" Target="slides/slide368.xml"/><Relationship Id="rId242" Type="http://schemas.openxmlformats.org/officeDocument/2006/relationships/slide" Target="slides/slide228.xml"/><Relationship Id="rId284" Type="http://schemas.openxmlformats.org/officeDocument/2006/relationships/slide" Target="slides/slide270.xml"/><Relationship Id="rId37" Type="http://schemas.openxmlformats.org/officeDocument/2006/relationships/slide" Target="slides/slide23.xml"/><Relationship Id="rId79" Type="http://schemas.openxmlformats.org/officeDocument/2006/relationships/slide" Target="slides/slide65.xml"/><Relationship Id="rId102" Type="http://schemas.openxmlformats.org/officeDocument/2006/relationships/slide" Target="slides/slide88.xml"/><Relationship Id="rId144" Type="http://schemas.openxmlformats.org/officeDocument/2006/relationships/slide" Target="slides/slide1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lang="en-US"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lang="en-US" sz="1200" b="0" i="0" u="none" strike="noStrike" cap="none">
              <a:solidFill>
                <a:srgbClr val="000000"/>
              </a:solidFill>
              <a:latin typeface="Arial"/>
              <a:ea typeface="Arial"/>
              <a:cs typeface="Arial"/>
              <a:sym typeface="Arial"/>
            </a:endParaRPr>
          </a:p>
        </p:txBody>
      </p:sp>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4" name="Shape 2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Shape 109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100</a:t>
            </a:fld>
            <a:endParaRPr lang="en-US" sz="1200" b="0" i="0" u="none">
              <a:solidFill>
                <a:srgbClr val="000000"/>
              </a:solidFill>
              <a:latin typeface="Arial"/>
              <a:ea typeface="Arial"/>
              <a:cs typeface="Arial"/>
              <a:sym typeface="Arial"/>
            </a:endParaRPr>
          </a:p>
        </p:txBody>
      </p:sp>
      <p:sp>
        <p:nvSpPr>
          <p:cNvPr id="1095" name="Shape 10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96" name="Shape 10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101</a:t>
            </a:fld>
            <a:endParaRPr lang="en-US" sz="1200" b="0" i="0" u="none">
              <a:solidFill>
                <a:srgbClr val="000000"/>
              </a:solidFill>
              <a:latin typeface="Arial"/>
              <a:ea typeface="Arial"/>
              <a:cs typeface="Arial"/>
              <a:sym typeface="Arial"/>
            </a:endParaRPr>
          </a:p>
        </p:txBody>
      </p:sp>
      <p:sp>
        <p:nvSpPr>
          <p:cNvPr id="1105" name="Shape 1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06" name="Shape 11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12" name="Shape 1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103</a:t>
            </a:fld>
            <a:endParaRPr lang="en-US" sz="1200" b="0" i="0" u="none">
              <a:solidFill>
                <a:srgbClr val="000000"/>
              </a:solidFill>
              <a:latin typeface="Arial"/>
              <a:ea typeface="Arial"/>
              <a:cs typeface="Arial"/>
              <a:sym typeface="Arial"/>
            </a:endParaRPr>
          </a:p>
        </p:txBody>
      </p:sp>
      <p:sp>
        <p:nvSpPr>
          <p:cNvPr id="1118" name="Shape 1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19" name="Shape 11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104</a:t>
            </a:fld>
            <a:endParaRPr lang="en-US" sz="1200" b="0" i="0" u="none">
              <a:solidFill>
                <a:srgbClr val="000000"/>
              </a:solidFill>
              <a:latin typeface="Arial"/>
              <a:ea typeface="Arial"/>
              <a:cs typeface="Arial"/>
              <a:sym typeface="Arial"/>
            </a:endParaRPr>
          </a:p>
        </p:txBody>
      </p:sp>
      <p:sp>
        <p:nvSpPr>
          <p:cNvPr id="1125" name="Shape 1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6" name="Shape 11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Shape 113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105</a:t>
            </a:fld>
            <a:endParaRPr lang="en-US" sz="1200" b="0" i="0" u="none">
              <a:solidFill>
                <a:srgbClr val="000000"/>
              </a:solidFill>
              <a:latin typeface="Arial"/>
              <a:ea typeface="Arial"/>
              <a:cs typeface="Arial"/>
              <a:sym typeface="Arial"/>
            </a:endParaRPr>
          </a:p>
        </p:txBody>
      </p:sp>
      <p:sp>
        <p:nvSpPr>
          <p:cNvPr id="1133" name="Shape 1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34" name="Shape 11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Shape 11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106</a:t>
            </a:fld>
            <a:endParaRPr lang="en-US" sz="1200" b="0" i="0" u="none">
              <a:solidFill>
                <a:srgbClr val="000000"/>
              </a:solidFill>
              <a:latin typeface="Arial"/>
              <a:ea typeface="Arial"/>
              <a:cs typeface="Arial"/>
              <a:sym typeface="Arial"/>
            </a:endParaRPr>
          </a:p>
        </p:txBody>
      </p:sp>
      <p:sp>
        <p:nvSpPr>
          <p:cNvPr id="1140" name="Shape 1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1" name="Shape 1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Shape 114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107</a:t>
            </a:fld>
            <a:endParaRPr lang="en-US" sz="1200" b="0" i="0" u="none">
              <a:solidFill>
                <a:srgbClr val="000000"/>
              </a:solidFill>
              <a:latin typeface="Arial"/>
              <a:ea typeface="Arial"/>
              <a:cs typeface="Arial"/>
              <a:sym typeface="Arial"/>
            </a:endParaRPr>
          </a:p>
        </p:txBody>
      </p:sp>
      <p:sp>
        <p:nvSpPr>
          <p:cNvPr id="1149" name="Shape 1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50" name="Shape 11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Shape 115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108</a:t>
            </a:fld>
            <a:endParaRPr lang="en-US" sz="1200" b="0" i="0" u="none">
              <a:solidFill>
                <a:srgbClr val="000000"/>
              </a:solidFill>
              <a:latin typeface="Arial"/>
              <a:ea typeface="Arial"/>
              <a:cs typeface="Arial"/>
              <a:sym typeface="Arial"/>
            </a:endParaRPr>
          </a:p>
        </p:txBody>
      </p:sp>
      <p:sp>
        <p:nvSpPr>
          <p:cNvPr id="1158" name="Shape 1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59" name="Shape 11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Shape 116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109</a:t>
            </a:fld>
            <a:endParaRPr lang="en-US" sz="1200" b="0" i="0" u="none">
              <a:solidFill>
                <a:srgbClr val="000000"/>
              </a:solidFill>
              <a:latin typeface="Arial"/>
              <a:ea typeface="Arial"/>
              <a:cs typeface="Arial"/>
              <a:sym typeface="Arial"/>
            </a:endParaRPr>
          </a:p>
        </p:txBody>
      </p:sp>
      <p:sp>
        <p:nvSpPr>
          <p:cNvPr id="1165" name="Shape 1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66" name="Shape 11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Shape 117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110</a:t>
            </a:fld>
            <a:endParaRPr lang="en-US" sz="1200" b="0" i="0" u="none">
              <a:solidFill>
                <a:srgbClr val="000000"/>
              </a:solidFill>
              <a:latin typeface="Arial"/>
              <a:ea typeface="Arial"/>
              <a:cs typeface="Arial"/>
              <a:sym typeface="Arial"/>
            </a:endParaRPr>
          </a:p>
        </p:txBody>
      </p:sp>
      <p:sp>
        <p:nvSpPr>
          <p:cNvPr id="1173" name="Shape 1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Shape 118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111</a:t>
            </a:fld>
            <a:endParaRPr lang="en-US" sz="1200" b="0" i="0" u="none">
              <a:solidFill>
                <a:srgbClr val="000000"/>
              </a:solidFill>
              <a:latin typeface="Arial"/>
              <a:ea typeface="Arial"/>
              <a:cs typeface="Arial"/>
              <a:sym typeface="Arial"/>
            </a:endParaRPr>
          </a:p>
        </p:txBody>
      </p:sp>
      <p:sp>
        <p:nvSpPr>
          <p:cNvPr id="1181" name="Shape 1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82" name="Shape 1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Shape 118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112</a:t>
            </a:fld>
            <a:endParaRPr lang="en-US" sz="1200" b="0" i="0" u="none">
              <a:solidFill>
                <a:srgbClr val="000000"/>
              </a:solidFill>
              <a:latin typeface="Arial"/>
              <a:ea typeface="Arial"/>
              <a:cs typeface="Arial"/>
              <a:sym typeface="Arial"/>
            </a:endParaRPr>
          </a:p>
        </p:txBody>
      </p:sp>
      <p:sp>
        <p:nvSpPr>
          <p:cNvPr id="1189" name="Shape 1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90" name="Shape 11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Shape 1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05" name="Shape 1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Shape 12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114</a:t>
            </a:fld>
            <a:endParaRPr lang="en-US" sz="1200" b="0" i="0" u="none">
              <a:solidFill>
                <a:srgbClr val="000000"/>
              </a:solidFill>
              <a:latin typeface="Arial"/>
              <a:ea typeface="Arial"/>
              <a:cs typeface="Arial"/>
              <a:sym typeface="Arial"/>
            </a:endParaRPr>
          </a:p>
        </p:txBody>
      </p:sp>
      <p:sp>
        <p:nvSpPr>
          <p:cNvPr id="1212" name="Shape 1212"/>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3" name="Shape 1213"/>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Shape 121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115</a:t>
            </a:fld>
            <a:endParaRPr lang="en-US" sz="1200" b="0" i="0" u="none">
              <a:solidFill>
                <a:srgbClr val="000000"/>
              </a:solidFill>
              <a:latin typeface="Arial"/>
              <a:ea typeface="Arial"/>
              <a:cs typeface="Arial"/>
              <a:sym typeface="Arial"/>
            </a:endParaRPr>
          </a:p>
        </p:txBody>
      </p:sp>
      <p:sp>
        <p:nvSpPr>
          <p:cNvPr id="1220" name="Shape 1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21" name="Shape 12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Shape 122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116</a:t>
            </a:fld>
            <a:endParaRPr lang="en-US" sz="1200" b="0" i="0" u="none">
              <a:solidFill>
                <a:srgbClr val="000000"/>
              </a:solidFill>
              <a:latin typeface="Arial"/>
              <a:ea typeface="Arial"/>
              <a:cs typeface="Arial"/>
              <a:sym typeface="Arial"/>
            </a:endParaRPr>
          </a:p>
        </p:txBody>
      </p:sp>
      <p:sp>
        <p:nvSpPr>
          <p:cNvPr id="1227" name="Shape 1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28" name="Shape 12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Shape 123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117</a:t>
            </a:fld>
            <a:endParaRPr lang="en-US" sz="1200" b="0" i="0" u="none">
              <a:solidFill>
                <a:srgbClr val="000000"/>
              </a:solidFill>
              <a:latin typeface="Arial"/>
              <a:ea typeface="Arial"/>
              <a:cs typeface="Arial"/>
              <a:sym typeface="Arial"/>
            </a:endParaRPr>
          </a:p>
        </p:txBody>
      </p:sp>
      <p:sp>
        <p:nvSpPr>
          <p:cNvPr id="1235" name="Shape 1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36" name="Shape 12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Shape 1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45" name="Shape 1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119</a:t>
            </a:fld>
            <a:endParaRPr lang="en-US" sz="1200" b="0" i="0" u="none">
              <a:solidFill>
                <a:srgbClr val="000000"/>
              </a:solidFill>
              <a:latin typeface="Arial"/>
              <a:ea typeface="Arial"/>
              <a:cs typeface="Arial"/>
              <a:sym typeface="Arial"/>
            </a:endParaRPr>
          </a:p>
        </p:txBody>
      </p:sp>
      <p:sp>
        <p:nvSpPr>
          <p:cNvPr id="1254" name="Shape 1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55" name="Shape 12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lang="en-US" sz="1200" b="0" i="0" u="none" strike="noStrike" cap="none">
              <a:solidFill>
                <a:srgbClr val="000000"/>
              </a:solidFill>
              <a:latin typeface="Arial"/>
              <a:ea typeface="Arial"/>
              <a:cs typeface="Arial"/>
              <a:sym typeface="Arial"/>
            </a:endParaRPr>
          </a:p>
        </p:txBody>
      </p:sp>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9" name="Shape 2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Shape 12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120</a:t>
            </a:fld>
            <a:endParaRPr lang="en-US" sz="1200" b="0" i="0" u="none">
              <a:solidFill>
                <a:srgbClr val="000000"/>
              </a:solidFill>
              <a:latin typeface="Arial"/>
              <a:ea typeface="Arial"/>
              <a:cs typeface="Arial"/>
              <a:sym typeface="Arial"/>
            </a:endParaRPr>
          </a:p>
        </p:txBody>
      </p:sp>
      <p:sp>
        <p:nvSpPr>
          <p:cNvPr id="1262" name="Shape 1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63" name="Shape 12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121</a:t>
            </a:fld>
            <a:endParaRPr lang="en-US" sz="1200" b="0" i="0" u="none">
              <a:solidFill>
                <a:srgbClr val="000000"/>
              </a:solidFill>
              <a:latin typeface="Arial"/>
              <a:ea typeface="Arial"/>
              <a:cs typeface="Arial"/>
              <a:sym typeface="Arial"/>
            </a:endParaRPr>
          </a:p>
        </p:txBody>
      </p:sp>
      <p:sp>
        <p:nvSpPr>
          <p:cNvPr id="1270" name="Shape 1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1" name="Shape 12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Shape 127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122</a:t>
            </a:fld>
            <a:endParaRPr lang="en-US" sz="1200" b="0" i="0" u="none">
              <a:solidFill>
                <a:srgbClr val="000000"/>
              </a:solidFill>
              <a:latin typeface="Arial"/>
              <a:ea typeface="Arial"/>
              <a:cs typeface="Arial"/>
              <a:sym typeface="Arial"/>
            </a:endParaRPr>
          </a:p>
        </p:txBody>
      </p:sp>
      <p:sp>
        <p:nvSpPr>
          <p:cNvPr id="1278" name="Shape 1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9" name="Shape 12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123</a:t>
            </a:fld>
            <a:endParaRPr lang="en-US" sz="1200" b="0" i="0" u="none">
              <a:solidFill>
                <a:srgbClr val="000000"/>
              </a:solidFill>
              <a:latin typeface="Arial"/>
              <a:ea typeface="Arial"/>
              <a:cs typeface="Arial"/>
              <a:sym typeface="Arial"/>
            </a:endParaRPr>
          </a:p>
        </p:txBody>
      </p:sp>
      <p:sp>
        <p:nvSpPr>
          <p:cNvPr id="1285" name="Shape 1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86" name="Shape 12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Shape 129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124</a:t>
            </a:fld>
            <a:endParaRPr lang="en-US" sz="1200" b="0" i="0" u="none">
              <a:solidFill>
                <a:srgbClr val="000000"/>
              </a:solidFill>
              <a:latin typeface="Arial"/>
              <a:ea typeface="Arial"/>
              <a:cs typeface="Arial"/>
              <a:sym typeface="Arial"/>
            </a:endParaRPr>
          </a:p>
        </p:txBody>
      </p:sp>
      <p:sp>
        <p:nvSpPr>
          <p:cNvPr id="1294" name="Shape 1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95" name="Shape 12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Shape 133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125</a:t>
            </a:fld>
            <a:endParaRPr lang="en-US" sz="1200" b="0" i="0" u="none">
              <a:solidFill>
                <a:srgbClr val="000000"/>
              </a:solidFill>
              <a:latin typeface="Arial"/>
              <a:ea typeface="Arial"/>
              <a:cs typeface="Arial"/>
              <a:sym typeface="Arial"/>
            </a:endParaRPr>
          </a:p>
        </p:txBody>
      </p:sp>
      <p:sp>
        <p:nvSpPr>
          <p:cNvPr id="1335" name="Shape 1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36" name="Shape 13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Shape 134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126</a:t>
            </a:fld>
            <a:endParaRPr lang="en-US" sz="1200" b="0" i="0" u="none">
              <a:solidFill>
                <a:srgbClr val="000000"/>
              </a:solidFill>
              <a:latin typeface="Arial"/>
              <a:ea typeface="Arial"/>
              <a:cs typeface="Arial"/>
              <a:sym typeface="Arial"/>
            </a:endParaRPr>
          </a:p>
        </p:txBody>
      </p:sp>
      <p:sp>
        <p:nvSpPr>
          <p:cNvPr id="1342" name="Shape 1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43" name="Shape 13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Shape 13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127</a:t>
            </a:fld>
            <a:endParaRPr lang="en-US" sz="1200" b="0" i="0" u="none">
              <a:solidFill>
                <a:srgbClr val="000000"/>
              </a:solidFill>
              <a:latin typeface="Arial"/>
              <a:ea typeface="Arial"/>
              <a:cs typeface="Arial"/>
              <a:sym typeface="Arial"/>
            </a:endParaRPr>
          </a:p>
        </p:txBody>
      </p:sp>
      <p:sp>
        <p:nvSpPr>
          <p:cNvPr id="1350" name="Shape 13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51" name="Shape 13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Shape 13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128</a:t>
            </a:fld>
            <a:endParaRPr lang="en-US" sz="1200" b="0" i="0" u="none">
              <a:solidFill>
                <a:srgbClr val="000000"/>
              </a:solidFill>
              <a:latin typeface="Arial"/>
              <a:ea typeface="Arial"/>
              <a:cs typeface="Arial"/>
              <a:sym typeface="Arial"/>
            </a:endParaRPr>
          </a:p>
        </p:txBody>
      </p:sp>
      <p:sp>
        <p:nvSpPr>
          <p:cNvPr id="1359" name="Shape 13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60" name="Shape 13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Shape 136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129</a:t>
            </a:fld>
            <a:endParaRPr lang="en-US" sz="1200" b="0" i="0" u="none">
              <a:solidFill>
                <a:srgbClr val="000000"/>
              </a:solidFill>
              <a:latin typeface="Arial"/>
              <a:ea typeface="Arial"/>
              <a:cs typeface="Arial"/>
              <a:sym typeface="Arial"/>
            </a:endParaRPr>
          </a:p>
        </p:txBody>
      </p:sp>
      <p:sp>
        <p:nvSpPr>
          <p:cNvPr id="1368" name="Shape 1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69" name="Shape 13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lang="en-US" sz="1200" b="0" i="0" u="none" strike="noStrike" cap="none">
              <a:solidFill>
                <a:srgbClr val="000000"/>
              </a:solidFill>
              <a:latin typeface="Arial"/>
              <a:ea typeface="Arial"/>
              <a:cs typeface="Arial"/>
              <a:sym typeface="Arial"/>
            </a:endParaRPr>
          </a:p>
        </p:txBody>
      </p:sp>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7" name="Shape 2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Shape 137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130</a:t>
            </a:fld>
            <a:endParaRPr lang="en-US" sz="1200" b="0" i="0" u="none">
              <a:solidFill>
                <a:srgbClr val="000000"/>
              </a:solidFill>
              <a:latin typeface="Arial"/>
              <a:ea typeface="Arial"/>
              <a:cs typeface="Arial"/>
              <a:sym typeface="Arial"/>
            </a:endParaRPr>
          </a:p>
        </p:txBody>
      </p:sp>
      <p:sp>
        <p:nvSpPr>
          <p:cNvPr id="1376" name="Shape 1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77" name="Shape 13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Shape 138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131</a:t>
            </a:fld>
            <a:endParaRPr lang="en-US" sz="1200" b="0" i="0" u="none">
              <a:solidFill>
                <a:srgbClr val="000000"/>
              </a:solidFill>
              <a:latin typeface="Arial"/>
              <a:ea typeface="Arial"/>
              <a:cs typeface="Arial"/>
              <a:sym typeface="Arial"/>
            </a:endParaRPr>
          </a:p>
        </p:txBody>
      </p:sp>
      <p:sp>
        <p:nvSpPr>
          <p:cNvPr id="1384" name="Shape 1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85" name="Shape 13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Shape 13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2" name="Shape 13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Shape 13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133</a:t>
            </a:fld>
            <a:endParaRPr lang="en-US" sz="1200" b="0" i="0" u="none">
              <a:solidFill>
                <a:srgbClr val="000000"/>
              </a:solidFill>
              <a:latin typeface="Arial"/>
              <a:ea typeface="Arial"/>
              <a:cs typeface="Arial"/>
              <a:sym typeface="Arial"/>
            </a:endParaRPr>
          </a:p>
        </p:txBody>
      </p:sp>
      <p:sp>
        <p:nvSpPr>
          <p:cNvPr id="1398" name="Shape 1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99" name="Shape 13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Shape 140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134</a:t>
            </a:fld>
            <a:endParaRPr lang="en-US" sz="1200" b="0" i="0" u="none">
              <a:solidFill>
                <a:srgbClr val="000000"/>
              </a:solidFill>
              <a:latin typeface="Arial"/>
              <a:ea typeface="Arial"/>
              <a:cs typeface="Arial"/>
              <a:sym typeface="Arial"/>
            </a:endParaRPr>
          </a:p>
        </p:txBody>
      </p:sp>
      <p:sp>
        <p:nvSpPr>
          <p:cNvPr id="1407" name="Shape 1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08" name="Shape 1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Shape 141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135</a:t>
            </a:fld>
            <a:endParaRPr lang="en-US" sz="1200" b="0" i="0" u="none">
              <a:solidFill>
                <a:srgbClr val="000000"/>
              </a:solidFill>
              <a:latin typeface="Arial"/>
              <a:ea typeface="Arial"/>
              <a:cs typeface="Arial"/>
              <a:sym typeface="Arial"/>
            </a:endParaRPr>
          </a:p>
        </p:txBody>
      </p:sp>
      <p:sp>
        <p:nvSpPr>
          <p:cNvPr id="1415" name="Shape 1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16" name="Shape 14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136</a:t>
            </a:fld>
            <a:endParaRPr lang="en-US" sz="1200" b="0" i="0" u="none">
              <a:solidFill>
                <a:srgbClr val="000000"/>
              </a:solidFill>
              <a:latin typeface="Arial"/>
              <a:ea typeface="Arial"/>
              <a:cs typeface="Arial"/>
              <a:sym typeface="Arial"/>
            </a:endParaRPr>
          </a:p>
        </p:txBody>
      </p:sp>
      <p:sp>
        <p:nvSpPr>
          <p:cNvPr id="1423" name="Shape 1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24" name="Shape 14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Shape 14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137</a:t>
            </a:fld>
            <a:endParaRPr lang="en-US" sz="1200" b="0" i="0" u="none">
              <a:solidFill>
                <a:srgbClr val="000000"/>
              </a:solidFill>
              <a:latin typeface="Arial"/>
              <a:ea typeface="Arial"/>
              <a:cs typeface="Arial"/>
              <a:sym typeface="Arial"/>
            </a:endParaRPr>
          </a:p>
        </p:txBody>
      </p:sp>
      <p:sp>
        <p:nvSpPr>
          <p:cNvPr id="1430" name="Shape 1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31" name="Shape 14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Shape 143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138</a:t>
            </a:fld>
            <a:endParaRPr lang="en-US" sz="1200" b="0" i="0" u="none">
              <a:solidFill>
                <a:srgbClr val="000000"/>
              </a:solidFill>
              <a:latin typeface="Arial"/>
              <a:ea typeface="Arial"/>
              <a:cs typeface="Arial"/>
              <a:sym typeface="Arial"/>
            </a:endParaRPr>
          </a:p>
        </p:txBody>
      </p:sp>
      <p:sp>
        <p:nvSpPr>
          <p:cNvPr id="1437" name="Shape 1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38" name="Shape 14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Shape 144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139</a:t>
            </a:fld>
            <a:endParaRPr lang="en-US" sz="1200" b="0" i="0" u="none">
              <a:solidFill>
                <a:srgbClr val="000000"/>
              </a:solidFill>
              <a:latin typeface="Arial"/>
              <a:ea typeface="Arial"/>
              <a:cs typeface="Arial"/>
              <a:sym typeface="Arial"/>
            </a:endParaRPr>
          </a:p>
        </p:txBody>
      </p:sp>
      <p:sp>
        <p:nvSpPr>
          <p:cNvPr id="1446" name="Shape 14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47" name="Shape 14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lang="en-US" sz="1200" b="0" i="0" u="none" strike="noStrike" cap="none">
              <a:solidFill>
                <a:srgbClr val="000000"/>
              </a:solidFill>
              <a:latin typeface="Arial"/>
              <a:ea typeface="Arial"/>
              <a:cs typeface="Arial"/>
              <a:sym typeface="Arial"/>
            </a:endParaRPr>
          </a:p>
        </p:txBody>
      </p:sp>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5" name="Shape 2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Shape 145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140</a:t>
            </a:fld>
            <a:endParaRPr lang="en-US" sz="1200" b="0" i="0" u="none">
              <a:solidFill>
                <a:srgbClr val="000000"/>
              </a:solidFill>
              <a:latin typeface="Arial"/>
              <a:ea typeface="Arial"/>
              <a:cs typeface="Arial"/>
              <a:sym typeface="Arial"/>
            </a:endParaRPr>
          </a:p>
        </p:txBody>
      </p:sp>
      <p:sp>
        <p:nvSpPr>
          <p:cNvPr id="1454" name="Shape 14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55" name="Shape 14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Shape 14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141</a:t>
            </a:fld>
            <a:endParaRPr lang="en-US" sz="1200" b="0" i="0" u="none">
              <a:solidFill>
                <a:srgbClr val="000000"/>
              </a:solidFill>
              <a:latin typeface="Arial"/>
              <a:ea typeface="Arial"/>
              <a:cs typeface="Arial"/>
              <a:sym typeface="Arial"/>
            </a:endParaRPr>
          </a:p>
        </p:txBody>
      </p:sp>
      <p:sp>
        <p:nvSpPr>
          <p:cNvPr id="1463" name="Shape 14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64" name="Shape 14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Shape 14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142</a:t>
            </a:fld>
            <a:endParaRPr lang="en-US" sz="1200" b="0" i="0" u="none">
              <a:solidFill>
                <a:srgbClr val="000000"/>
              </a:solidFill>
              <a:latin typeface="Arial"/>
              <a:ea typeface="Arial"/>
              <a:cs typeface="Arial"/>
              <a:sym typeface="Arial"/>
            </a:endParaRPr>
          </a:p>
        </p:txBody>
      </p:sp>
      <p:sp>
        <p:nvSpPr>
          <p:cNvPr id="1472" name="Shape 14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73" name="Shape 14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143</a:t>
            </a:fld>
            <a:endParaRPr lang="en-US" sz="1200" b="0" i="0" u="none">
              <a:solidFill>
                <a:srgbClr val="000000"/>
              </a:solidFill>
              <a:latin typeface="Arial"/>
              <a:ea typeface="Arial"/>
              <a:cs typeface="Arial"/>
              <a:sym typeface="Arial"/>
            </a:endParaRPr>
          </a:p>
        </p:txBody>
      </p:sp>
      <p:sp>
        <p:nvSpPr>
          <p:cNvPr id="1481" name="Shape 14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82" name="Shape 14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Shape 14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89" name="Shape 14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145</a:t>
            </a:fld>
            <a:endParaRPr lang="en-US" sz="1200" b="0" i="0" u="none">
              <a:solidFill>
                <a:srgbClr val="000000"/>
              </a:solidFill>
              <a:latin typeface="Arial"/>
              <a:ea typeface="Arial"/>
              <a:cs typeface="Arial"/>
              <a:sym typeface="Arial"/>
            </a:endParaRPr>
          </a:p>
        </p:txBody>
      </p:sp>
      <p:sp>
        <p:nvSpPr>
          <p:cNvPr id="1497" name="Shape 1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98" name="Shape 14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Shape 150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146</a:t>
            </a:fld>
            <a:endParaRPr lang="en-US" sz="1200" b="0" i="0" u="none">
              <a:solidFill>
                <a:srgbClr val="000000"/>
              </a:solidFill>
              <a:latin typeface="Arial"/>
              <a:ea typeface="Arial"/>
              <a:cs typeface="Arial"/>
              <a:sym typeface="Arial"/>
            </a:endParaRPr>
          </a:p>
        </p:txBody>
      </p:sp>
      <p:sp>
        <p:nvSpPr>
          <p:cNvPr id="1507" name="Shape 15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08" name="Shape 15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Shape 151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147</a:t>
            </a:fld>
            <a:endParaRPr lang="en-US" sz="1200" b="0" i="0" u="none">
              <a:solidFill>
                <a:srgbClr val="000000"/>
              </a:solidFill>
              <a:latin typeface="Arial"/>
              <a:ea typeface="Arial"/>
              <a:cs typeface="Arial"/>
              <a:sym typeface="Arial"/>
            </a:endParaRPr>
          </a:p>
        </p:txBody>
      </p:sp>
      <p:sp>
        <p:nvSpPr>
          <p:cNvPr id="1518" name="Shape 1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19" name="Shape 15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Shape 152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148</a:t>
            </a:fld>
            <a:endParaRPr lang="en-US" sz="1200" b="0" i="0" u="none">
              <a:solidFill>
                <a:srgbClr val="000000"/>
              </a:solidFill>
              <a:latin typeface="Arial"/>
              <a:ea typeface="Arial"/>
              <a:cs typeface="Arial"/>
              <a:sym typeface="Arial"/>
            </a:endParaRPr>
          </a:p>
        </p:txBody>
      </p:sp>
      <p:sp>
        <p:nvSpPr>
          <p:cNvPr id="1527" name="Shape 15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28" name="Shape 15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Shape 153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149</a:t>
            </a:fld>
            <a:endParaRPr lang="en-US" sz="1200" b="0" i="0" u="none">
              <a:solidFill>
                <a:srgbClr val="000000"/>
              </a:solidFill>
              <a:latin typeface="Arial"/>
              <a:ea typeface="Arial"/>
              <a:cs typeface="Arial"/>
              <a:sym typeface="Arial"/>
            </a:endParaRPr>
          </a:p>
        </p:txBody>
      </p:sp>
      <p:sp>
        <p:nvSpPr>
          <p:cNvPr id="1536" name="Shape 1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37" name="Shape 15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lang="en-US" sz="1200" b="0" i="0" u="none" strike="noStrike" cap="none">
              <a:solidFill>
                <a:srgbClr val="000000"/>
              </a:solidFill>
              <a:latin typeface="Arial"/>
              <a:ea typeface="Arial"/>
              <a:cs typeface="Arial"/>
              <a:sym typeface="Arial"/>
            </a:endParaRPr>
          </a:p>
        </p:txBody>
      </p:sp>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3" name="Shape 2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Shape 154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150</a:t>
            </a:fld>
            <a:endParaRPr lang="en-US" sz="1200" b="0" i="0" u="none">
              <a:solidFill>
                <a:srgbClr val="000000"/>
              </a:solidFill>
              <a:latin typeface="Arial"/>
              <a:ea typeface="Arial"/>
              <a:cs typeface="Arial"/>
              <a:sym typeface="Arial"/>
            </a:endParaRPr>
          </a:p>
        </p:txBody>
      </p:sp>
      <p:sp>
        <p:nvSpPr>
          <p:cNvPr id="1544" name="Shape 1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45" name="Shape 15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Shape 155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151</a:t>
            </a:fld>
            <a:endParaRPr lang="en-US" sz="1200" b="0" i="0" u="none">
              <a:solidFill>
                <a:srgbClr val="000000"/>
              </a:solidFill>
              <a:latin typeface="Arial"/>
              <a:ea typeface="Arial"/>
              <a:cs typeface="Arial"/>
              <a:sym typeface="Arial"/>
            </a:endParaRPr>
          </a:p>
        </p:txBody>
      </p:sp>
      <p:sp>
        <p:nvSpPr>
          <p:cNvPr id="1553" name="Shape 1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54" name="Shape 15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Shape 15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152</a:t>
            </a:fld>
            <a:endParaRPr lang="en-US" sz="1200" b="0" i="0" u="none">
              <a:solidFill>
                <a:srgbClr val="000000"/>
              </a:solidFill>
              <a:latin typeface="Arial"/>
              <a:ea typeface="Arial"/>
              <a:cs typeface="Arial"/>
              <a:sym typeface="Arial"/>
            </a:endParaRPr>
          </a:p>
        </p:txBody>
      </p:sp>
      <p:sp>
        <p:nvSpPr>
          <p:cNvPr id="1562" name="Shape 15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63" name="Shape 15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Shape 156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153</a:t>
            </a:fld>
            <a:endParaRPr lang="en-US" sz="1200" b="0" i="0" u="none">
              <a:solidFill>
                <a:srgbClr val="000000"/>
              </a:solidFill>
              <a:latin typeface="Arial"/>
              <a:ea typeface="Arial"/>
              <a:cs typeface="Arial"/>
              <a:sym typeface="Arial"/>
            </a:endParaRPr>
          </a:p>
        </p:txBody>
      </p:sp>
      <p:sp>
        <p:nvSpPr>
          <p:cNvPr id="1570" name="Shape 15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71" name="Shape 15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Shape 157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154</a:t>
            </a:fld>
            <a:endParaRPr lang="en-US" sz="1200" b="0" i="0" u="none">
              <a:solidFill>
                <a:srgbClr val="000000"/>
              </a:solidFill>
              <a:latin typeface="Arial"/>
              <a:ea typeface="Arial"/>
              <a:cs typeface="Arial"/>
              <a:sym typeface="Arial"/>
            </a:endParaRPr>
          </a:p>
        </p:txBody>
      </p:sp>
      <p:sp>
        <p:nvSpPr>
          <p:cNvPr id="1578" name="Shape 1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79" name="Shape 15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155</a:t>
            </a:fld>
            <a:endParaRPr lang="en-US" sz="1200" b="0" i="0" u="none">
              <a:solidFill>
                <a:srgbClr val="000000"/>
              </a:solidFill>
              <a:latin typeface="Arial"/>
              <a:ea typeface="Arial"/>
              <a:cs typeface="Arial"/>
              <a:sym typeface="Arial"/>
            </a:endParaRPr>
          </a:p>
        </p:txBody>
      </p:sp>
      <p:sp>
        <p:nvSpPr>
          <p:cNvPr id="1586" name="Shape 15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87" name="Shape 15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Shape 159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156</a:t>
            </a:fld>
            <a:endParaRPr lang="en-US" sz="1200" b="0" i="0" u="none">
              <a:solidFill>
                <a:srgbClr val="000000"/>
              </a:solidFill>
              <a:latin typeface="Arial"/>
              <a:ea typeface="Arial"/>
              <a:cs typeface="Arial"/>
              <a:sym typeface="Arial"/>
            </a:endParaRPr>
          </a:p>
        </p:txBody>
      </p:sp>
      <p:sp>
        <p:nvSpPr>
          <p:cNvPr id="1593" name="Shape 1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94" name="Shape 15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Shape 16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157</a:t>
            </a:fld>
            <a:endParaRPr lang="en-US" sz="1200" b="0" i="0" u="none">
              <a:solidFill>
                <a:srgbClr val="000000"/>
              </a:solidFill>
              <a:latin typeface="Arial"/>
              <a:ea typeface="Arial"/>
              <a:cs typeface="Arial"/>
              <a:sym typeface="Arial"/>
            </a:endParaRPr>
          </a:p>
        </p:txBody>
      </p:sp>
      <p:sp>
        <p:nvSpPr>
          <p:cNvPr id="1602" name="Shape 1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03" name="Shape 16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Shape 16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158</a:t>
            </a:fld>
            <a:endParaRPr lang="en-US" sz="1200" b="0" i="0" u="none">
              <a:solidFill>
                <a:srgbClr val="000000"/>
              </a:solidFill>
              <a:latin typeface="Arial"/>
              <a:ea typeface="Arial"/>
              <a:cs typeface="Arial"/>
              <a:sym typeface="Arial"/>
            </a:endParaRPr>
          </a:p>
        </p:txBody>
      </p:sp>
      <p:sp>
        <p:nvSpPr>
          <p:cNvPr id="1610" name="Shape 1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11" name="Shape 16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Shape 16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159</a:t>
            </a:fld>
            <a:endParaRPr lang="en-US" sz="1200" b="0" i="0" u="none">
              <a:solidFill>
                <a:srgbClr val="000000"/>
              </a:solidFill>
              <a:latin typeface="Arial"/>
              <a:ea typeface="Arial"/>
              <a:cs typeface="Arial"/>
              <a:sym typeface="Arial"/>
            </a:endParaRPr>
          </a:p>
        </p:txBody>
      </p:sp>
      <p:sp>
        <p:nvSpPr>
          <p:cNvPr id="1617" name="Shape 1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18" name="Shape 16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lang="en-US" sz="1200" b="0" i="0" u="none" strike="noStrike" cap="none">
              <a:solidFill>
                <a:srgbClr val="000000"/>
              </a:solidFill>
              <a:latin typeface="Arial"/>
              <a:ea typeface="Arial"/>
              <a:cs typeface="Arial"/>
              <a:sym typeface="Arial"/>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3" name="Shape 2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Shape 162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160</a:t>
            </a:fld>
            <a:endParaRPr lang="en-US" sz="1200" b="0" i="0" u="none">
              <a:solidFill>
                <a:srgbClr val="000000"/>
              </a:solidFill>
              <a:latin typeface="Arial"/>
              <a:ea typeface="Arial"/>
              <a:cs typeface="Arial"/>
              <a:sym typeface="Arial"/>
            </a:endParaRPr>
          </a:p>
        </p:txBody>
      </p:sp>
      <p:sp>
        <p:nvSpPr>
          <p:cNvPr id="1624" name="Shape 1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25" name="Shape 16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Shape 163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161</a:t>
            </a:fld>
            <a:endParaRPr lang="en-US" sz="1200" b="0" i="0" u="none">
              <a:solidFill>
                <a:srgbClr val="000000"/>
              </a:solidFill>
              <a:latin typeface="Arial"/>
              <a:ea typeface="Arial"/>
              <a:cs typeface="Arial"/>
              <a:sym typeface="Arial"/>
            </a:endParaRPr>
          </a:p>
        </p:txBody>
      </p:sp>
      <p:sp>
        <p:nvSpPr>
          <p:cNvPr id="1633" name="Shape 16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34" name="Shape 16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Shape 164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162</a:t>
            </a:fld>
            <a:endParaRPr lang="en-US" sz="1200" b="0" i="0" u="none">
              <a:solidFill>
                <a:srgbClr val="000000"/>
              </a:solidFill>
              <a:latin typeface="Arial"/>
              <a:ea typeface="Arial"/>
              <a:cs typeface="Arial"/>
              <a:sym typeface="Arial"/>
            </a:endParaRPr>
          </a:p>
        </p:txBody>
      </p:sp>
      <p:sp>
        <p:nvSpPr>
          <p:cNvPr id="1642" name="Shape 16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43" name="Shape 16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Shape 165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163</a:t>
            </a:fld>
            <a:endParaRPr lang="en-US" sz="1200" b="0" i="0" u="none">
              <a:solidFill>
                <a:srgbClr val="000000"/>
              </a:solidFill>
              <a:latin typeface="Arial"/>
              <a:ea typeface="Arial"/>
              <a:cs typeface="Arial"/>
              <a:sym typeface="Arial"/>
            </a:endParaRPr>
          </a:p>
        </p:txBody>
      </p:sp>
      <p:sp>
        <p:nvSpPr>
          <p:cNvPr id="1651" name="Shape 16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52" name="Shape 16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Shape 165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164</a:t>
            </a:fld>
            <a:endParaRPr lang="en-US" sz="1200" b="0" i="0" u="none">
              <a:solidFill>
                <a:srgbClr val="000000"/>
              </a:solidFill>
              <a:latin typeface="Arial"/>
              <a:ea typeface="Arial"/>
              <a:cs typeface="Arial"/>
              <a:sym typeface="Arial"/>
            </a:endParaRPr>
          </a:p>
        </p:txBody>
      </p:sp>
      <p:sp>
        <p:nvSpPr>
          <p:cNvPr id="1660" name="Shape 16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1" name="Shape 16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Shape 166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165</a:t>
            </a:fld>
            <a:endParaRPr lang="en-US" sz="1200" b="0" i="0" u="none">
              <a:solidFill>
                <a:srgbClr val="000000"/>
              </a:solidFill>
              <a:latin typeface="Arial"/>
              <a:ea typeface="Arial"/>
              <a:cs typeface="Arial"/>
              <a:sym typeface="Arial"/>
            </a:endParaRPr>
          </a:p>
        </p:txBody>
      </p:sp>
      <p:sp>
        <p:nvSpPr>
          <p:cNvPr id="1668" name="Shape 16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9" name="Shape 16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Shape 167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166</a:t>
            </a:fld>
            <a:endParaRPr lang="en-US" sz="1200" b="0" i="0" u="none">
              <a:solidFill>
                <a:srgbClr val="000000"/>
              </a:solidFill>
              <a:latin typeface="Arial"/>
              <a:ea typeface="Arial"/>
              <a:cs typeface="Arial"/>
              <a:sym typeface="Arial"/>
            </a:endParaRPr>
          </a:p>
        </p:txBody>
      </p:sp>
      <p:sp>
        <p:nvSpPr>
          <p:cNvPr id="1675" name="Shape 1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76" name="Shape 16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Shape 16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167</a:t>
            </a:fld>
            <a:endParaRPr lang="en-US" sz="1200" b="0" i="0" u="none">
              <a:solidFill>
                <a:srgbClr val="000000"/>
              </a:solidFill>
              <a:latin typeface="Arial"/>
              <a:ea typeface="Arial"/>
              <a:cs typeface="Arial"/>
              <a:sym typeface="Arial"/>
            </a:endParaRPr>
          </a:p>
        </p:txBody>
      </p:sp>
      <p:sp>
        <p:nvSpPr>
          <p:cNvPr id="1682" name="Shape 16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3" name="Shape 16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Shape 168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168</a:t>
            </a:fld>
            <a:endParaRPr lang="en-US" sz="1200" b="0" i="0" u="none">
              <a:solidFill>
                <a:srgbClr val="000000"/>
              </a:solidFill>
              <a:latin typeface="Arial"/>
              <a:ea typeface="Arial"/>
              <a:cs typeface="Arial"/>
              <a:sym typeface="Arial"/>
            </a:endParaRPr>
          </a:p>
        </p:txBody>
      </p:sp>
      <p:sp>
        <p:nvSpPr>
          <p:cNvPr id="1690" name="Shape 16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91" name="Shape 16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Shape 16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169</a:t>
            </a:fld>
            <a:endParaRPr lang="en-US" sz="1200" b="0" i="0" u="none">
              <a:solidFill>
                <a:srgbClr val="000000"/>
              </a:solidFill>
              <a:latin typeface="Arial"/>
              <a:ea typeface="Arial"/>
              <a:cs typeface="Arial"/>
              <a:sym typeface="Arial"/>
            </a:endParaRPr>
          </a:p>
        </p:txBody>
      </p:sp>
      <p:sp>
        <p:nvSpPr>
          <p:cNvPr id="1698" name="Shape 16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99" name="Shape 16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a:t>
            </a:fld>
            <a:endParaRPr lang="en-US" sz="1200" b="0" i="0" u="none">
              <a:solidFill>
                <a:srgbClr val="000000"/>
              </a:solidFill>
              <a:latin typeface="Arial"/>
              <a:ea typeface="Arial"/>
              <a:cs typeface="Arial"/>
              <a:sym typeface="Arial"/>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Shape 17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170</a:t>
            </a:fld>
            <a:endParaRPr lang="en-US" sz="1200" b="0" i="0" u="none">
              <a:solidFill>
                <a:srgbClr val="000000"/>
              </a:solidFill>
              <a:latin typeface="Arial"/>
              <a:ea typeface="Arial"/>
              <a:cs typeface="Arial"/>
              <a:sym typeface="Arial"/>
            </a:endParaRPr>
          </a:p>
        </p:txBody>
      </p:sp>
      <p:sp>
        <p:nvSpPr>
          <p:cNvPr id="1705" name="Shape 17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06" name="Shape 17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Shape 171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171</a:t>
            </a:fld>
            <a:endParaRPr lang="en-US" sz="1200" b="0" i="0" u="none">
              <a:solidFill>
                <a:srgbClr val="000000"/>
              </a:solidFill>
              <a:latin typeface="Arial"/>
              <a:ea typeface="Arial"/>
              <a:cs typeface="Arial"/>
              <a:sym typeface="Arial"/>
            </a:endParaRPr>
          </a:p>
        </p:txBody>
      </p:sp>
      <p:sp>
        <p:nvSpPr>
          <p:cNvPr id="1713" name="Shape 17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14" name="Shape 17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Shape 172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172</a:t>
            </a:fld>
            <a:endParaRPr lang="en-US" sz="1200" b="0" i="0" u="none">
              <a:solidFill>
                <a:srgbClr val="000000"/>
              </a:solidFill>
              <a:latin typeface="Arial"/>
              <a:ea typeface="Arial"/>
              <a:cs typeface="Arial"/>
              <a:sym typeface="Arial"/>
            </a:endParaRPr>
          </a:p>
        </p:txBody>
      </p:sp>
      <p:sp>
        <p:nvSpPr>
          <p:cNvPr id="1721" name="Shape 17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22" name="Shape 17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Shape 173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173</a:t>
            </a:fld>
            <a:endParaRPr lang="en-US" sz="1200" b="0" i="0" u="none">
              <a:solidFill>
                <a:srgbClr val="000000"/>
              </a:solidFill>
              <a:latin typeface="Arial"/>
              <a:ea typeface="Arial"/>
              <a:cs typeface="Arial"/>
              <a:sym typeface="Arial"/>
            </a:endParaRPr>
          </a:p>
        </p:txBody>
      </p:sp>
      <p:sp>
        <p:nvSpPr>
          <p:cNvPr id="1731" name="Shape 17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2" name="Shape 17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Shape 17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174</a:t>
            </a:fld>
            <a:endParaRPr lang="en-US" sz="1200" b="0" i="0" u="none">
              <a:solidFill>
                <a:srgbClr val="000000"/>
              </a:solidFill>
              <a:latin typeface="Arial"/>
              <a:ea typeface="Arial"/>
              <a:cs typeface="Arial"/>
              <a:sym typeface="Arial"/>
            </a:endParaRPr>
          </a:p>
        </p:txBody>
      </p:sp>
      <p:sp>
        <p:nvSpPr>
          <p:cNvPr id="1738" name="Shape 17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9" name="Shape 17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Shape 174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175</a:t>
            </a:fld>
            <a:endParaRPr lang="en-US" sz="1200" b="0" i="0" u="none">
              <a:solidFill>
                <a:srgbClr val="000000"/>
              </a:solidFill>
              <a:latin typeface="Arial"/>
              <a:ea typeface="Arial"/>
              <a:cs typeface="Arial"/>
              <a:sym typeface="Arial"/>
            </a:endParaRPr>
          </a:p>
        </p:txBody>
      </p:sp>
      <p:sp>
        <p:nvSpPr>
          <p:cNvPr id="1746" name="Shape 17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47" name="Shape 17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Shape 175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176</a:t>
            </a:fld>
            <a:endParaRPr lang="en-US" sz="1200" b="0" i="0" u="none">
              <a:solidFill>
                <a:srgbClr val="000000"/>
              </a:solidFill>
              <a:latin typeface="Arial"/>
              <a:ea typeface="Arial"/>
              <a:cs typeface="Arial"/>
              <a:sym typeface="Arial"/>
            </a:endParaRPr>
          </a:p>
        </p:txBody>
      </p:sp>
      <p:sp>
        <p:nvSpPr>
          <p:cNvPr id="1754" name="Shape 1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55" name="Shape 17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Shape 176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177</a:t>
            </a:fld>
            <a:endParaRPr lang="en-US" sz="1200" b="0" i="0" u="none">
              <a:solidFill>
                <a:srgbClr val="000000"/>
              </a:solidFill>
              <a:latin typeface="Arial"/>
              <a:ea typeface="Arial"/>
              <a:cs typeface="Arial"/>
              <a:sym typeface="Arial"/>
            </a:endParaRPr>
          </a:p>
        </p:txBody>
      </p:sp>
      <p:sp>
        <p:nvSpPr>
          <p:cNvPr id="1761" name="Shape 17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62" name="Shape 17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Shape 176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178</a:t>
            </a:fld>
            <a:endParaRPr lang="en-US" sz="1200" b="0" i="0" u="none">
              <a:solidFill>
                <a:srgbClr val="000000"/>
              </a:solidFill>
              <a:latin typeface="Arial"/>
              <a:ea typeface="Arial"/>
              <a:cs typeface="Arial"/>
              <a:sym typeface="Arial"/>
            </a:endParaRPr>
          </a:p>
        </p:txBody>
      </p:sp>
      <p:sp>
        <p:nvSpPr>
          <p:cNvPr id="1768" name="Shape 17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69" name="Shape 17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Shape 177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179</a:t>
            </a:fld>
            <a:endParaRPr lang="en-US" sz="1200" b="0" i="0" u="none">
              <a:solidFill>
                <a:srgbClr val="000000"/>
              </a:solidFill>
              <a:latin typeface="Arial"/>
              <a:ea typeface="Arial"/>
              <a:cs typeface="Arial"/>
              <a:sym typeface="Arial"/>
            </a:endParaRPr>
          </a:p>
        </p:txBody>
      </p:sp>
      <p:sp>
        <p:nvSpPr>
          <p:cNvPr id="1777" name="Shape 17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78" name="Shape 177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Shape 1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86" name="Shape 17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Shape 179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181</a:t>
            </a:fld>
            <a:endParaRPr lang="en-US" sz="1200" b="0" i="0" u="none">
              <a:solidFill>
                <a:srgbClr val="000000"/>
              </a:solidFill>
              <a:latin typeface="Arial"/>
              <a:ea typeface="Arial"/>
              <a:cs typeface="Arial"/>
              <a:sym typeface="Arial"/>
            </a:endParaRPr>
          </a:p>
        </p:txBody>
      </p:sp>
      <p:sp>
        <p:nvSpPr>
          <p:cNvPr id="1792" name="Shape 17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93" name="Shape 17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Shape 180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182</a:t>
            </a:fld>
            <a:endParaRPr lang="en-US" sz="1200" b="0" i="0" u="none">
              <a:solidFill>
                <a:srgbClr val="000000"/>
              </a:solidFill>
              <a:latin typeface="Arial"/>
              <a:ea typeface="Arial"/>
              <a:cs typeface="Arial"/>
              <a:sym typeface="Arial"/>
            </a:endParaRPr>
          </a:p>
        </p:txBody>
      </p:sp>
      <p:sp>
        <p:nvSpPr>
          <p:cNvPr id="1801" name="Shape 1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02" name="Shape 18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Shape 18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183</a:t>
            </a:fld>
            <a:endParaRPr lang="en-US" sz="1200" b="0" i="0" u="none">
              <a:solidFill>
                <a:srgbClr val="000000"/>
              </a:solidFill>
              <a:latin typeface="Arial"/>
              <a:ea typeface="Arial"/>
              <a:cs typeface="Arial"/>
              <a:sym typeface="Arial"/>
            </a:endParaRPr>
          </a:p>
        </p:txBody>
      </p:sp>
      <p:sp>
        <p:nvSpPr>
          <p:cNvPr id="1810" name="Shape 18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1" name="Shape 18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Shape 18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184</a:t>
            </a:fld>
            <a:endParaRPr lang="en-US" sz="1200" b="0" i="0" u="none">
              <a:solidFill>
                <a:srgbClr val="000000"/>
              </a:solidFill>
              <a:latin typeface="Arial"/>
              <a:ea typeface="Arial"/>
              <a:cs typeface="Arial"/>
              <a:sym typeface="Arial"/>
            </a:endParaRPr>
          </a:p>
        </p:txBody>
      </p:sp>
      <p:sp>
        <p:nvSpPr>
          <p:cNvPr id="1817" name="Shape 1817"/>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8" name="Shape 181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Shape 182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185</a:t>
            </a:fld>
            <a:endParaRPr lang="en-US" sz="1200" b="0" i="0" u="none">
              <a:solidFill>
                <a:srgbClr val="000000"/>
              </a:solidFill>
              <a:latin typeface="Arial"/>
              <a:ea typeface="Arial"/>
              <a:cs typeface="Arial"/>
              <a:sym typeface="Arial"/>
            </a:endParaRPr>
          </a:p>
        </p:txBody>
      </p:sp>
      <p:sp>
        <p:nvSpPr>
          <p:cNvPr id="1825" name="Shape 1825"/>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26" name="Shape 182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Shape 183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186</a:t>
            </a:fld>
            <a:endParaRPr lang="en-US" sz="1200" b="0" i="0" u="none">
              <a:solidFill>
                <a:srgbClr val="000000"/>
              </a:solidFill>
              <a:latin typeface="Arial"/>
              <a:ea typeface="Arial"/>
              <a:cs typeface="Arial"/>
              <a:sym typeface="Arial"/>
            </a:endParaRPr>
          </a:p>
        </p:txBody>
      </p:sp>
      <p:sp>
        <p:nvSpPr>
          <p:cNvPr id="1834" name="Shape 1834"/>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35" name="Shape 183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Shape 184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187</a:t>
            </a:fld>
            <a:endParaRPr lang="en-US" sz="1200" b="0" i="0" u="none">
              <a:solidFill>
                <a:srgbClr val="000000"/>
              </a:solidFill>
              <a:latin typeface="Arial"/>
              <a:ea typeface="Arial"/>
              <a:cs typeface="Arial"/>
              <a:sym typeface="Arial"/>
            </a:endParaRPr>
          </a:p>
        </p:txBody>
      </p:sp>
      <p:sp>
        <p:nvSpPr>
          <p:cNvPr id="1841" name="Shape 18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42" name="Shape 18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Shape 184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188</a:t>
            </a:fld>
            <a:endParaRPr lang="en-US" sz="1200" b="0" i="0" u="none">
              <a:solidFill>
                <a:srgbClr val="000000"/>
              </a:solidFill>
              <a:latin typeface="Arial"/>
              <a:ea typeface="Arial"/>
              <a:cs typeface="Arial"/>
              <a:sym typeface="Arial"/>
            </a:endParaRPr>
          </a:p>
        </p:txBody>
      </p:sp>
      <p:sp>
        <p:nvSpPr>
          <p:cNvPr id="1849" name="Shape 1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50" name="Shape 18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Shape 185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189</a:t>
            </a:fld>
            <a:endParaRPr lang="en-US" sz="1200" b="0" i="0" u="none">
              <a:solidFill>
                <a:srgbClr val="000000"/>
              </a:solidFill>
              <a:latin typeface="Arial"/>
              <a:ea typeface="Arial"/>
              <a:cs typeface="Arial"/>
              <a:sym typeface="Arial"/>
            </a:endParaRPr>
          </a:p>
        </p:txBody>
      </p:sp>
      <p:sp>
        <p:nvSpPr>
          <p:cNvPr id="1856" name="Shape 18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57" name="Shape 18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a:t>
            </a:fld>
            <a:endParaRPr lang="en-US" sz="1200" b="0" i="0" u="none">
              <a:solidFill>
                <a:srgbClr val="000000"/>
              </a:solidFill>
              <a:latin typeface="Arial"/>
              <a:ea typeface="Arial"/>
              <a:cs typeface="Arial"/>
              <a:sym typeface="Arial"/>
            </a:endParaRPr>
          </a:p>
        </p:txBody>
      </p:sp>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6" name="Shape 3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Shape 18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190</a:t>
            </a:fld>
            <a:endParaRPr lang="en-US" sz="1200" b="0" i="0" u="none">
              <a:solidFill>
                <a:srgbClr val="000000"/>
              </a:solidFill>
              <a:latin typeface="Arial"/>
              <a:ea typeface="Arial"/>
              <a:cs typeface="Arial"/>
              <a:sym typeface="Arial"/>
            </a:endParaRPr>
          </a:p>
        </p:txBody>
      </p:sp>
      <p:sp>
        <p:nvSpPr>
          <p:cNvPr id="1864" name="Shape 18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65" name="Shape 18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Shape 18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73" name="Shape 18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Shape 187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192</a:t>
            </a:fld>
            <a:endParaRPr lang="en-US" sz="1200" b="0" i="0" u="none">
              <a:solidFill>
                <a:srgbClr val="000000"/>
              </a:solidFill>
              <a:latin typeface="Arial"/>
              <a:ea typeface="Arial"/>
              <a:cs typeface="Arial"/>
              <a:sym typeface="Arial"/>
            </a:endParaRPr>
          </a:p>
        </p:txBody>
      </p:sp>
      <p:sp>
        <p:nvSpPr>
          <p:cNvPr id="1879" name="Shape 18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80" name="Shape 18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Shape 188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193</a:t>
            </a:fld>
            <a:endParaRPr lang="en-US" sz="1200" b="0" i="0" u="none">
              <a:solidFill>
                <a:srgbClr val="000000"/>
              </a:solidFill>
              <a:latin typeface="Arial"/>
              <a:ea typeface="Arial"/>
              <a:cs typeface="Arial"/>
              <a:sym typeface="Arial"/>
            </a:endParaRPr>
          </a:p>
        </p:txBody>
      </p:sp>
      <p:sp>
        <p:nvSpPr>
          <p:cNvPr id="1886" name="Shape 18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87" name="Shape 18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Shape 189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194</a:t>
            </a:fld>
            <a:endParaRPr lang="en-US" sz="1200" b="0" i="0" u="none">
              <a:solidFill>
                <a:srgbClr val="000000"/>
              </a:solidFill>
              <a:latin typeface="Arial"/>
              <a:ea typeface="Arial"/>
              <a:cs typeface="Arial"/>
              <a:sym typeface="Arial"/>
            </a:endParaRPr>
          </a:p>
        </p:txBody>
      </p:sp>
      <p:sp>
        <p:nvSpPr>
          <p:cNvPr id="1895" name="Shape 1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96" name="Shape 1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Shape 190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195</a:t>
            </a:fld>
            <a:endParaRPr lang="en-US" sz="1200" b="0" i="0" u="none">
              <a:solidFill>
                <a:srgbClr val="000000"/>
              </a:solidFill>
              <a:latin typeface="Arial"/>
              <a:ea typeface="Arial"/>
              <a:cs typeface="Arial"/>
              <a:sym typeface="Arial"/>
            </a:endParaRPr>
          </a:p>
        </p:txBody>
      </p:sp>
      <p:sp>
        <p:nvSpPr>
          <p:cNvPr id="1903" name="Shape 19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04" name="Shape 19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Shape 19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196</a:t>
            </a:fld>
            <a:endParaRPr lang="en-US" sz="1200" b="0" i="0" u="none">
              <a:solidFill>
                <a:srgbClr val="000000"/>
              </a:solidFill>
              <a:latin typeface="Arial"/>
              <a:ea typeface="Arial"/>
              <a:cs typeface="Arial"/>
              <a:sym typeface="Arial"/>
            </a:endParaRPr>
          </a:p>
        </p:txBody>
      </p:sp>
      <p:sp>
        <p:nvSpPr>
          <p:cNvPr id="1910" name="Shape 19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11" name="Shape 19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Shape 191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197</a:t>
            </a:fld>
            <a:endParaRPr lang="en-US" sz="1200" b="0" i="0" u="none">
              <a:solidFill>
                <a:srgbClr val="000000"/>
              </a:solidFill>
              <a:latin typeface="Arial"/>
              <a:ea typeface="Arial"/>
              <a:cs typeface="Arial"/>
              <a:sym typeface="Arial"/>
            </a:endParaRPr>
          </a:p>
        </p:txBody>
      </p:sp>
      <p:sp>
        <p:nvSpPr>
          <p:cNvPr id="1918" name="Shape 19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19" name="Shape 19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Shape 192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198</a:t>
            </a:fld>
            <a:endParaRPr lang="en-US" sz="1200" b="0" i="0" u="none">
              <a:solidFill>
                <a:srgbClr val="000000"/>
              </a:solidFill>
              <a:latin typeface="Arial"/>
              <a:ea typeface="Arial"/>
              <a:cs typeface="Arial"/>
              <a:sym typeface="Arial"/>
            </a:endParaRPr>
          </a:p>
        </p:txBody>
      </p:sp>
      <p:sp>
        <p:nvSpPr>
          <p:cNvPr id="1925" name="Shape 19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26" name="Shape 19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Shape 193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199</a:t>
            </a:fld>
            <a:endParaRPr lang="en-US" sz="1200" b="0" i="0" u="none">
              <a:solidFill>
                <a:srgbClr val="000000"/>
              </a:solidFill>
              <a:latin typeface="Arial"/>
              <a:ea typeface="Arial"/>
              <a:cs typeface="Arial"/>
              <a:sym typeface="Arial"/>
            </a:endParaRPr>
          </a:p>
        </p:txBody>
      </p:sp>
      <p:sp>
        <p:nvSpPr>
          <p:cNvPr id="1932" name="Shape 19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3" name="Shape 19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272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a:t>
            </a:fld>
            <a:endParaRPr lang="en-US" sz="1200" b="0" i="0" u="none">
              <a:solidFill>
                <a:srgbClr val="000000"/>
              </a:solidFill>
              <a:latin typeface="Arial"/>
              <a:ea typeface="Arial"/>
              <a:cs typeface="Arial"/>
              <a:sym typeface="Arial"/>
            </a:endParaRPr>
          </a:p>
        </p:txBody>
      </p:sp>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4" name="Shape 3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Shape 19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200</a:t>
            </a:fld>
            <a:endParaRPr lang="en-US" sz="1200" b="0" i="0" u="none">
              <a:solidFill>
                <a:srgbClr val="000000"/>
              </a:solidFill>
              <a:latin typeface="Arial"/>
              <a:ea typeface="Arial"/>
              <a:cs typeface="Arial"/>
              <a:sym typeface="Arial"/>
            </a:endParaRPr>
          </a:p>
        </p:txBody>
      </p:sp>
      <p:sp>
        <p:nvSpPr>
          <p:cNvPr id="1940" name="Shape 19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41" name="Shape 19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Shape 194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201</a:t>
            </a:fld>
            <a:endParaRPr lang="en-US" sz="1200" b="0" i="0" u="none">
              <a:solidFill>
                <a:srgbClr val="000000"/>
              </a:solidFill>
              <a:latin typeface="Arial"/>
              <a:ea typeface="Arial"/>
              <a:cs typeface="Arial"/>
              <a:sym typeface="Arial"/>
            </a:endParaRPr>
          </a:p>
        </p:txBody>
      </p:sp>
      <p:sp>
        <p:nvSpPr>
          <p:cNvPr id="1948" name="Shape 19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49" name="Shape 19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Shape 195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202</a:t>
            </a:fld>
            <a:endParaRPr lang="en-US" sz="1200" b="0" i="0" u="none">
              <a:solidFill>
                <a:srgbClr val="000000"/>
              </a:solidFill>
              <a:latin typeface="Arial"/>
              <a:ea typeface="Arial"/>
              <a:cs typeface="Arial"/>
              <a:sym typeface="Arial"/>
            </a:endParaRPr>
          </a:p>
        </p:txBody>
      </p:sp>
      <p:sp>
        <p:nvSpPr>
          <p:cNvPr id="1956" name="Shape 19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7" name="Shape 19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Shape 19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203</a:t>
            </a:fld>
            <a:endParaRPr lang="en-US" sz="1200" b="0" i="0" u="none">
              <a:solidFill>
                <a:srgbClr val="000000"/>
              </a:solidFill>
              <a:latin typeface="Arial"/>
              <a:ea typeface="Arial"/>
              <a:cs typeface="Arial"/>
              <a:sym typeface="Arial"/>
            </a:endParaRPr>
          </a:p>
        </p:txBody>
      </p:sp>
      <p:sp>
        <p:nvSpPr>
          <p:cNvPr id="1964" name="Shape 19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5" name="Shape 19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Shape 19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204</a:t>
            </a:fld>
            <a:endParaRPr lang="en-US" sz="1200" b="0" i="0" u="none">
              <a:solidFill>
                <a:srgbClr val="000000"/>
              </a:solidFill>
              <a:latin typeface="Arial"/>
              <a:ea typeface="Arial"/>
              <a:cs typeface="Arial"/>
              <a:sym typeface="Arial"/>
            </a:endParaRPr>
          </a:p>
        </p:txBody>
      </p:sp>
      <p:sp>
        <p:nvSpPr>
          <p:cNvPr id="1972" name="Shape 19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73" name="Shape 19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Shape 197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205</a:t>
            </a:fld>
            <a:endParaRPr lang="en-US" sz="1200" b="0" i="0" u="none">
              <a:solidFill>
                <a:srgbClr val="000000"/>
              </a:solidFill>
              <a:latin typeface="Arial"/>
              <a:ea typeface="Arial"/>
              <a:cs typeface="Arial"/>
              <a:sym typeface="Arial"/>
            </a:endParaRPr>
          </a:p>
        </p:txBody>
      </p:sp>
      <p:sp>
        <p:nvSpPr>
          <p:cNvPr id="1980" name="Shape 19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81" name="Shape 19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Shape 198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206</a:t>
            </a:fld>
            <a:endParaRPr lang="en-US" sz="1200" b="0" i="0" u="none">
              <a:solidFill>
                <a:srgbClr val="000000"/>
              </a:solidFill>
              <a:latin typeface="Arial"/>
              <a:ea typeface="Arial"/>
              <a:cs typeface="Arial"/>
              <a:sym typeface="Arial"/>
            </a:endParaRPr>
          </a:p>
        </p:txBody>
      </p:sp>
      <p:sp>
        <p:nvSpPr>
          <p:cNvPr id="1987" name="Shape 19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88" name="Shape 19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Shape 199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207</a:t>
            </a:fld>
            <a:endParaRPr lang="en-US" sz="1200" b="0" i="0" u="none">
              <a:solidFill>
                <a:srgbClr val="000000"/>
              </a:solidFill>
              <a:latin typeface="Arial"/>
              <a:ea typeface="Arial"/>
              <a:cs typeface="Arial"/>
              <a:sym typeface="Arial"/>
            </a:endParaRPr>
          </a:p>
        </p:txBody>
      </p:sp>
      <p:sp>
        <p:nvSpPr>
          <p:cNvPr id="1995" name="Shape 19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96" name="Shape 19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Shape 200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208</a:t>
            </a:fld>
            <a:endParaRPr lang="en-US" sz="1200" b="0" i="0" u="none">
              <a:solidFill>
                <a:srgbClr val="000000"/>
              </a:solidFill>
              <a:latin typeface="Arial"/>
              <a:ea typeface="Arial"/>
              <a:cs typeface="Arial"/>
              <a:sym typeface="Arial"/>
            </a:endParaRPr>
          </a:p>
        </p:txBody>
      </p:sp>
      <p:sp>
        <p:nvSpPr>
          <p:cNvPr id="2003" name="Shape 20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04" name="Shape 20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Shape 20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12" name="Shape 20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a:t>
            </a:fld>
            <a:endParaRPr lang="en-US" sz="1200" b="0" i="0" u="none">
              <a:solidFill>
                <a:srgbClr val="000000"/>
              </a:solidFill>
              <a:latin typeface="Arial"/>
              <a:ea typeface="Arial"/>
              <a:cs typeface="Arial"/>
              <a:sym typeface="Arial"/>
            </a:endParaRPr>
          </a:p>
        </p:txBody>
      </p:sp>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4" name="Shape 3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Shape 201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210</a:t>
            </a:fld>
            <a:endParaRPr lang="en-US" sz="1200" b="0" i="0" u="none">
              <a:solidFill>
                <a:srgbClr val="000000"/>
              </a:solidFill>
              <a:latin typeface="Arial"/>
              <a:ea typeface="Arial"/>
              <a:cs typeface="Arial"/>
              <a:sym typeface="Arial"/>
            </a:endParaRPr>
          </a:p>
        </p:txBody>
      </p:sp>
      <p:sp>
        <p:nvSpPr>
          <p:cNvPr id="2019" name="Shape 20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20" name="Shape 20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Shape 20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211</a:t>
            </a:fld>
            <a:endParaRPr lang="en-US" sz="1200" b="0" i="0" u="none">
              <a:solidFill>
                <a:srgbClr val="000000"/>
              </a:solidFill>
              <a:latin typeface="Arial"/>
              <a:ea typeface="Arial"/>
              <a:cs typeface="Arial"/>
              <a:sym typeface="Arial"/>
            </a:endParaRPr>
          </a:p>
        </p:txBody>
      </p:sp>
      <p:sp>
        <p:nvSpPr>
          <p:cNvPr id="2026" name="Shape 20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27" name="Shape 20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Shape 203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212</a:t>
            </a:fld>
            <a:endParaRPr lang="en-US" sz="1200" b="0" i="0" u="none">
              <a:solidFill>
                <a:srgbClr val="000000"/>
              </a:solidFill>
              <a:latin typeface="Arial"/>
              <a:ea typeface="Arial"/>
              <a:cs typeface="Arial"/>
              <a:sym typeface="Arial"/>
            </a:endParaRPr>
          </a:p>
        </p:txBody>
      </p:sp>
      <p:sp>
        <p:nvSpPr>
          <p:cNvPr id="2033" name="Shape 20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34" name="Shape 20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Shape 204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213</a:t>
            </a:fld>
            <a:endParaRPr lang="en-US" sz="1200" b="0" i="0" u="none">
              <a:solidFill>
                <a:srgbClr val="000000"/>
              </a:solidFill>
              <a:latin typeface="Arial"/>
              <a:ea typeface="Arial"/>
              <a:cs typeface="Arial"/>
              <a:sym typeface="Arial"/>
            </a:endParaRPr>
          </a:p>
        </p:txBody>
      </p:sp>
      <p:sp>
        <p:nvSpPr>
          <p:cNvPr id="2041" name="Shape 20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42" name="Shape 20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Shape 205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214</a:t>
            </a:fld>
            <a:endParaRPr lang="en-US" sz="1200" b="0" i="0" u="none">
              <a:solidFill>
                <a:srgbClr val="000000"/>
              </a:solidFill>
              <a:latin typeface="Arial"/>
              <a:ea typeface="Arial"/>
              <a:cs typeface="Arial"/>
              <a:sym typeface="Arial"/>
            </a:endParaRPr>
          </a:p>
        </p:txBody>
      </p:sp>
      <p:sp>
        <p:nvSpPr>
          <p:cNvPr id="2051" name="Shape 20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52" name="Shape 20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Shape 20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60" name="Shape 20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Shape 206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216</a:t>
            </a:fld>
            <a:endParaRPr lang="en-US" sz="1200" b="0" i="0" u="none">
              <a:solidFill>
                <a:srgbClr val="000000"/>
              </a:solidFill>
              <a:latin typeface="Arial"/>
              <a:ea typeface="Arial"/>
              <a:cs typeface="Arial"/>
              <a:sym typeface="Arial"/>
            </a:endParaRPr>
          </a:p>
        </p:txBody>
      </p:sp>
      <p:sp>
        <p:nvSpPr>
          <p:cNvPr id="2068" name="Shape 20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69" name="Shape 20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Shape 207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217</a:t>
            </a:fld>
            <a:endParaRPr lang="en-US" sz="1200" b="0" i="0" u="none">
              <a:solidFill>
                <a:srgbClr val="000000"/>
              </a:solidFill>
              <a:latin typeface="Arial"/>
              <a:ea typeface="Arial"/>
              <a:cs typeface="Arial"/>
              <a:sym typeface="Arial"/>
            </a:endParaRPr>
          </a:p>
        </p:txBody>
      </p:sp>
      <p:sp>
        <p:nvSpPr>
          <p:cNvPr id="2075" name="Shape 20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76" name="Shape 20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Shape 20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218</a:t>
            </a:fld>
            <a:endParaRPr lang="en-US" sz="1200" b="0" i="0" u="none">
              <a:solidFill>
                <a:srgbClr val="000000"/>
              </a:solidFill>
              <a:latin typeface="Arial"/>
              <a:ea typeface="Arial"/>
              <a:cs typeface="Arial"/>
              <a:sym typeface="Arial"/>
            </a:endParaRPr>
          </a:p>
        </p:txBody>
      </p:sp>
      <p:sp>
        <p:nvSpPr>
          <p:cNvPr id="2082" name="Shape 20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83" name="Shape 20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Shape 209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219</a:t>
            </a:fld>
            <a:endParaRPr lang="en-US" sz="1200" b="0" i="0" u="none">
              <a:solidFill>
                <a:srgbClr val="000000"/>
              </a:solidFill>
              <a:latin typeface="Arial"/>
              <a:ea typeface="Arial"/>
              <a:cs typeface="Arial"/>
              <a:sym typeface="Arial"/>
            </a:endParaRPr>
          </a:p>
        </p:txBody>
      </p:sp>
      <p:sp>
        <p:nvSpPr>
          <p:cNvPr id="2091" name="Shape 20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92" name="Shape 20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22</a:t>
            </a:fld>
            <a:endParaRPr lang="en-US" sz="1200" b="0" i="0" u="none">
              <a:solidFill>
                <a:srgbClr val="000000"/>
              </a:solidFill>
              <a:latin typeface="Arial"/>
              <a:ea typeface="Arial"/>
              <a:cs typeface="Arial"/>
              <a:sym typeface="Arial"/>
            </a:endParaRPr>
          </a:p>
        </p:txBody>
      </p:sp>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2" name="Shape 3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Shape 20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220</a:t>
            </a:fld>
            <a:endParaRPr lang="en-US" sz="1200" b="0" i="0" u="none">
              <a:solidFill>
                <a:srgbClr val="000000"/>
              </a:solidFill>
              <a:latin typeface="Arial"/>
              <a:ea typeface="Arial"/>
              <a:cs typeface="Arial"/>
              <a:sym typeface="Arial"/>
            </a:endParaRPr>
          </a:p>
        </p:txBody>
      </p:sp>
      <p:sp>
        <p:nvSpPr>
          <p:cNvPr id="2098" name="Shape 20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99" name="Shape 20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Shape 21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221</a:t>
            </a:fld>
            <a:endParaRPr lang="en-US" sz="1200" b="0" i="0" u="none">
              <a:solidFill>
                <a:srgbClr val="000000"/>
              </a:solidFill>
              <a:latin typeface="Arial"/>
              <a:ea typeface="Arial"/>
              <a:cs typeface="Arial"/>
              <a:sym typeface="Arial"/>
            </a:endParaRPr>
          </a:p>
        </p:txBody>
      </p:sp>
      <p:sp>
        <p:nvSpPr>
          <p:cNvPr id="2105" name="Shape 2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06" name="Shape 21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Shape 2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12" name="Shape 2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Shape 211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223</a:t>
            </a:fld>
            <a:endParaRPr lang="en-US" sz="1200" b="0" i="0" u="none">
              <a:solidFill>
                <a:srgbClr val="000000"/>
              </a:solidFill>
              <a:latin typeface="Arial"/>
              <a:ea typeface="Arial"/>
              <a:cs typeface="Arial"/>
              <a:sym typeface="Arial"/>
            </a:endParaRPr>
          </a:p>
        </p:txBody>
      </p:sp>
      <p:sp>
        <p:nvSpPr>
          <p:cNvPr id="2119" name="Shape 2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20" name="Shape 21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Shape 21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224</a:t>
            </a:fld>
            <a:endParaRPr lang="en-US" sz="1200" b="0" i="0" u="none">
              <a:solidFill>
                <a:srgbClr val="000000"/>
              </a:solidFill>
              <a:latin typeface="Arial"/>
              <a:ea typeface="Arial"/>
              <a:cs typeface="Arial"/>
              <a:sym typeface="Arial"/>
            </a:endParaRPr>
          </a:p>
        </p:txBody>
      </p:sp>
      <p:sp>
        <p:nvSpPr>
          <p:cNvPr id="2126" name="Shape 2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27" name="Shape 21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Shape 213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225</a:t>
            </a:fld>
            <a:endParaRPr lang="en-US" sz="1200" b="0" i="0" u="none">
              <a:solidFill>
                <a:srgbClr val="000000"/>
              </a:solidFill>
              <a:latin typeface="Arial"/>
              <a:ea typeface="Arial"/>
              <a:cs typeface="Arial"/>
              <a:sym typeface="Arial"/>
            </a:endParaRPr>
          </a:p>
        </p:txBody>
      </p:sp>
      <p:sp>
        <p:nvSpPr>
          <p:cNvPr id="2134" name="Shape 2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35" name="Shape 21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Shape 214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226</a:t>
            </a:fld>
            <a:endParaRPr lang="en-US" sz="1200" b="0" i="0" u="none">
              <a:solidFill>
                <a:srgbClr val="000000"/>
              </a:solidFill>
              <a:latin typeface="Arial"/>
              <a:ea typeface="Arial"/>
              <a:cs typeface="Arial"/>
              <a:sym typeface="Arial"/>
            </a:endParaRPr>
          </a:p>
        </p:txBody>
      </p:sp>
      <p:sp>
        <p:nvSpPr>
          <p:cNvPr id="2142" name="Shape 2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43" name="Shape 21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Shape 2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52" name="Shape 2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Shape 216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228</a:t>
            </a:fld>
            <a:endParaRPr lang="en-US" sz="1200" b="0" i="0" u="none">
              <a:solidFill>
                <a:srgbClr val="000000"/>
              </a:solidFill>
              <a:latin typeface="Arial"/>
              <a:ea typeface="Arial"/>
              <a:cs typeface="Arial"/>
              <a:sym typeface="Arial"/>
            </a:endParaRPr>
          </a:p>
        </p:txBody>
      </p:sp>
      <p:sp>
        <p:nvSpPr>
          <p:cNvPr id="2161" name="Shape 2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62" name="Shape 2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Shape 216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229</a:t>
            </a:fld>
            <a:endParaRPr lang="en-US" sz="1200" b="0" i="0" u="none">
              <a:solidFill>
                <a:srgbClr val="000000"/>
              </a:solidFill>
              <a:latin typeface="Arial"/>
              <a:ea typeface="Arial"/>
              <a:cs typeface="Arial"/>
              <a:sym typeface="Arial"/>
            </a:endParaRPr>
          </a:p>
        </p:txBody>
      </p:sp>
      <p:sp>
        <p:nvSpPr>
          <p:cNvPr id="2169" name="Shape 2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70" name="Shape 21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a:t>
            </a:fld>
            <a:endParaRPr lang="en-US" sz="1200" b="0" i="0" u="none">
              <a:solidFill>
                <a:srgbClr val="000000"/>
              </a:solidFill>
              <a:latin typeface="Arial"/>
              <a:ea typeface="Arial"/>
              <a:cs typeface="Arial"/>
              <a:sym typeface="Arial"/>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0" name="Shape 3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Shape 217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230</a:t>
            </a:fld>
            <a:endParaRPr lang="en-US" sz="1200" b="0" i="0" u="none">
              <a:solidFill>
                <a:srgbClr val="000000"/>
              </a:solidFill>
              <a:latin typeface="Arial"/>
              <a:ea typeface="Arial"/>
              <a:cs typeface="Arial"/>
              <a:sym typeface="Arial"/>
            </a:endParaRPr>
          </a:p>
        </p:txBody>
      </p:sp>
      <p:sp>
        <p:nvSpPr>
          <p:cNvPr id="2176" name="Shape 2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77" name="Shape 21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Shape 218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231</a:t>
            </a:fld>
            <a:endParaRPr lang="en-US" sz="1200" b="0" i="0" u="none">
              <a:solidFill>
                <a:srgbClr val="000000"/>
              </a:solidFill>
              <a:latin typeface="Arial"/>
              <a:ea typeface="Arial"/>
              <a:cs typeface="Arial"/>
              <a:sym typeface="Arial"/>
            </a:endParaRPr>
          </a:p>
        </p:txBody>
      </p:sp>
      <p:sp>
        <p:nvSpPr>
          <p:cNvPr id="2187" name="Shape 2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88" name="Shape 21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Shape 219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232</a:t>
            </a:fld>
            <a:endParaRPr lang="en-US" sz="1200" b="0" i="0" u="none">
              <a:solidFill>
                <a:srgbClr val="000000"/>
              </a:solidFill>
              <a:latin typeface="Arial"/>
              <a:ea typeface="Arial"/>
              <a:cs typeface="Arial"/>
              <a:sym typeface="Arial"/>
            </a:endParaRPr>
          </a:p>
        </p:txBody>
      </p:sp>
      <p:sp>
        <p:nvSpPr>
          <p:cNvPr id="2195" name="Shape 2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96" name="Shape 21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0"/>
        <p:cNvGrpSpPr/>
        <p:nvPr/>
      </p:nvGrpSpPr>
      <p:grpSpPr>
        <a:xfrm>
          <a:off x="0" y="0"/>
          <a:ext cx="0" cy="0"/>
          <a:chOff x="0" y="0"/>
          <a:chExt cx="0" cy="0"/>
        </a:xfrm>
      </p:grpSpPr>
      <p:sp>
        <p:nvSpPr>
          <p:cNvPr id="2201" name="Shape 22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233</a:t>
            </a:fld>
            <a:endParaRPr lang="en-US" sz="1200" b="0" i="0" u="none">
              <a:solidFill>
                <a:srgbClr val="000000"/>
              </a:solidFill>
              <a:latin typeface="Arial"/>
              <a:ea typeface="Arial"/>
              <a:cs typeface="Arial"/>
              <a:sym typeface="Arial"/>
            </a:endParaRPr>
          </a:p>
        </p:txBody>
      </p:sp>
      <p:sp>
        <p:nvSpPr>
          <p:cNvPr id="2202" name="Shape 2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03" name="Shape 22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Shape 22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234</a:t>
            </a:fld>
            <a:endParaRPr lang="en-US" sz="1200" b="0" i="0" u="none">
              <a:solidFill>
                <a:srgbClr val="000000"/>
              </a:solidFill>
              <a:latin typeface="Arial"/>
              <a:ea typeface="Arial"/>
              <a:cs typeface="Arial"/>
              <a:sym typeface="Arial"/>
            </a:endParaRPr>
          </a:p>
        </p:txBody>
      </p:sp>
      <p:sp>
        <p:nvSpPr>
          <p:cNvPr id="2209" name="Shape 2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10" name="Shape 22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Shape 22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235</a:t>
            </a:fld>
            <a:endParaRPr lang="en-US" sz="1200" b="0" i="0" u="none">
              <a:solidFill>
                <a:srgbClr val="000000"/>
              </a:solidFill>
              <a:latin typeface="Arial"/>
              <a:ea typeface="Arial"/>
              <a:cs typeface="Arial"/>
              <a:sym typeface="Arial"/>
            </a:endParaRPr>
          </a:p>
        </p:txBody>
      </p:sp>
      <p:sp>
        <p:nvSpPr>
          <p:cNvPr id="2217" name="Shape 2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18" name="Shape 2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Shape 222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236</a:t>
            </a:fld>
            <a:endParaRPr lang="en-US" sz="1200" b="0" i="0" u="none">
              <a:solidFill>
                <a:srgbClr val="000000"/>
              </a:solidFill>
              <a:latin typeface="Arial"/>
              <a:ea typeface="Arial"/>
              <a:cs typeface="Arial"/>
              <a:sym typeface="Arial"/>
            </a:endParaRPr>
          </a:p>
        </p:txBody>
      </p:sp>
      <p:sp>
        <p:nvSpPr>
          <p:cNvPr id="2224" name="Shape 2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25" name="Shape 2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Shape 223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237</a:t>
            </a:fld>
            <a:endParaRPr lang="en-US" sz="1200" b="0" i="0" u="none">
              <a:solidFill>
                <a:srgbClr val="000000"/>
              </a:solidFill>
              <a:latin typeface="Arial"/>
              <a:ea typeface="Arial"/>
              <a:cs typeface="Arial"/>
              <a:sym typeface="Arial"/>
            </a:endParaRPr>
          </a:p>
        </p:txBody>
      </p:sp>
      <p:sp>
        <p:nvSpPr>
          <p:cNvPr id="2232" name="Shape 2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33" name="Shape 22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8"/>
        <p:cNvGrpSpPr/>
        <p:nvPr/>
      </p:nvGrpSpPr>
      <p:grpSpPr>
        <a:xfrm>
          <a:off x="0" y="0"/>
          <a:ext cx="0" cy="0"/>
          <a:chOff x="0" y="0"/>
          <a:chExt cx="0" cy="0"/>
        </a:xfrm>
      </p:grpSpPr>
      <p:sp>
        <p:nvSpPr>
          <p:cNvPr id="2239" name="Shape 22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238</a:t>
            </a:fld>
            <a:endParaRPr lang="en-US" sz="1200" b="0" i="0" u="none">
              <a:solidFill>
                <a:srgbClr val="000000"/>
              </a:solidFill>
              <a:latin typeface="Arial"/>
              <a:ea typeface="Arial"/>
              <a:cs typeface="Arial"/>
              <a:sym typeface="Arial"/>
            </a:endParaRPr>
          </a:p>
        </p:txBody>
      </p:sp>
      <p:sp>
        <p:nvSpPr>
          <p:cNvPr id="2240" name="Shape 2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41" name="Shape 22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Shape 225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239</a:t>
            </a:fld>
            <a:endParaRPr lang="en-US" sz="1200" b="0" i="0" u="none">
              <a:solidFill>
                <a:srgbClr val="000000"/>
              </a:solidFill>
              <a:latin typeface="Arial"/>
              <a:ea typeface="Arial"/>
              <a:cs typeface="Arial"/>
              <a:sym typeface="Arial"/>
            </a:endParaRPr>
          </a:p>
        </p:txBody>
      </p:sp>
      <p:sp>
        <p:nvSpPr>
          <p:cNvPr id="2258" name="Shape 2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59" name="Shape 22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Shape 22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240</a:t>
            </a:fld>
            <a:endParaRPr lang="en-US" sz="1200" b="0" i="0" u="none">
              <a:solidFill>
                <a:srgbClr val="000000"/>
              </a:solidFill>
              <a:latin typeface="Arial"/>
              <a:ea typeface="Arial"/>
              <a:cs typeface="Arial"/>
              <a:sym typeface="Arial"/>
            </a:endParaRPr>
          </a:p>
        </p:txBody>
      </p:sp>
      <p:sp>
        <p:nvSpPr>
          <p:cNvPr id="2267" name="Shape 2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68" name="Shape 22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Shape 227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241</a:t>
            </a:fld>
            <a:endParaRPr lang="en-US" sz="1200" b="0" i="0" u="none">
              <a:solidFill>
                <a:srgbClr val="000000"/>
              </a:solidFill>
              <a:latin typeface="Arial"/>
              <a:ea typeface="Arial"/>
              <a:cs typeface="Arial"/>
              <a:sym typeface="Arial"/>
            </a:endParaRPr>
          </a:p>
        </p:txBody>
      </p:sp>
      <p:sp>
        <p:nvSpPr>
          <p:cNvPr id="2274" name="Shape 2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75" name="Shape 22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0"/>
        <p:cNvGrpSpPr/>
        <p:nvPr/>
      </p:nvGrpSpPr>
      <p:grpSpPr>
        <a:xfrm>
          <a:off x="0" y="0"/>
          <a:ext cx="0" cy="0"/>
          <a:chOff x="0" y="0"/>
          <a:chExt cx="0" cy="0"/>
        </a:xfrm>
      </p:grpSpPr>
      <p:sp>
        <p:nvSpPr>
          <p:cNvPr id="2281" name="Shape 22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242</a:t>
            </a:fld>
            <a:endParaRPr lang="en-US" sz="1200" b="0" i="0" u="none">
              <a:solidFill>
                <a:srgbClr val="000000"/>
              </a:solidFill>
              <a:latin typeface="Arial"/>
              <a:ea typeface="Arial"/>
              <a:cs typeface="Arial"/>
              <a:sym typeface="Arial"/>
            </a:endParaRPr>
          </a:p>
        </p:txBody>
      </p:sp>
      <p:sp>
        <p:nvSpPr>
          <p:cNvPr id="2282" name="Shape 2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83" name="Shape 22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Shape 228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243</a:t>
            </a:fld>
            <a:endParaRPr lang="en-US" sz="1200" b="0" i="0" u="none">
              <a:solidFill>
                <a:srgbClr val="000000"/>
              </a:solidFill>
              <a:latin typeface="Arial"/>
              <a:ea typeface="Arial"/>
              <a:cs typeface="Arial"/>
              <a:sym typeface="Arial"/>
            </a:endParaRPr>
          </a:p>
        </p:txBody>
      </p:sp>
      <p:sp>
        <p:nvSpPr>
          <p:cNvPr id="2289" name="Shape 2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90" name="Shape 22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Shape 229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244</a:t>
            </a:fld>
            <a:endParaRPr lang="en-US" sz="1200" b="0" i="0" u="none">
              <a:solidFill>
                <a:srgbClr val="000000"/>
              </a:solidFill>
              <a:latin typeface="Arial"/>
              <a:ea typeface="Arial"/>
              <a:cs typeface="Arial"/>
              <a:sym typeface="Arial"/>
            </a:endParaRPr>
          </a:p>
        </p:txBody>
      </p:sp>
      <p:sp>
        <p:nvSpPr>
          <p:cNvPr id="2296" name="Shape 2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97" name="Shape 22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3"/>
        <p:cNvGrpSpPr/>
        <p:nvPr/>
      </p:nvGrpSpPr>
      <p:grpSpPr>
        <a:xfrm>
          <a:off x="0" y="0"/>
          <a:ext cx="0" cy="0"/>
          <a:chOff x="0" y="0"/>
          <a:chExt cx="0" cy="0"/>
        </a:xfrm>
      </p:grpSpPr>
      <p:sp>
        <p:nvSpPr>
          <p:cNvPr id="2304" name="Shape 23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245</a:t>
            </a:fld>
            <a:endParaRPr lang="en-US" sz="1200" b="0" i="0" u="none">
              <a:solidFill>
                <a:srgbClr val="000000"/>
              </a:solidFill>
              <a:latin typeface="Arial"/>
              <a:ea typeface="Arial"/>
              <a:cs typeface="Arial"/>
              <a:sym typeface="Arial"/>
            </a:endParaRPr>
          </a:p>
        </p:txBody>
      </p:sp>
      <p:sp>
        <p:nvSpPr>
          <p:cNvPr id="2305" name="Shape 2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06" name="Shape 23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Shape 23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246</a:t>
            </a:fld>
            <a:endParaRPr lang="en-US" sz="1200" b="0" i="0" u="none">
              <a:solidFill>
                <a:srgbClr val="000000"/>
              </a:solidFill>
              <a:latin typeface="Arial"/>
              <a:ea typeface="Arial"/>
              <a:cs typeface="Arial"/>
              <a:sym typeface="Arial"/>
            </a:endParaRPr>
          </a:p>
        </p:txBody>
      </p:sp>
      <p:sp>
        <p:nvSpPr>
          <p:cNvPr id="2312" name="Shape 2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13" name="Shape 23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Shape 231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247</a:t>
            </a:fld>
            <a:endParaRPr lang="en-US" sz="1200" b="0" i="0" u="none">
              <a:solidFill>
                <a:srgbClr val="000000"/>
              </a:solidFill>
              <a:latin typeface="Arial"/>
              <a:ea typeface="Arial"/>
              <a:cs typeface="Arial"/>
              <a:sym typeface="Arial"/>
            </a:endParaRPr>
          </a:p>
        </p:txBody>
      </p:sp>
      <p:sp>
        <p:nvSpPr>
          <p:cNvPr id="2319" name="Shape 2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20" name="Shape 23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4"/>
        <p:cNvGrpSpPr/>
        <p:nvPr/>
      </p:nvGrpSpPr>
      <p:grpSpPr>
        <a:xfrm>
          <a:off x="0" y="0"/>
          <a:ext cx="0" cy="0"/>
          <a:chOff x="0" y="0"/>
          <a:chExt cx="0" cy="0"/>
        </a:xfrm>
      </p:grpSpPr>
      <p:sp>
        <p:nvSpPr>
          <p:cNvPr id="2325" name="Shape 23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248</a:t>
            </a:fld>
            <a:endParaRPr lang="en-US" sz="1200" b="0" i="0" u="none">
              <a:solidFill>
                <a:srgbClr val="000000"/>
              </a:solidFill>
              <a:latin typeface="Arial"/>
              <a:ea typeface="Arial"/>
              <a:cs typeface="Arial"/>
              <a:sym typeface="Arial"/>
            </a:endParaRPr>
          </a:p>
        </p:txBody>
      </p:sp>
      <p:sp>
        <p:nvSpPr>
          <p:cNvPr id="2326" name="Shape 2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27" name="Shape 23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Shape 233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249</a:t>
            </a:fld>
            <a:endParaRPr lang="en-US" sz="1200" b="0" i="0" u="none">
              <a:solidFill>
                <a:srgbClr val="000000"/>
              </a:solidFill>
              <a:latin typeface="Arial"/>
              <a:ea typeface="Arial"/>
              <a:cs typeface="Arial"/>
              <a:sym typeface="Arial"/>
            </a:endParaRPr>
          </a:p>
        </p:txBody>
      </p:sp>
      <p:sp>
        <p:nvSpPr>
          <p:cNvPr id="2334" name="Shape 2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35" name="Shape 23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0"/>
        <p:cNvGrpSpPr/>
        <p:nvPr/>
      </p:nvGrpSpPr>
      <p:grpSpPr>
        <a:xfrm>
          <a:off x="0" y="0"/>
          <a:ext cx="0" cy="0"/>
          <a:chOff x="0" y="0"/>
          <a:chExt cx="0" cy="0"/>
        </a:xfrm>
      </p:grpSpPr>
      <p:sp>
        <p:nvSpPr>
          <p:cNvPr id="2341" name="Shape 234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250</a:t>
            </a:fld>
            <a:endParaRPr lang="en-US" sz="1200" b="0" i="0" u="none">
              <a:solidFill>
                <a:srgbClr val="000000"/>
              </a:solidFill>
              <a:latin typeface="Arial"/>
              <a:ea typeface="Arial"/>
              <a:cs typeface="Arial"/>
              <a:sym typeface="Arial"/>
            </a:endParaRPr>
          </a:p>
        </p:txBody>
      </p:sp>
      <p:sp>
        <p:nvSpPr>
          <p:cNvPr id="2342" name="Shape 2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43" name="Shape 23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Shape 234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251</a:t>
            </a:fld>
            <a:endParaRPr lang="en-US" sz="1200" b="0" i="0" u="none">
              <a:solidFill>
                <a:srgbClr val="000000"/>
              </a:solidFill>
              <a:latin typeface="Arial"/>
              <a:ea typeface="Arial"/>
              <a:cs typeface="Arial"/>
              <a:sym typeface="Arial"/>
            </a:endParaRPr>
          </a:p>
        </p:txBody>
      </p:sp>
      <p:sp>
        <p:nvSpPr>
          <p:cNvPr id="2349" name="Shape 2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50" name="Shape 23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Shape 235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252</a:t>
            </a:fld>
            <a:endParaRPr lang="en-US" sz="1200" b="0" i="0" u="none">
              <a:solidFill>
                <a:srgbClr val="000000"/>
              </a:solidFill>
              <a:latin typeface="Arial"/>
              <a:ea typeface="Arial"/>
              <a:cs typeface="Arial"/>
              <a:sym typeface="Arial"/>
            </a:endParaRPr>
          </a:p>
        </p:txBody>
      </p:sp>
      <p:sp>
        <p:nvSpPr>
          <p:cNvPr id="2356" name="Shape 2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57" name="Shape 23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Shape 23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253</a:t>
            </a:fld>
            <a:endParaRPr lang="en-US" sz="1200" b="0" i="0" u="none">
              <a:solidFill>
                <a:srgbClr val="000000"/>
              </a:solidFill>
              <a:latin typeface="Arial"/>
              <a:ea typeface="Arial"/>
              <a:cs typeface="Arial"/>
              <a:sym typeface="Arial"/>
            </a:endParaRPr>
          </a:p>
        </p:txBody>
      </p:sp>
      <p:sp>
        <p:nvSpPr>
          <p:cNvPr id="2363" name="Shape 2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64" name="Shape 23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Shape 236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254</a:t>
            </a:fld>
            <a:endParaRPr lang="en-US" sz="1200" b="0" i="0" u="none">
              <a:solidFill>
                <a:srgbClr val="000000"/>
              </a:solidFill>
              <a:latin typeface="Arial"/>
              <a:ea typeface="Arial"/>
              <a:cs typeface="Arial"/>
              <a:sym typeface="Arial"/>
            </a:endParaRPr>
          </a:p>
        </p:txBody>
      </p:sp>
      <p:sp>
        <p:nvSpPr>
          <p:cNvPr id="2370" name="Shape 2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1" name="Shape 23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Shape 237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255</a:t>
            </a:fld>
            <a:endParaRPr lang="en-US" sz="1200" b="0" i="0" u="none">
              <a:solidFill>
                <a:srgbClr val="000000"/>
              </a:solidFill>
              <a:latin typeface="Arial"/>
              <a:ea typeface="Arial"/>
              <a:cs typeface="Arial"/>
              <a:sym typeface="Arial"/>
            </a:endParaRPr>
          </a:p>
        </p:txBody>
      </p:sp>
      <p:sp>
        <p:nvSpPr>
          <p:cNvPr id="2378" name="Shape 2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9" name="Shape 23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Shape 238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256</a:t>
            </a:fld>
            <a:endParaRPr lang="en-US" sz="1200" b="0" i="0" u="none">
              <a:solidFill>
                <a:srgbClr val="000000"/>
              </a:solidFill>
              <a:latin typeface="Arial"/>
              <a:ea typeface="Arial"/>
              <a:cs typeface="Arial"/>
              <a:sym typeface="Arial"/>
            </a:endParaRPr>
          </a:p>
        </p:txBody>
      </p:sp>
      <p:sp>
        <p:nvSpPr>
          <p:cNvPr id="2386" name="Shape 2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87" name="Shape 23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Shape 239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257</a:t>
            </a:fld>
            <a:endParaRPr lang="en-US" sz="1200" b="0" i="0" u="none">
              <a:solidFill>
                <a:srgbClr val="000000"/>
              </a:solidFill>
              <a:latin typeface="Arial"/>
              <a:ea typeface="Arial"/>
              <a:cs typeface="Arial"/>
              <a:sym typeface="Arial"/>
            </a:endParaRPr>
          </a:p>
        </p:txBody>
      </p:sp>
      <p:sp>
        <p:nvSpPr>
          <p:cNvPr id="2394" name="Shape 23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95" name="Shape 23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Shape 2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258</a:t>
            </a:fld>
            <a:endParaRPr lang="en-US" sz="1200" b="0" i="0" u="none">
              <a:solidFill>
                <a:srgbClr val="000000"/>
              </a:solidFill>
              <a:latin typeface="Arial"/>
              <a:ea typeface="Arial"/>
              <a:cs typeface="Arial"/>
              <a:sym typeface="Arial"/>
            </a:endParaRPr>
          </a:p>
        </p:txBody>
      </p:sp>
      <p:sp>
        <p:nvSpPr>
          <p:cNvPr id="2402" name="Shape 2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03" name="Shape 24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Shape 24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259</a:t>
            </a:fld>
            <a:endParaRPr lang="en-US" sz="1200" b="0" i="0" u="none">
              <a:solidFill>
                <a:srgbClr val="000000"/>
              </a:solidFill>
              <a:latin typeface="Arial"/>
              <a:ea typeface="Arial"/>
              <a:cs typeface="Arial"/>
              <a:sym typeface="Arial"/>
            </a:endParaRPr>
          </a:p>
        </p:txBody>
      </p:sp>
      <p:sp>
        <p:nvSpPr>
          <p:cNvPr id="2410" name="Shape 2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11" name="Shape 24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1" name="Shape 3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Shape 241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260</a:t>
            </a:fld>
            <a:endParaRPr lang="en-US" sz="1200" b="0" i="0" u="none">
              <a:solidFill>
                <a:srgbClr val="000000"/>
              </a:solidFill>
              <a:latin typeface="Arial"/>
              <a:ea typeface="Arial"/>
              <a:cs typeface="Arial"/>
              <a:sym typeface="Arial"/>
            </a:endParaRPr>
          </a:p>
        </p:txBody>
      </p:sp>
      <p:sp>
        <p:nvSpPr>
          <p:cNvPr id="2418" name="Shape 2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19" name="Shape 24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Shape 24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25" name="Shape 24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Shape 2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31" name="Shape 24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Shape 24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263</a:t>
            </a:fld>
            <a:endParaRPr lang="en-US" sz="1200" b="0" i="0" u="none">
              <a:solidFill>
                <a:srgbClr val="000000"/>
              </a:solidFill>
              <a:latin typeface="Arial"/>
              <a:ea typeface="Arial"/>
              <a:cs typeface="Arial"/>
              <a:sym typeface="Arial"/>
            </a:endParaRPr>
          </a:p>
        </p:txBody>
      </p:sp>
      <p:sp>
        <p:nvSpPr>
          <p:cNvPr id="2438" name="Shape 24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39" name="Shape 24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Shape 244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264</a:t>
            </a:fld>
            <a:endParaRPr lang="en-US" sz="1200" b="0" i="0" u="none">
              <a:solidFill>
                <a:srgbClr val="000000"/>
              </a:solidFill>
              <a:latin typeface="Arial"/>
              <a:ea typeface="Arial"/>
              <a:cs typeface="Arial"/>
              <a:sym typeface="Arial"/>
            </a:endParaRPr>
          </a:p>
        </p:txBody>
      </p:sp>
      <p:sp>
        <p:nvSpPr>
          <p:cNvPr id="2445" name="Shape 2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46" name="Shape 24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Shape 245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265</a:t>
            </a:fld>
            <a:endParaRPr lang="en-US" sz="1200" b="0" i="0" u="none">
              <a:solidFill>
                <a:srgbClr val="000000"/>
              </a:solidFill>
              <a:latin typeface="Arial"/>
              <a:ea typeface="Arial"/>
              <a:cs typeface="Arial"/>
              <a:sym typeface="Arial"/>
            </a:endParaRPr>
          </a:p>
        </p:txBody>
      </p:sp>
      <p:sp>
        <p:nvSpPr>
          <p:cNvPr id="2453" name="Shape 24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54" name="Shape 24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Shape 245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266</a:t>
            </a:fld>
            <a:endParaRPr lang="en-US" sz="1200" b="0" i="0" u="none">
              <a:solidFill>
                <a:srgbClr val="000000"/>
              </a:solidFill>
              <a:latin typeface="Arial"/>
              <a:ea typeface="Arial"/>
              <a:cs typeface="Arial"/>
              <a:sym typeface="Arial"/>
            </a:endParaRPr>
          </a:p>
        </p:txBody>
      </p:sp>
      <p:sp>
        <p:nvSpPr>
          <p:cNvPr id="2460" name="Shape 2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61" name="Shape 24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Shape 24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267</a:t>
            </a:fld>
            <a:endParaRPr lang="en-US" sz="1200" b="0" i="0" u="none">
              <a:solidFill>
                <a:srgbClr val="000000"/>
              </a:solidFill>
              <a:latin typeface="Arial"/>
              <a:ea typeface="Arial"/>
              <a:cs typeface="Arial"/>
              <a:sym typeface="Arial"/>
            </a:endParaRPr>
          </a:p>
        </p:txBody>
      </p:sp>
      <p:sp>
        <p:nvSpPr>
          <p:cNvPr id="2467" name="Shape 2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68" name="Shape 24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Shape 247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268</a:t>
            </a:fld>
            <a:endParaRPr lang="en-US" sz="1200" b="0" i="0" u="none">
              <a:solidFill>
                <a:srgbClr val="000000"/>
              </a:solidFill>
              <a:latin typeface="Arial"/>
              <a:ea typeface="Arial"/>
              <a:cs typeface="Arial"/>
              <a:sym typeface="Arial"/>
            </a:endParaRPr>
          </a:p>
        </p:txBody>
      </p:sp>
      <p:sp>
        <p:nvSpPr>
          <p:cNvPr id="2474" name="Shape 2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75" name="Shape 24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Shape 248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269</a:t>
            </a:fld>
            <a:endParaRPr lang="en-US" sz="1200" b="0" i="0" u="none">
              <a:solidFill>
                <a:srgbClr val="000000"/>
              </a:solidFill>
              <a:latin typeface="Arial"/>
              <a:ea typeface="Arial"/>
              <a:cs typeface="Arial"/>
              <a:sym typeface="Arial"/>
            </a:endParaRPr>
          </a:p>
        </p:txBody>
      </p:sp>
      <p:sp>
        <p:nvSpPr>
          <p:cNvPr id="2484" name="Shape 2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85" name="Shape 24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p:cNvGrpSpPr/>
        <p:nvPr/>
      </p:nvGrpSpPr>
      <p:grpSpPr>
        <a:xfrm>
          <a:off x="0" y="0"/>
          <a:ext cx="0" cy="0"/>
          <a:chOff x="0" y="0"/>
          <a:chExt cx="0" cy="0"/>
        </a:xfrm>
      </p:grpSpPr>
      <p:sp>
        <p:nvSpPr>
          <p:cNvPr id="2491" name="Shape 24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92" name="Shape 2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7"/>
        <p:cNvGrpSpPr/>
        <p:nvPr/>
      </p:nvGrpSpPr>
      <p:grpSpPr>
        <a:xfrm>
          <a:off x="0" y="0"/>
          <a:ext cx="0" cy="0"/>
          <a:chOff x="0" y="0"/>
          <a:chExt cx="0" cy="0"/>
        </a:xfrm>
      </p:grpSpPr>
      <p:sp>
        <p:nvSpPr>
          <p:cNvPr id="2498" name="Shape 24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271</a:t>
            </a:fld>
            <a:endParaRPr lang="en-US" sz="1200" b="0" i="0" u="none">
              <a:solidFill>
                <a:srgbClr val="000000"/>
              </a:solidFill>
              <a:latin typeface="Arial"/>
              <a:ea typeface="Arial"/>
              <a:cs typeface="Arial"/>
              <a:sym typeface="Arial"/>
            </a:endParaRPr>
          </a:p>
        </p:txBody>
      </p:sp>
      <p:sp>
        <p:nvSpPr>
          <p:cNvPr id="2499" name="Shape 24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00" name="Shape 25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6"/>
        <p:cNvGrpSpPr/>
        <p:nvPr/>
      </p:nvGrpSpPr>
      <p:grpSpPr>
        <a:xfrm>
          <a:off x="0" y="0"/>
          <a:ext cx="0" cy="0"/>
          <a:chOff x="0" y="0"/>
          <a:chExt cx="0" cy="0"/>
        </a:xfrm>
      </p:grpSpPr>
      <p:sp>
        <p:nvSpPr>
          <p:cNvPr id="2507" name="Shape 250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272</a:t>
            </a:fld>
            <a:endParaRPr lang="en-US" sz="1200" b="0" i="0" u="none">
              <a:solidFill>
                <a:srgbClr val="000000"/>
              </a:solidFill>
              <a:latin typeface="Arial"/>
              <a:ea typeface="Arial"/>
              <a:cs typeface="Arial"/>
              <a:sym typeface="Arial"/>
            </a:endParaRPr>
          </a:p>
        </p:txBody>
      </p:sp>
      <p:sp>
        <p:nvSpPr>
          <p:cNvPr id="2508" name="Shape 25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09" name="Shape 25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Shape 251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273</a:t>
            </a:fld>
            <a:endParaRPr lang="en-US" sz="1200" b="0" i="0" u="none">
              <a:solidFill>
                <a:srgbClr val="000000"/>
              </a:solidFill>
              <a:latin typeface="Arial"/>
              <a:ea typeface="Arial"/>
              <a:cs typeface="Arial"/>
              <a:sym typeface="Arial"/>
            </a:endParaRPr>
          </a:p>
        </p:txBody>
      </p:sp>
      <p:sp>
        <p:nvSpPr>
          <p:cNvPr id="2516" name="Shape 25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17" name="Shape 25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Shape 252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274</a:t>
            </a:fld>
            <a:endParaRPr lang="en-US" sz="1200" b="0" i="0" u="none">
              <a:solidFill>
                <a:srgbClr val="000000"/>
              </a:solidFill>
              <a:latin typeface="Arial"/>
              <a:ea typeface="Arial"/>
              <a:cs typeface="Arial"/>
              <a:sym typeface="Arial"/>
            </a:endParaRPr>
          </a:p>
        </p:txBody>
      </p:sp>
      <p:sp>
        <p:nvSpPr>
          <p:cNvPr id="2524" name="Shape 25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25" name="Shape 25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Shape 253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275</a:t>
            </a:fld>
            <a:endParaRPr lang="en-US" sz="1200" b="0" i="0" u="none">
              <a:solidFill>
                <a:srgbClr val="000000"/>
              </a:solidFill>
              <a:latin typeface="Arial"/>
              <a:ea typeface="Arial"/>
              <a:cs typeface="Arial"/>
              <a:sym typeface="Arial"/>
            </a:endParaRPr>
          </a:p>
        </p:txBody>
      </p:sp>
      <p:sp>
        <p:nvSpPr>
          <p:cNvPr id="2531" name="Shape 2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32" name="Shape 25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6"/>
        <p:cNvGrpSpPr/>
        <p:nvPr/>
      </p:nvGrpSpPr>
      <p:grpSpPr>
        <a:xfrm>
          <a:off x="0" y="0"/>
          <a:ext cx="0" cy="0"/>
          <a:chOff x="0" y="0"/>
          <a:chExt cx="0" cy="0"/>
        </a:xfrm>
      </p:grpSpPr>
      <p:sp>
        <p:nvSpPr>
          <p:cNvPr id="2537" name="Shape 25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276</a:t>
            </a:fld>
            <a:endParaRPr lang="en-US" sz="1200" b="0" i="0" u="none">
              <a:solidFill>
                <a:srgbClr val="000000"/>
              </a:solidFill>
              <a:latin typeface="Arial"/>
              <a:ea typeface="Arial"/>
              <a:cs typeface="Arial"/>
              <a:sym typeface="Arial"/>
            </a:endParaRPr>
          </a:p>
        </p:txBody>
      </p:sp>
      <p:sp>
        <p:nvSpPr>
          <p:cNvPr id="2538" name="Shape 2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39" name="Shape 25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Shape 254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277</a:t>
            </a:fld>
            <a:endParaRPr lang="en-US" sz="1200" b="0" i="0" u="none">
              <a:solidFill>
                <a:srgbClr val="000000"/>
              </a:solidFill>
              <a:latin typeface="Arial"/>
              <a:ea typeface="Arial"/>
              <a:cs typeface="Arial"/>
              <a:sym typeface="Arial"/>
            </a:endParaRPr>
          </a:p>
        </p:txBody>
      </p:sp>
      <p:sp>
        <p:nvSpPr>
          <p:cNvPr id="2545" name="Shape 25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46" name="Shape 25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Shape 25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278</a:t>
            </a:fld>
            <a:endParaRPr lang="en-US" sz="1200" b="0" i="0" u="none">
              <a:solidFill>
                <a:srgbClr val="000000"/>
              </a:solidFill>
              <a:latin typeface="Arial"/>
              <a:ea typeface="Arial"/>
              <a:cs typeface="Arial"/>
              <a:sym typeface="Arial"/>
            </a:endParaRPr>
          </a:p>
        </p:txBody>
      </p:sp>
      <p:sp>
        <p:nvSpPr>
          <p:cNvPr id="2552" name="Shape 2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53" name="Shape 25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Shape 25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279</a:t>
            </a:fld>
            <a:endParaRPr lang="en-US" sz="1200" b="0" i="0" u="none">
              <a:solidFill>
                <a:srgbClr val="000000"/>
              </a:solidFill>
              <a:latin typeface="Arial"/>
              <a:ea typeface="Arial"/>
              <a:cs typeface="Arial"/>
              <a:sym typeface="Arial"/>
            </a:endParaRPr>
          </a:p>
        </p:txBody>
      </p:sp>
      <p:sp>
        <p:nvSpPr>
          <p:cNvPr id="2559" name="Shape 2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60" name="Shape 25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5"/>
        <p:cNvGrpSpPr/>
        <p:nvPr/>
      </p:nvGrpSpPr>
      <p:grpSpPr>
        <a:xfrm>
          <a:off x="0" y="0"/>
          <a:ext cx="0" cy="0"/>
          <a:chOff x="0" y="0"/>
          <a:chExt cx="0" cy="0"/>
        </a:xfrm>
      </p:grpSpPr>
      <p:sp>
        <p:nvSpPr>
          <p:cNvPr id="2566" name="Shape 25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280</a:t>
            </a:fld>
            <a:endParaRPr lang="en-US" sz="1200" b="0" i="0" u="none">
              <a:solidFill>
                <a:srgbClr val="000000"/>
              </a:solidFill>
              <a:latin typeface="Arial"/>
              <a:ea typeface="Arial"/>
              <a:cs typeface="Arial"/>
              <a:sym typeface="Arial"/>
            </a:endParaRPr>
          </a:p>
        </p:txBody>
      </p:sp>
      <p:sp>
        <p:nvSpPr>
          <p:cNvPr id="2567" name="Shape 25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68" name="Shape 25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Shape 257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281</a:t>
            </a:fld>
            <a:endParaRPr lang="en-US" sz="1200" b="0" i="0" u="none">
              <a:solidFill>
                <a:srgbClr val="000000"/>
              </a:solidFill>
              <a:latin typeface="Arial"/>
              <a:ea typeface="Arial"/>
              <a:cs typeface="Arial"/>
              <a:sym typeface="Arial"/>
            </a:endParaRPr>
          </a:p>
        </p:txBody>
      </p:sp>
      <p:sp>
        <p:nvSpPr>
          <p:cNvPr id="2574" name="Shape 25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75" name="Shape 25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Shape 258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282</a:t>
            </a:fld>
            <a:endParaRPr lang="en-US" sz="1200" b="0" i="0" u="none">
              <a:solidFill>
                <a:srgbClr val="000000"/>
              </a:solidFill>
              <a:latin typeface="Arial"/>
              <a:ea typeface="Arial"/>
              <a:cs typeface="Arial"/>
              <a:sym typeface="Arial"/>
            </a:endParaRPr>
          </a:p>
        </p:txBody>
      </p:sp>
      <p:sp>
        <p:nvSpPr>
          <p:cNvPr id="2581" name="Shape 2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82" name="Shape 25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6"/>
        <p:cNvGrpSpPr/>
        <p:nvPr/>
      </p:nvGrpSpPr>
      <p:grpSpPr>
        <a:xfrm>
          <a:off x="0" y="0"/>
          <a:ext cx="0" cy="0"/>
          <a:chOff x="0" y="0"/>
          <a:chExt cx="0" cy="0"/>
        </a:xfrm>
      </p:grpSpPr>
      <p:sp>
        <p:nvSpPr>
          <p:cNvPr id="2587" name="Shape 258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283</a:t>
            </a:fld>
            <a:endParaRPr lang="en-US" sz="1200" b="0" i="0" u="none">
              <a:solidFill>
                <a:srgbClr val="000000"/>
              </a:solidFill>
              <a:latin typeface="Arial"/>
              <a:ea typeface="Arial"/>
              <a:cs typeface="Arial"/>
              <a:sym typeface="Arial"/>
            </a:endParaRPr>
          </a:p>
        </p:txBody>
      </p:sp>
      <p:sp>
        <p:nvSpPr>
          <p:cNvPr id="2588" name="Shape 2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89" name="Shape 25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3"/>
        <p:cNvGrpSpPr/>
        <p:nvPr/>
      </p:nvGrpSpPr>
      <p:grpSpPr>
        <a:xfrm>
          <a:off x="0" y="0"/>
          <a:ext cx="0" cy="0"/>
          <a:chOff x="0" y="0"/>
          <a:chExt cx="0" cy="0"/>
        </a:xfrm>
      </p:grpSpPr>
      <p:sp>
        <p:nvSpPr>
          <p:cNvPr id="2594" name="Shape 259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284</a:t>
            </a:fld>
            <a:endParaRPr lang="en-US" sz="1200" b="0" i="0" u="none">
              <a:solidFill>
                <a:srgbClr val="000000"/>
              </a:solidFill>
              <a:latin typeface="Arial"/>
              <a:ea typeface="Arial"/>
              <a:cs typeface="Arial"/>
              <a:sym typeface="Arial"/>
            </a:endParaRPr>
          </a:p>
        </p:txBody>
      </p:sp>
      <p:sp>
        <p:nvSpPr>
          <p:cNvPr id="2595" name="Shape 2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6" name="Shape 25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0"/>
        <p:cNvGrpSpPr/>
        <p:nvPr/>
      </p:nvGrpSpPr>
      <p:grpSpPr>
        <a:xfrm>
          <a:off x="0" y="0"/>
          <a:ext cx="0" cy="0"/>
          <a:chOff x="0" y="0"/>
          <a:chExt cx="0" cy="0"/>
        </a:xfrm>
      </p:grpSpPr>
      <p:sp>
        <p:nvSpPr>
          <p:cNvPr id="2601" name="Shape 26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02" name="Shape 2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Shape 26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09" name="Shape 26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4"/>
        <p:cNvGrpSpPr/>
        <p:nvPr/>
      </p:nvGrpSpPr>
      <p:grpSpPr>
        <a:xfrm>
          <a:off x="0" y="0"/>
          <a:ext cx="0" cy="0"/>
          <a:chOff x="0" y="0"/>
          <a:chExt cx="0" cy="0"/>
        </a:xfrm>
      </p:grpSpPr>
      <p:sp>
        <p:nvSpPr>
          <p:cNvPr id="2615" name="Shape 261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287</a:t>
            </a:fld>
            <a:endParaRPr lang="en-US" sz="1200" b="0" i="0" u="none">
              <a:solidFill>
                <a:srgbClr val="000000"/>
              </a:solidFill>
              <a:latin typeface="Arial"/>
              <a:ea typeface="Arial"/>
              <a:cs typeface="Arial"/>
              <a:sym typeface="Arial"/>
            </a:endParaRPr>
          </a:p>
        </p:txBody>
      </p:sp>
      <p:sp>
        <p:nvSpPr>
          <p:cNvPr id="2616" name="Shape 26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7" name="Shape 26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Shape 262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288</a:t>
            </a:fld>
            <a:endParaRPr lang="en-US" sz="1200" b="0" i="0" u="none">
              <a:solidFill>
                <a:srgbClr val="000000"/>
              </a:solidFill>
              <a:latin typeface="Arial"/>
              <a:ea typeface="Arial"/>
              <a:cs typeface="Arial"/>
              <a:sym typeface="Arial"/>
            </a:endParaRPr>
          </a:p>
        </p:txBody>
      </p:sp>
      <p:sp>
        <p:nvSpPr>
          <p:cNvPr id="2624" name="Shape 2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25" name="Shape 26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0"/>
        <p:cNvGrpSpPr/>
        <p:nvPr/>
      </p:nvGrpSpPr>
      <p:grpSpPr>
        <a:xfrm>
          <a:off x="0" y="0"/>
          <a:ext cx="0" cy="0"/>
          <a:chOff x="0" y="0"/>
          <a:chExt cx="0" cy="0"/>
        </a:xfrm>
      </p:grpSpPr>
      <p:sp>
        <p:nvSpPr>
          <p:cNvPr id="2631" name="Shape 263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289</a:t>
            </a:fld>
            <a:endParaRPr lang="en-US" sz="1200" b="0" i="0" u="none">
              <a:solidFill>
                <a:srgbClr val="000000"/>
              </a:solidFill>
              <a:latin typeface="Arial"/>
              <a:ea typeface="Arial"/>
              <a:cs typeface="Arial"/>
              <a:sym typeface="Arial"/>
            </a:endParaRPr>
          </a:p>
        </p:txBody>
      </p:sp>
      <p:sp>
        <p:nvSpPr>
          <p:cNvPr id="2632" name="Shape 26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33" name="Shape 26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Shape 264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290</a:t>
            </a:fld>
            <a:endParaRPr lang="en-US" sz="1200" b="0" i="0" u="none">
              <a:solidFill>
                <a:srgbClr val="000000"/>
              </a:solidFill>
              <a:latin typeface="Arial"/>
              <a:ea typeface="Arial"/>
              <a:cs typeface="Arial"/>
              <a:sym typeface="Arial"/>
            </a:endParaRPr>
          </a:p>
        </p:txBody>
      </p:sp>
      <p:sp>
        <p:nvSpPr>
          <p:cNvPr id="2641" name="Shape 26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42" name="Shape 26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Shape 2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50" name="Shape 26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5"/>
        <p:cNvGrpSpPr/>
        <p:nvPr/>
      </p:nvGrpSpPr>
      <p:grpSpPr>
        <a:xfrm>
          <a:off x="0" y="0"/>
          <a:ext cx="0" cy="0"/>
          <a:chOff x="0" y="0"/>
          <a:chExt cx="0" cy="0"/>
        </a:xfrm>
      </p:grpSpPr>
      <p:sp>
        <p:nvSpPr>
          <p:cNvPr id="2656" name="Shape 26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57" name="Shape 26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3"/>
        <p:cNvGrpSpPr/>
        <p:nvPr/>
      </p:nvGrpSpPr>
      <p:grpSpPr>
        <a:xfrm>
          <a:off x="0" y="0"/>
          <a:ext cx="0" cy="0"/>
          <a:chOff x="0" y="0"/>
          <a:chExt cx="0" cy="0"/>
        </a:xfrm>
      </p:grpSpPr>
      <p:sp>
        <p:nvSpPr>
          <p:cNvPr id="2664" name="Shape 2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65" name="Shape 26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0"/>
        <p:cNvGrpSpPr/>
        <p:nvPr/>
      </p:nvGrpSpPr>
      <p:grpSpPr>
        <a:xfrm>
          <a:off x="0" y="0"/>
          <a:ext cx="0" cy="0"/>
          <a:chOff x="0" y="0"/>
          <a:chExt cx="0" cy="0"/>
        </a:xfrm>
      </p:grpSpPr>
      <p:sp>
        <p:nvSpPr>
          <p:cNvPr id="2671" name="Shape 26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72" name="Shape 2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Shape 26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78" name="Shape 26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Shape 26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84" name="Shape 26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8"/>
        <p:cNvGrpSpPr/>
        <p:nvPr/>
      </p:nvGrpSpPr>
      <p:grpSpPr>
        <a:xfrm>
          <a:off x="0" y="0"/>
          <a:ext cx="0" cy="0"/>
          <a:chOff x="0" y="0"/>
          <a:chExt cx="0" cy="0"/>
        </a:xfrm>
      </p:grpSpPr>
      <p:sp>
        <p:nvSpPr>
          <p:cNvPr id="2689" name="Shape 26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90" name="Shape 26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Shape 2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98" name="Shape 26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Shape 27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06" name="Shape 2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Shape 27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13" name="Shape 27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Shape 27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20" name="Shape 2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4"/>
        <p:cNvGrpSpPr/>
        <p:nvPr/>
      </p:nvGrpSpPr>
      <p:grpSpPr>
        <a:xfrm>
          <a:off x="0" y="0"/>
          <a:ext cx="0" cy="0"/>
          <a:chOff x="0" y="0"/>
          <a:chExt cx="0" cy="0"/>
        </a:xfrm>
      </p:grpSpPr>
      <p:sp>
        <p:nvSpPr>
          <p:cNvPr id="2725" name="Shape 27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26" name="Shape 27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Shape 27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32" name="Shape 2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Shape 27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40" name="Shape 27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Shape 27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46" name="Shape 27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1"/>
        <p:cNvGrpSpPr/>
        <p:nvPr/>
      </p:nvGrpSpPr>
      <p:grpSpPr>
        <a:xfrm>
          <a:off x="0" y="0"/>
          <a:ext cx="0" cy="0"/>
          <a:chOff x="0" y="0"/>
          <a:chExt cx="0" cy="0"/>
        </a:xfrm>
      </p:grpSpPr>
      <p:sp>
        <p:nvSpPr>
          <p:cNvPr id="2752" name="Shape 27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53" name="Shape 27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Shape 27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59" name="Shape 27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Shape 2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68" name="Shape 27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Shape 27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77" name="Shape 27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31</a:t>
            </a:fld>
            <a:endParaRPr lang="en-US" sz="1200" b="0" i="0" u="none">
              <a:solidFill>
                <a:srgbClr val="000000"/>
              </a:solidFill>
              <a:latin typeface="Arial"/>
              <a:ea typeface="Arial"/>
              <a:cs typeface="Arial"/>
              <a:sym typeface="Arial"/>
            </a:endParaRPr>
          </a:p>
        </p:txBody>
      </p:sp>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3"/>
        <p:cNvGrpSpPr/>
        <p:nvPr/>
      </p:nvGrpSpPr>
      <p:grpSpPr>
        <a:xfrm>
          <a:off x="0" y="0"/>
          <a:ext cx="0" cy="0"/>
          <a:chOff x="0" y="0"/>
          <a:chExt cx="0" cy="0"/>
        </a:xfrm>
      </p:grpSpPr>
      <p:sp>
        <p:nvSpPr>
          <p:cNvPr id="2784" name="Shape 27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85" name="Shape 2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Shape 27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91" name="Shape 27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5"/>
        <p:cNvGrpSpPr/>
        <p:nvPr/>
      </p:nvGrpSpPr>
      <p:grpSpPr>
        <a:xfrm>
          <a:off x="0" y="0"/>
          <a:ext cx="0" cy="0"/>
          <a:chOff x="0" y="0"/>
          <a:chExt cx="0" cy="0"/>
        </a:xfrm>
      </p:grpSpPr>
      <p:sp>
        <p:nvSpPr>
          <p:cNvPr id="2796" name="Shape 27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97" name="Shape 27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Shape 28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03" name="Shape 2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Shape 28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314</a:t>
            </a:fld>
            <a:endParaRPr lang="en-US" sz="1200" b="0" i="0" u="none">
              <a:solidFill>
                <a:srgbClr val="000000"/>
              </a:solidFill>
              <a:latin typeface="Arial"/>
              <a:ea typeface="Arial"/>
              <a:cs typeface="Arial"/>
              <a:sym typeface="Arial"/>
            </a:endParaRPr>
          </a:p>
        </p:txBody>
      </p:sp>
      <p:sp>
        <p:nvSpPr>
          <p:cNvPr id="2810" name="Shape 28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11" name="Shape 28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6"/>
        <p:cNvGrpSpPr/>
        <p:nvPr/>
      </p:nvGrpSpPr>
      <p:grpSpPr>
        <a:xfrm>
          <a:off x="0" y="0"/>
          <a:ext cx="0" cy="0"/>
          <a:chOff x="0" y="0"/>
          <a:chExt cx="0" cy="0"/>
        </a:xfrm>
      </p:grpSpPr>
      <p:sp>
        <p:nvSpPr>
          <p:cNvPr id="2817" name="Shape 281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315</a:t>
            </a:fld>
            <a:endParaRPr lang="en-US" sz="1200" b="0" i="0" u="none">
              <a:solidFill>
                <a:srgbClr val="000000"/>
              </a:solidFill>
              <a:latin typeface="Arial"/>
              <a:ea typeface="Arial"/>
              <a:cs typeface="Arial"/>
              <a:sym typeface="Arial"/>
            </a:endParaRPr>
          </a:p>
        </p:txBody>
      </p:sp>
      <p:sp>
        <p:nvSpPr>
          <p:cNvPr id="2818" name="Shape 28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19" name="Shape 28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Shape 28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316</a:t>
            </a:fld>
            <a:endParaRPr lang="en-US" sz="1200" b="0" i="0" u="none">
              <a:solidFill>
                <a:srgbClr val="000000"/>
              </a:solidFill>
              <a:latin typeface="Arial"/>
              <a:ea typeface="Arial"/>
              <a:cs typeface="Arial"/>
              <a:sym typeface="Arial"/>
            </a:endParaRPr>
          </a:p>
        </p:txBody>
      </p:sp>
      <p:sp>
        <p:nvSpPr>
          <p:cNvPr id="2826" name="Shape 28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27" name="Shape 28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3"/>
        <p:cNvGrpSpPr/>
        <p:nvPr/>
      </p:nvGrpSpPr>
      <p:grpSpPr>
        <a:xfrm>
          <a:off x="0" y="0"/>
          <a:ext cx="0" cy="0"/>
          <a:chOff x="0" y="0"/>
          <a:chExt cx="0" cy="0"/>
        </a:xfrm>
      </p:grpSpPr>
      <p:sp>
        <p:nvSpPr>
          <p:cNvPr id="2834" name="Shape 283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317</a:t>
            </a:fld>
            <a:endParaRPr lang="en-US" sz="1200" b="0" i="0" u="none">
              <a:solidFill>
                <a:srgbClr val="000000"/>
              </a:solidFill>
              <a:latin typeface="Arial"/>
              <a:ea typeface="Arial"/>
              <a:cs typeface="Arial"/>
              <a:sym typeface="Arial"/>
            </a:endParaRPr>
          </a:p>
        </p:txBody>
      </p:sp>
      <p:sp>
        <p:nvSpPr>
          <p:cNvPr id="2835" name="Shape 28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36" name="Shape 28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Shape 284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318</a:t>
            </a:fld>
            <a:endParaRPr lang="en-US" sz="1200" b="0" i="0" u="none">
              <a:solidFill>
                <a:srgbClr val="000000"/>
              </a:solidFill>
              <a:latin typeface="Arial"/>
              <a:ea typeface="Arial"/>
              <a:cs typeface="Arial"/>
              <a:sym typeface="Arial"/>
            </a:endParaRPr>
          </a:p>
        </p:txBody>
      </p:sp>
      <p:sp>
        <p:nvSpPr>
          <p:cNvPr id="2843" name="Shape 28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44" name="Shape 28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8"/>
        <p:cNvGrpSpPr/>
        <p:nvPr/>
      </p:nvGrpSpPr>
      <p:grpSpPr>
        <a:xfrm>
          <a:off x="0" y="0"/>
          <a:ext cx="0" cy="0"/>
          <a:chOff x="0" y="0"/>
          <a:chExt cx="0" cy="0"/>
        </a:xfrm>
      </p:grpSpPr>
      <p:sp>
        <p:nvSpPr>
          <p:cNvPr id="2849" name="Shape 28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319</a:t>
            </a:fld>
            <a:endParaRPr lang="en-US" sz="1200" b="0" i="0" u="none">
              <a:solidFill>
                <a:srgbClr val="000000"/>
              </a:solidFill>
              <a:latin typeface="Arial"/>
              <a:ea typeface="Arial"/>
              <a:cs typeface="Arial"/>
              <a:sym typeface="Arial"/>
            </a:endParaRPr>
          </a:p>
        </p:txBody>
      </p:sp>
      <p:sp>
        <p:nvSpPr>
          <p:cNvPr id="2850" name="Shape 28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51" name="Shape 28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32</a:t>
            </a:fld>
            <a:endParaRPr lang="en-US" sz="1200" b="0" i="0" u="none">
              <a:solidFill>
                <a:srgbClr val="000000"/>
              </a:solidFill>
              <a:latin typeface="Arial"/>
              <a:ea typeface="Arial"/>
              <a:cs typeface="Arial"/>
              <a:sym typeface="Arial"/>
            </a:endParaRPr>
          </a:p>
        </p:txBody>
      </p:sp>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8" name="Shape 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5"/>
        <p:cNvGrpSpPr/>
        <p:nvPr/>
      </p:nvGrpSpPr>
      <p:grpSpPr>
        <a:xfrm>
          <a:off x="0" y="0"/>
          <a:ext cx="0" cy="0"/>
          <a:chOff x="0" y="0"/>
          <a:chExt cx="0" cy="0"/>
        </a:xfrm>
      </p:grpSpPr>
      <p:sp>
        <p:nvSpPr>
          <p:cNvPr id="2856" name="Shape 285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320</a:t>
            </a:fld>
            <a:endParaRPr lang="en-US" sz="1200" b="0" i="0" u="none">
              <a:solidFill>
                <a:srgbClr val="000000"/>
              </a:solidFill>
              <a:latin typeface="Arial"/>
              <a:ea typeface="Arial"/>
              <a:cs typeface="Arial"/>
              <a:sym typeface="Arial"/>
            </a:endParaRPr>
          </a:p>
        </p:txBody>
      </p:sp>
      <p:sp>
        <p:nvSpPr>
          <p:cNvPr id="2857" name="Shape 28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58" name="Shape 28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6"/>
        <p:cNvGrpSpPr/>
        <p:nvPr/>
      </p:nvGrpSpPr>
      <p:grpSpPr>
        <a:xfrm>
          <a:off x="0" y="0"/>
          <a:ext cx="0" cy="0"/>
          <a:chOff x="0" y="0"/>
          <a:chExt cx="0" cy="0"/>
        </a:xfrm>
      </p:grpSpPr>
      <p:sp>
        <p:nvSpPr>
          <p:cNvPr id="2867" name="Shape 286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321</a:t>
            </a:fld>
            <a:endParaRPr lang="en-US" sz="1200" b="0" i="0" u="none">
              <a:solidFill>
                <a:srgbClr val="000000"/>
              </a:solidFill>
              <a:latin typeface="Arial"/>
              <a:ea typeface="Arial"/>
              <a:cs typeface="Arial"/>
              <a:sym typeface="Arial"/>
            </a:endParaRPr>
          </a:p>
        </p:txBody>
      </p:sp>
      <p:sp>
        <p:nvSpPr>
          <p:cNvPr id="2868" name="Shape 28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9" name="Shape 28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3"/>
        <p:cNvGrpSpPr/>
        <p:nvPr/>
      </p:nvGrpSpPr>
      <p:grpSpPr>
        <a:xfrm>
          <a:off x="0" y="0"/>
          <a:ext cx="0" cy="0"/>
          <a:chOff x="0" y="0"/>
          <a:chExt cx="0" cy="0"/>
        </a:xfrm>
      </p:grpSpPr>
      <p:sp>
        <p:nvSpPr>
          <p:cNvPr id="2874" name="Shape 287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322</a:t>
            </a:fld>
            <a:endParaRPr lang="en-US" sz="1200" b="0" i="0" u="none">
              <a:solidFill>
                <a:srgbClr val="000000"/>
              </a:solidFill>
              <a:latin typeface="Arial"/>
              <a:ea typeface="Arial"/>
              <a:cs typeface="Arial"/>
              <a:sym typeface="Arial"/>
            </a:endParaRPr>
          </a:p>
        </p:txBody>
      </p:sp>
      <p:sp>
        <p:nvSpPr>
          <p:cNvPr id="2875" name="Shape 28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76" name="Shape 28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1"/>
        <p:cNvGrpSpPr/>
        <p:nvPr/>
      </p:nvGrpSpPr>
      <p:grpSpPr>
        <a:xfrm>
          <a:off x="0" y="0"/>
          <a:ext cx="0" cy="0"/>
          <a:chOff x="0" y="0"/>
          <a:chExt cx="0" cy="0"/>
        </a:xfrm>
      </p:grpSpPr>
      <p:sp>
        <p:nvSpPr>
          <p:cNvPr id="2882" name="Shape 28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83" name="Shape 28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Shape 28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89" name="Shape 28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5"/>
        <p:cNvGrpSpPr/>
        <p:nvPr/>
      </p:nvGrpSpPr>
      <p:grpSpPr>
        <a:xfrm>
          <a:off x="0" y="0"/>
          <a:ext cx="0" cy="0"/>
          <a:chOff x="0" y="0"/>
          <a:chExt cx="0" cy="0"/>
        </a:xfrm>
      </p:grpSpPr>
      <p:sp>
        <p:nvSpPr>
          <p:cNvPr id="2896" name="Shape 28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97" name="Shape 28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3"/>
        <p:cNvGrpSpPr/>
        <p:nvPr/>
      </p:nvGrpSpPr>
      <p:grpSpPr>
        <a:xfrm>
          <a:off x="0" y="0"/>
          <a:ext cx="0" cy="0"/>
          <a:chOff x="0" y="0"/>
          <a:chExt cx="0" cy="0"/>
        </a:xfrm>
      </p:grpSpPr>
      <p:sp>
        <p:nvSpPr>
          <p:cNvPr id="2904" name="Shape 29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05" name="Shape 29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Shape 29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13" name="Shape 29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Shape 29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21" name="Shape 29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Shape 29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27" name="Shape 2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5" name="Shape 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Shape 29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33" name="Shape 29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8"/>
        <p:cNvGrpSpPr/>
        <p:nvPr/>
      </p:nvGrpSpPr>
      <p:grpSpPr>
        <a:xfrm>
          <a:off x="0" y="0"/>
          <a:ext cx="0" cy="0"/>
          <a:chOff x="0" y="0"/>
          <a:chExt cx="0" cy="0"/>
        </a:xfrm>
      </p:grpSpPr>
      <p:sp>
        <p:nvSpPr>
          <p:cNvPr id="2939" name="Shape 29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40" name="Shape 29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4"/>
        <p:cNvGrpSpPr/>
        <p:nvPr/>
      </p:nvGrpSpPr>
      <p:grpSpPr>
        <a:xfrm>
          <a:off x="0" y="0"/>
          <a:ext cx="0" cy="0"/>
          <a:chOff x="0" y="0"/>
          <a:chExt cx="0" cy="0"/>
        </a:xfrm>
      </p:grpSpPr>
      <p:sp>
        <p:nvSpPr>
          <p:cNvPr id="2945" name="Shape 29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46" name="Shape 29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Shape 29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52" name="Shape 2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6"/>
        <p:cNvGrpSpPr/>
        <p:nvPr/>
      </p:nvGrpSpPr>
      <p:grpSpPr>
        <a:xfrm>
          <a:off x="0" y="0"/>
          <a:ext cx="0" cy="0"/>
          <a:chOff x="0" y="0"/>
          <a:chExt cx="0" cy="0"/>
        </a:xfrm>
      </p:grpSpPr>
      <p:sp>
        <p:nvSpPr>
          <p:cNvPr id="2957" name="Shape 295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334</a:t>
            </a:fld>
            <a:endParaRPr lang="en-US" sz="1200" b="0" i="0" u="none">
              <a:solidFill>
                <a:srgbClr val="000000"/>
              </a:solidFill>
              <a:latin typeface="Arial"/>
              <a:ea typeface="Arial"/>
              <a:cs typeface="Arial"/>
              <a:sym typeface="Arial"/>
            </a:endParaRPr>
          </a:p>
        </p:txBody>
      </p:sp>
      <p:sp>
        <p:nvSpPr>
          <p:cNvPr id="2958" name="Shape 29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59" name="Shape 29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Shape 29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335</a:t>
            </a:fld>
            <a:endParaRPr lang="en-US" sz="1200" b="0" i="0" u="none">
              <a:solidFill>
                <a:srgbClr val="000000"/>
              </a:solidFill>
              <a:latin typeface="Arial"/>
              <a:ea typeface="Arial"/>
              <a:cs typeface="Arial"/>
              <a:sym typeface="Arial"/>
            </a:endParaRPr>
          </a:p>
        </p:txBody>
      </p:sp>
      <p:sp>
        <p:nvSpPr>
          <p:cNvPr id="2967" name="Shape 29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68" name="Shape 29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3"/>
        <p:cNvGrpSpPr/>
        <p:nvPr/>
      </p:nvGrpSpPr>
      <p:grpSpPr>
        <a:xfrm>
          <a:off x="0" y="0"/>
          <a:ext cx="0" cy="0"/>
          <a:chOff x="0" y="0"/>
          <a:chExt cx="0" cy="0"/>
        </a:xfrm>
      </p:grpSpPr>
      <p:sp>
        <p:nvSpPr>
          <p:cNvPr id="2974" name="Shape 297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336</a:t>
            </a:fld>
            <a:endParaRPr lang="en-US" sz="1200" b="0" i="0" u="none">
              <a:solidFill>
                <a:srgbClr val="000000"/>
              </a:solidFill>
              <a:latin typeface="Arial"/>
              <a:ea typeface="Arial"/>
              <a:cs typeface="Arial"/>
              <a:sym typeface="Arial"/>
            </a:endParaRPr>
          </a:p>
        </p:txBody>
      </p:sp>
      <p:sp>
        <p:nvSpPr>
          <p:cNvPr id="2975" name="Shape 29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76" name="Shape 29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1"/>
        <p:cNvGrpSpPr/>
        <p:nvPr/>
      </p:nvGrpSpPr>
      <p:grpSpPr>
        <a:xfrm>
          <a:off x="0" y="0"/>
          <a:ext cx="0" cy="0"/>
          <a:chOff x="0" y="0"/>
          <a:chExt cx="0" cy="0"/>
        </a:xfrm>
      </p:grpSpPr>
      <p:sp>
        <p:nvSpPr>
          <p:cNvPr id="2982" name="Shape 298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337</a:t>
            </a:fld>
            <a:endParaRPr lang="en-US" sz="1200" b="0" i="0" u="none">
              <a:solidFill>
                <a:srgbClr val="000000"/>
              </a:solidFill>
              <a:latin typeface="Arial"/>
              <a:ea typeface="Arial"/>
              <a:cs typeface="Arial"/>
              <a:sym typeface="Arial"/>
            </a:endParaRPr>
          </a:p>
        </p:txBody>
      </p:sp>
      <p:sp>
        <p:nvSpPr>
          <p:cNvPr id="2983" name="Shape 29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84" name="Shape 29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9"/>
        <p:cNvGrpSpPr/>
        <p:nvPr/>
      </p:nvGrpSpPr>
      <p:grpSpPr>
        <a:xfrm>
          <a:off x="0" y="0"/>
          <a:ext cx="0" cy="0"/>
          <a:chOff x="0" y="0"/>
          <a:chExt cx="0" cy="0"/>
        </a:xfrm>
      </p:grpSpPr>
      <p:sp>
        <p:nvSpPr>
          <p:cNvPr id="2990" name="Shape 299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338</a:t>
            </a:fld>
            <a:endParaRPr lang="en-US" sz="1200" b="0" i="0" u="none">
              <a:solidFill>
                <a:srgbClr val="000000"/>
              </a:solidFill>
              <a:latin typeface="Arial"/>
              <a:ea typeface="Arial"/>
              <a:cs typeface="Arial"/>
              <a:sym typeface="Arial"/>
            </a:endParaRPr>
          </a:p>
        </p:txBody>
      </p:sp>
      <p:sp>
        <p:nvSpPr>
          <p:cNvPr id="2991" name="Shape 29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92" name="Shape 29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6"/>
        <p:cNvGrpSpPr/>
        <p:nvPr/>
      </p:nvGrpSpPr>
      <p:grpSpPr>
        <a:xfrm>
          <a:off x="0" y="0"/>
          <a:ext cx="0" cy="0"/>
          <a:chOff x="0" y="0"/>
          <a:chExt cx="0" cy="0"/>
        </a:xfrm>
      </p:grpSpPr>
      <p:sp>
        <p:nvSpPr>
          <p:cNvPr id="2997" name="Shape 29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339</a:t>
            </a:fld>
            <a:endParaRPr lang="en-US" sz="1200" b="0" i="0" u="none">
              <a:solidFill>
                <a:srgbClr val="000000"/>
              </a:solidFill>
              <a:latin typeface="Arial"/>
              <a:ea typeface="Arial"/>
              <a:cs typeface="Arial"/>
              <a:sym typeface="Arial"/>
            </a:endParaRPr>
          </a:p>
        </p:txBody>
      </p:sp>
      <p:sp>
        <p:nvSpPr>
          <p:cNvPr id="2998" name="Shape 29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99" name="Shape 29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a:t>
            </a:fld>
            <a:endParaRPr lang="en-US" sz="1200" b="0" i="0" u="none">
              <a:solidFill>
                <a:srgbClr val="000000"/>
              </a:solidFill>
              <a:latin typeface="Arial"/>
              <a:ea typeface="Arial"/>
              <a:cs typeface="Arial"/>
              <a:sym typeface="Arial"/>
            </a:endParaRPr>
          </a:p>
        </p:txBody>
      </p:sp>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3" name="Shape 4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3"/>
        <p:cNvGrpSpPr/>
        <p:nvPr/>
      </p:nvGrpSpPr>
      <p:grpSpPr>
        <a:xfrm>
          <a:off x="0" y="0"/>
          <a:ext cx="0" cy="0"/>
          <a:chOff x="0" y="0"/>
          <a:chExt cx="0" cy="0"/>
        </a:xfrm>
      </p:grpSpPr>
      <p:sp>
        <p:nvSpPr>
          <p:cNvPr id="3004" name="Shape 30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340</a:t>
            </a:fld>
            <a:endParaRPr lang="en-US" sz="1200" b="0" i="0" u="none">
              <a:solidFill>
                <a:srgbClr val="000000"/>
              </a:solidFill>
              <a:latin typeface="Arial"/>
              <a:ea typeface="Arial"/>
              <a:cs typeface="Arial"/>
              <a:sym typeface="Arial"/>
            </a:endParaRPr>
          </a:p>
        </p:txBody>
      </p:sp>
      <p:sp>
        <p:nvSpPr>
          <p:cNvPr id="3005" name="Shape 30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06" name="Shape 30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2"/>
        <p:cNvGrpSpPr/>
        <p:nvPr/>
      </p:nvGrpSpPr>
      <p:grpSpPr>
        <a:xfrm>
          <a:off x="0" y="0"/>
          <a:ext cx="0" cy="0"/>
          <a:chOff x="0" y="0"/>
          <a:chExt cx="0" cy="0"/>
        </a:xfrm>
      </p:grpSpPr>
      <p:sp>
        <p:nvSpPr>
          <p:cNvPr id="3013" name="Shape 30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14" name="Shape 30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8"/>
        <p:cNvGrpSpPr/>
        <p:nvPr/>
      </p:nvGrpSpPr>
      <p:grpSpPr>
        <a:xfrm>
          <a:off x="0" y="0"/>
          <a:ext cx="0" cy="0"/>
          <a:chOff x="0" y="0"/>
          <a:chExt cx="0" cy="0"/>
        </a:xfrm>
      </p:grpSpPr>
      <p:sp>
        <p:nvSpPr>
          <p:cNvPr id="3019" name="Shape 301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342</a:t>
            </a:fld>
            <a:endParaRPr lang="en-US" sz="1200" b="0" i="0" u="none">
              <a:solidFill>
                <a:srgbClr val="000000"/>
              </a:solidFill>
              <a:latin typeface="Arial"/>
              <a:ea typeface="Arial"/>
              <a:cs typeface="Arial"/>
              <a:sym typeface="Arial"/>
            </a:endParaRPr>
          </a:p>
        </p:txBody>
      </p:sp>
      <p:sp>
        <p:nvSpPr>
          <p:cNvPr id="3020" name="Shape 30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21" name="Shape 30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6"/>
        <p:cNvGrpSpPr/>
        <p:nvPr/>
      </p:nvGrpSpPr>
      <p:grpSpPr>
        <a:xfrm>
          <a:off x="0" y="0"/>
          <a:ext cx="0" cy="0"/>
          <a:chOff x="0" y="0"/>
          <a:chExt cx="0" cy="0"/>
        </a:xfrm>
      </p:grpSpPr>
      <p:sp>
        <p:nvSpPr>
          <p:cNvPr id="3027" name="Shape 302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343</a:t>
            </a:fld>
            <a:endParaRPr lang="en-US" sz="1200" b="0" i="0" u="none">
              <a:solidFill>
                <a:srgbClr val="000000"/>
              </a:solidFill>
              <a:latin typeface="Arial"/>
              <a:ea typeface="Arial"/>
              <a:cs typeface="Arial"/>
              <a:sym typeface="Arial"/>
            </a:endParaRPr>
          </a:p>
        </p:txBody>
      </p:sp>
      <p:sp>
        <p:nvSpPr>
          <p:cNvPr id="3028" name="Shape 30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29" name="Shape 30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3"/>
        <p:cNvGrpSpPr/>
        <p:nvPr/>
      </p:nvGrpSpPr>
      <p:grpSpPr>
        <a:xfrm>
          <a:off x="0" y="0"/>
          <a:ext cx="0" cy="0"/>
          <a:chOff x="0" y="0"/>
          <a:chExt cx="0" cy="0"/>
        </a:xfrm>
      </p:grpSpPr>
      <p:sp>
        <p:nvSpPr>
          <p:cNvPr id="3034" name="Shape 303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344</a:t>
            </a:fld>
            <a:endParaRPr lang="en-US" sz="1200" b="0" i="0" u="none">
              <a:solidFill>
                <a:srgbClr val="000000"/>
              </a:solidFill>
              <a:latin typeface="Arial"/>
              <a:ea typeface="Arial"/>
              <a:cs typeface="Arial"/>
              <a:sym typeface="Arial"/>
            </a:endParaRPr>
          </a:p>
        </p:txBody>
      </p:sp>
      <p:sp>
        <p:nvSpPr>
          <p:cNvPr id="3035" name="Shape 30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36" name="Shape 30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1"/>
        <p:cNvGrpSpPr/>
        <p:nvPr/>
      </p:nvGrpSpPr>
      <p:grpSpPr>
        <a:xfrm>
          <a:off x="0" y="0"/>
          <a:ext cx="0" cy="0"/>
          <a:chOff x="0" y="0"/>
          <a:chExt cx="0" cy="0"/>
        </a:xfrm>
      </p:grpSpPr>
      <p:sp>
        <p:nvSpPr>
          <p:cNvPr id="3042" name="Shape 304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345</a:t>
            </a:fld>
            <a:endParaRPr lang="en-US" sz="1200" b="0" i="0" u="none">
              <a:solidFill>
                <a:srgbClr val="000000"/>
              </a:solidFill>
              <a:latin typeface="Arial"/>
              <a:ea typeface="Arial"/>
              <a:cs typeface="Arial"/>
              <a:sym typeface="Arial"/>
            </a:endParaRPr>
          </a:p>
        </p:txBody>
      </p:sp>
      <p:sp>
        <p:nvSpPr>
          <p:cNvPr id="3043" name="Shape 3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44" name="Shape 30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Shape 30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346</a:t>
            </a:fld>
            <a:endParaRPr lang="en-US" sz="1200" b="0" i="0" u="none">
              <a:solidFill>
                <a:srgbClr val="000000"/>
              </a:solidFill>
              <a:latin typeface="Arial"/>
              <a:ea typeface="Arial"/>
              <a:cs typeface="Arial"/>
              <a:sym typeface="Arial"/>
            </a:endParaRPr>
          </a:p>
        </p:txBody>
      </p:sp>
      <p:sp>
        <p:nvSpPr>
          <p:cNvPr id="3050" name="Shape 30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51" name="Shape 30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Shape 305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347</a:t>
            </a:fld>
            <a:endParaRPr lang="en-US" sz="1200" b="0" i="0" u="none">
              <a:solidFill>
                <a:srgbClr val="000000"/>
              </a:solidFill>
              <a:latin typeface="Arial"/>
              <a:ea typeface="Arial"/>
              <a:cs typeface="Arial"/>
              <a:sym typeface="Arial"/>
            </a:endParaRPr>
          </a:p>
        </p:txBody>
      </p:sp>
      <p:sp>
        <p:nvSpPr>
          <p:cNvPr id="3057" name="Shape 30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58" name="Shape 30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Shape 30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348</a:t>
            </a:fld>
            <a:endParaRPr lang="en-US" sz="1200" b="0" i="0" u="none">
              <a:solidFill>
                <a:srgbClr val="000000"/>
              </a:solidFill>
              <a:latin typeface="Arial"/>
              <a:ea typeface="Arial"/>
              <a:cs typeface="Arial"/>
              <a:sym typeface="Arial"/>
            </a:endParaRPr>
          </a:p>
        </p:txBody>
      </p:sp>
      <p:sp>
        <p:nvSpPr>
          <p:cNvPr id="3064" name="Shape 30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65" name="Shape 30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9"/>
        <p:cNvGrpSpPr/>
        <p:nvPr/>
      </p:nvGrpSpPr>
      <p:grpSpPr>
        <a:xfrm>
          <a:off x="0" y="0"/>
          <a:ext cx="0" cy="0"/>
          <a:chOff x="0" y="0"/>
          <a:chExt cx="0" cy="0"/>
        </a:xfrm>
      </p:grpSpPr>
      <p:sp>
        <p:nvSpPr>
          <p:cNvPr id="3070" name="Shape 307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349</a:t>
            </a:fld>
            <a:endParaRPr lang="en-US" sz="1200" b="0" i="0" u="none">
              <a:solidFill>
                <a:srgbClr val="000000"/>
              </a:solidFill>
              <a:latin typeface="Arial"/>
              <a:ea typeface="Arial"/>
              <a:cs typeface="Arial"/>
              <a:sym typeface="Arial"/>
            </a:endParaRPr>
          </a:p>
        </p:txBody>
      </p:sp>
      <p:sp>
        <p:nvSpPr>
          <p:cNvPr id="3071" name="Shape 30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72" name="Shape 30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a:t>
            </a:fld>
            <a:endParaRPr lang="en-US" sz="1200" b="0" i="0" u="none">
              <a:solidFill>
                <a:srgbClr val="000000"/>
              </a:solidFill>
              <a:latin typeface="Arial"/>
              <a:ea typeface="Arial"/>
              <a:cs typeface="Arial"/>
              <a:sym typeface="Arial"/>
            </a:endParaRPr>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1" name="Shape 4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6"/>
        <p:cNvGrpSpPr/>
        <p:nvPr/>
      </p:nvGrpSpPr>
      <p:grpSpPr>
        <a:xfrm>
          <a:off x="0" y="0"/>
          <a:ext cx="0" cy="0"/>
          <a:chOff x="0" y="0"/>
          <a:chExt cx="0" cy="0"/>
        </a:xfrm>
      </p:grpSpPr>
      <p:sp>
        <p:nvSpPr>
          <p:cNvPr id="3077" name="Shape 307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350</a:t>
            </a:fld>
            <a:endParaRPr lang="en-US" sz="1200" b="0" i="0" u="none">
              <a:solidFill>
                <a:srgbClr val="000000"/>
              </a:solidFill>
              <a:latin typeface="Arial"/>
              <a:ea typeface="Arial"/>
              <a:cs typeface="Arial"/>
              <a:sym typeface="Arial"/>
            </a:endParaRPr>
          </a:p>
        </p:txBody>
      </p:sp>
      <p:sp>
        <p:nvSpPr>
          <p:cNvPr id="3078" name="Shape 30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79" name="Shape 30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3"/>
        <p:cNvGrpSpPr/>
        <p:nvPr/>
      </p:nvGrpSpPr>
      <p:grpSpPr>
        <a:xfrm>
          <a:off x="0" y="0"/>
          <a:ext cx="0" cy="0"/>
          <a:chOff x="0" y="0"/>
          <a:chExt cx="0" cy="0"/>
        </a:xfrm>
      </p:grpSpPr>
      <p:sp>
        <p:nvSpPr>
          <p:cNvPr id="3084" name="Shape 308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351</a:t>
            </a:fld>
            <a:endParaRPr lang="en-US" sz="1200" b="0" i="0" u="none">
              <a:solidFill>
                <a:srgbClr val="000000"/>
              </a:solidFill>
              <a:latin typeface="Arial"/>
              <a:ea typeface="Arial"/>
              <a:cs typeface="Arial"/>
              <a:sym typeface="Arial"/>
            </a:endParaRPr>
          </a:p>
        </p:txBody>
      </p:sp>
      <p:sp>
        <p:nvSpPr>
          <p:cNvPr id="3085" name="Shape 30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86" name="Shape 30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Shape 309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352</a:t>
            </a:fld>
            <a:endParaRPr lang="en-US" sz="1200" b="0" i="0" u="none">
              <a:solidFill>
                <a:srgbClr val="000000"/>
              </a:solidFill>
              <a:latin typeface="Arial"/>
              <a:ea typeface="Arial"/>
              <a:cs typeface="Arial"/>
              <a:sym typeface="Arial"/>
            </a:endParaRPr>
          </a:p>
        </p:txBody>
      </p:sp>
      <p:sp>
        <p:nvSpPr>
          <p:cNvPr id="3094" name="Shape 30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95" name="Shape 30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0"/>
        <p:cNvGrpSpPr/>
        <p:nvPr/>
      </p:nvGrpSpPr>
      <p:grpSpPr>
        <a:xfrm>
          <a:off x="0" y="0"/>
          <a:ext cx="0" cy="0"/>
          <a:chOff x="0" y="0"/>
          <a:chExt cx="0" cy="0"/>
        </a:xfrm>
      </p:grpSpPr>
      <p:sp>
        <p:nvSpPr>
          <p:cNvPr id="3101" name="Shape 31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353</a:t>
            </a:fld>
            <a:endParaRPr lang="en-US" sz="1200" b="0" i="0" u="none">
              <a:solidFill>
                <a:srgbClr val="000000"/>
              </a:solidFill>
              <a:latin typeface="Arial"/>
              <a:ea typeface="Arial"/>
              <a:cs typeface="Arial"/>
              <a:sym typeface="Arial"/>
            </a:endParaRPr>
          </a:p>
        </p:txBody>
      </p:sp>
      <p:sp>
        <p:nvSpPr>
          <p:cNvPr id="3102" name="Shape 3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3" name="Shape 3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8"/>
        <p:cNvGrpSpPr/>
        <p:nvPr/>
      </p:nvGrpSpPr>
      <p:grpSpPr>
        <a:xfrm>
          <a:off x="0" y="0"/>
          <a:ext cx="0" cy="0"/>
          <a:chOff x="0" y="0"/>
          <a:chExt cx="0" cy="0"/>
        </a:xfrm>
      </p:grpSpPr>
      <p:sp>
        <p:nvSpPr>
          <p:cNvPr id="3109" name="Shape 31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354</a:t>
            </a:fld>
            <a:endParaRPr lang="en-US" sz="1200" b="0" i="0" u="none">
              <a:solidFill>
                <a:srgbClr val="000000"/>
              </a:solidFill>
              <a:latin typeface="Arial"/>
              <a:ea typeface="Arial"/>
              <a:cs typeface="Arial"/>
              <a:sym typeface="Arial"/>
            </a:endParaRPr>
          </a:p>
        </p:txBody>
      </p:sp>
      <p:sp>
        <p:nvSpPr>
          <p:cNvPr id="3110" name="Shape 3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11" name="Shape 31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6"/>
        <p:cNvGrpSpPr/>
        <p:nvPr/>
      </p:nvGrpSpPr>
      <p:grpSpPr>
        <a:xfrm>
          <a:off x="0" y="0"/>
          <a:ext cx="0" cy="0"/>
          <a:chOff x="0" y="0"/>
          <a:chExt cx="0" cy="0"/>
        </a:xfrm>
      </p:grpSpPr>
      <p:sp>
        <p:nvSpPr>
          <p:cNvPr id="3117" name="Shape 311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355</a:t>
            </a:fld>
            <a:endParaRPr lang="en-US" sz="1200" b="0" i="0" u="none">
              <a:solidFill>
                <a:srgbClr val="000000"/>
              </a:solidFill>
              <a:latin typeface="Arial"/>
              <a:ea typeface="Arial"/>
              <a:cs typeface="Arial"/>
              <a:sym typeface="Arial"/>
            </a:endParaRPr>
          </a:p>
        </p:txBody>
      </p:sp>
      <p:sp>
        <p:nvSpPr>
          <p:cNvPr id="3118" name="Shape 3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19" name="Shape 31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4"/>
        <p:cNvGrpSpPr/>
        <p:nvPr/>
      </p:nvGrpSpPr>
      <p:grpSpPr>
        <a:xfrm>
          <a:off x="0" y="0"/>
          <a:ext cx="0" cy="0"/>
          <a:chOff x="0" y="0"/>
          <a:chExt cx="0" cy="0"/>
        </a:xfrm>
      </p:grpSpPr>
      <p:sp>
        <p:nvSpPr>
          <p:cNvPr id="3125" name="Shape 31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356</a:t>
            </a:fld>
            <a:endParaRPr lang="en-US" sz="1200" b="0" i="0" u="none">
              <a:solidFill>
                <a:srgbClr val="000000"/>
              </a:solidFill>
              <a:latin typeface="Arial"/>
              <a:ea typeface="Arial"/>
              <a:cs typeface="Arial"/>
              <a:sym typeface="Arial"/>
            </a:endParaRPr>
          </a:p>
        </p:txBody>
      </p:sp>
      <p:sp>
        <p:nvSpPr>
          <p:cNvPr id="3126" name="Shape 3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27" name="Shape 31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2"/>
        <p:cNvGrpSpPr/>
        <p:nvPr/>
      </p:nvGrpSpPr>
      <p:grpSpPr>
        <a:xfrm>
          <a:off x="0" y="0"/>
          <a:ext cx="0" cy="0"/>
          <a:chOff x="0" y="0"/>
          <a:chExt cx="0" cy="0"/>
        </a:xfrm>
      </p:grpSpPr>
      <p:sp>
        <p:nvSpPr>
          <p:cNvPr id="3133" name="Shape 313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357</a:t>
            </a:fld>
            <a:endParaRPr lang="en-US" sz="1200" b="0" i="0" u="none">
              <a:solidFill>
                <a:srgbClr val="000000"/>
              </a:solidFill>
              <a:latin typeface="Arial"/>
              <a:ea typeface="Arial"/>
              <a:cs typeface="Arial"/>
              <a:sym typeface="Arial"/>
            </a:endParaRPr>
          </a:p>
        </p:txBody>
      </p:sp>
      <p:sp>
        <p:nvSpPr>
          <p:cNvPr id="3134" name="Shape 3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35" name="Shape 31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9"/>
        <p:cNvGrpSpPr/>
        <p:nvPr/>
      </p:nvGrpSpPr>
      <p:grpSpPr>
        <a:xfrm>
          <a:off x="0" y="0"/>
          <a:ext cx="0" cy="0"/>
          <a:chOff x="0" y="0"/>
          <a:chExt cx="0" cy="0"/>
        </a:xfrm>
      </p:grpSpPr>
      <p:sp>
        <p:nvSpPr>
          <p:cNvPr id="3140" name="Shape 314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358</a:t>
            </a:fld>
            <a:endParaRPr lang="en-US" sz="1200" b="0" i="0" u="none">
              <a:solidFill>
                <a:srgbClr val="000000"/>
              </a:solidFill>
              <a:latin typeface="Arial"/>
              <a:ea typeface="Arial"/>
              <a:cs typeface="Arial"/>
              <a:sym typeface="Arial"/>
            </a:endParaRPr>
          </a:p>
        </p:txBody>
      </p:sp>
      <p:sp>
        <p:nvSpPr>
          <p:cNvPr id="3141" name="Shape 3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42" name="Shape 31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7"/>
        <p:cNvGrpSpPr/>
        <p:nvPr/>
      </p:nvGrpSpPr>
      <p:grpSpPr>
        <a:xfrm>
          <a:off x="0" y="0"/>
          <a:ext cx="0" cy="0"/>
          <a:chOff x="0" y="0"/>
          <a:chExt cx="0" cy="0"/>
        </a:xfrm>
      </p:grpSpPr>
      <p:sp>
        <p:nvSpPr>
          <p:cNvPr id="3148" name="Shape 314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359</a:t>
            </a:fld>
            <a:endParaRPr lang="en-US" sz="1200" b="0" i="0" u="none">
              <a:solidFill>
                <a:srgbClr val="000000"/>
              </a:solidFill>
              <a:latin typeface="Arial"/>
              <a:ea typeface="Arial"/>
              <a:cs typeface="Arial"/>
              <a:sym typeface="Arial"/>
            </a:endParaRPr>
          </a:p>
        </p:txBody>
      </p:sp>
      <p:sp>
        <p:nvSpPr>
          <p:cNvPr id="3149" name="Shape 3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50" name="Shape 31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36</a:t>
            </a:fld>
            <a:endParaRPr lang="en-US" sz="1200" b="0" i="0" u="none">
              <a:solidFill>
                <a:srgbClr val="000000"/>
              </a:solidFill>
              <a:latin typeface="Arial"/>
              <a:ea typeface="Arial"/>
              <a:cs typeface="Arial"/>
              <a:sym typeface="Arial"/>
            </a:endParaRPr>
          </a:p>
        </p:txBody>
      </p:sp>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0" name="Shape 4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Shape 315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360</a:t>
            </a:fld>
            <a:endParaRPr lang="en-US" sz="1200" b="0" i="0" u="none">
              <a:solidFill>
                <a:srgbClr val="000000"/>
              </a:solidFill>
              <a:latin typeface="Arial"/>
              <a:ea typeface="Arial"/>
              <a:cs typeface="Arial"/>
              <a:sym typeface="Arial"/>
            </a:endParaRPr>
          </a:p>
        </p:txBody>
      </p:sp>
      <p:sp>
        <p:nvSpPr>
          <p:cNvPr id="3156" name="Shape 3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57" name="Shape 3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Shape 31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361</a:t>
            </a:fld>
            <a:endParaRPr lang="en-US" sz="1200" b="0" i="0" u="none">
              <a:solidFill>
                <a:srgbClr val="000000"/>
              </a:solidFill>
              <a:latin typeface="Arial"/>
              <a:ea typeface="Arial"/>
              <a:cs typeface="Arial"/>
              <a:sym typeface="Arial"/>
            </a:endParaRPr>
          </a:p>
        </p:txBody>
      </p:sp>
      <p:sp>
        <p:nvSpPr>
          <p:cNvPr id="3164" name="Shape 3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65" name="Shape 31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Shape 31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362</a:t>
            </a:fld>
            <a:endParaRPr lang="en-US" sz="1200" b="0" i="0" u="none">
              <a:solidFill>
                <a:srgbClr val="000000"/>
              </a:solidFill>
              <a:latin typeface="Arial"/>
              <a:ea typeface="Arial"/>
              <a:cs typeface="Arial"/>
              <a:sym typeface="Arial"/>
            </a:endParaRPr>
          </a:p>
        </p:txBody>
      </p:sp>
      <p:sp>
        <p:nvSpPr>
          <p:cNvPr id="3172" name="Shape 3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73" name="Shape 31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Shape 317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363</a:t>
            </a:fld>
            <a:endParaRPr lang="en-US" sz="1200" b="0" i="0" u="none">
              <a:solidFill>
                <a:srgbClr val="000000"/>
              </a:solidFill>
              <a:latin typeface="Arial"/>
              <a:ea typeface="Arial"/>
              <a:cs typeface="Arial"/>
              <a:sym typeface="Arial"/>
            </a:endParaRPr>
          </a:p>
        </p:txBody>
      </p:sp>
      <p:sp>
        <p:nvSpPr>
          <p:cNvPr id="3179" name="Shape 3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80" name="Shape 31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4"/>
        <p:cNvGrpSpPr/>
        <p:nvPr/>
      </p:nvGrpSpPr>
      <p:grpSpPr>
        <a:xfrm>
          <a:off x="0" y="0"/>
          <a:ext cx="0" cy="0"/>
          <a:chOff x="0" y="0"/>
          <a:chExt cx="0" cy="0"/>
        </a:xfrm>
      </p:grpSpPr>
      <p:sp>
        <p:nvSpPr>
          <p:cNvPr id="3185" name="Shape 3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86" name="Shape 3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Shape 319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365</a:t>
            </a:fld>
            <a:endParaRPr lang="en-US" sz="1200" b="0" i="0" u="none">
              <a:solidFill>
                <a:srgbClr val="000000"/>
              </a:solidFill>
              <a:latin typeface="Arial"/>
              <a:ea typeface="Arial"/>
              <a:cs typeface="Arial"/>
              <a:sym typeface="Arial"/>
            </a:endParaRPr>
          </a:p>
        </p:txBody>
      </p:sp>
      <p:sp>
        <p:nvSpPr>
          <p:cNvPr id="3192" name="Shape 3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93" name="Shape 31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7"/>
        <p:cNvGrpSpPr/>
        <p:nvPr/>
      </p:nvGrpSpPr>
      <p:grpSpPr>
        <a:xfrm>
          <a:off x="0" y="0"/>
          <a:ext cx="0" cy="0"/>
          <a:chOff x="0" y="0"/>
          <a:chExt cx="0" cy="0"/>
        </a:xfrm>
      </p:grpSpPr>
      <p:sp>
        <p:nvSpPr>
          <p:cNvPr id="3198" name="Shape 31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366</a:t>
            </a:fld>
            <a:endParaRPr lang="en-US" sz="1200" b="0" i="0" u="none">
              <a:solidFill>
                <a:srgbClr val="000000"/>
              </a:solidFill>
              <a:latin typeface="Arial"/>
              <a:ea typeface="Arial"/>
              <a:cs typeface="Arial"/>
              <a:sym typeface="Arial"/>
            </a:endParaRPr>
          </a:p>
        </p:txBody>
      </p:sp>
      <p:sp>
        <p:nvSpPr>
          <p:cNvPr id="3199" name="Shape 3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00" name="Shape 32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5"/>
        <p:cNvGrpSpPr/>
        <p:nvPr/>
      </p:nvGrpSpPr>
      <p:grpSpPr>
        <a:xfrm>
          <a:off x="0" y="0"/>
          <a:ext cx="0" cy="0"/>
          <a:chOff x="0" y="0"/>
          <a:chExt cx="0" cy="0"/>
        </a:xfrm>
      </p:grpSpPr>
      <p:sp>
        <p:nvSpPr>
          <p:cNvPr id="3206" name="Shape 320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367</a:t>
            </a:fld>
            <a:endParaRPr lang="en-US" sz="1200" b="0" i="0" u="none">
              <a:solidFill>
                <a:srgbClr val="000000"/>
              </a:solidFill>
              <a:latin typeface="Arial"/>
              <a:ea typeface="Arial"/>
              <a:cs typeface="Arial"/>
              <a:sym typeface="Arial"/>
            </a:endParaRPr>
          </a:p>
        </p:txBody>
      </p:sp>
      <p:sp>
        <p:nvSpPr>
          <p:cNvPr id="3207" name="Shape 3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08" name="Shape 32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4"/>
        <p:cNvGrpSpPr/>
        <p:nvPr/>
      </p:nvGrpSpPr>
      <p:grpSpPr>
        <a:xfrm>
          <a:off x="0" y="0"/>
          <a:ext cx="0" cy="0"/>
          <a:chOff x="0" y="0"/>
          <a:chExt cx="0" cy="0"/>
        </a:xfrm>
      </p:grpSpPr>
      <p:sp>
        <p:nvSpPr>
          <p:cNvPr id="3215" name="Shape 32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16" name="Shape 3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0"/>
        <p:cNvGrpSpPr/>
        <p:nvPr/>
      </p:nvGrpSpPr>
      <p:grpSpPr>
        <a:xfrm>
          <a:off x="0" y="0"/>
          <a:ext cx="0" cy="0"/>
          <a:chOff x="0" y="0"/>
          <a:chExt cx="0" cy="0"/>
        </a:xfrm>
      </p:grpSpPr>
      <p:sp>
        <p:nvSpPr>
          <p:cNvPr id="3221" name="Shape 322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369</a:t>
            </a:fld>
            <a:endParaRPr lang="en-US" sz="1200" b="0" i="0" u="none">
              <a:solidFill>
                <a:srgbClr val="000000"/>
              </a:solidFill>
              <a:latin typeface="Arial"/>
              <a:ea typeface="Arial"/>
              <a:cs typeface="Arial"/>
              <a:sym typeface="Arial"/>
            </a:endParaRPr>
          </a:p>
        </p:txBody>
      </p:sp>
      <p:sp>
        <p:nvSpPr>
          <p:cNvPr id="3222" name="Shape 3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23" name="Shape 32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a:t>
            </a:fld>
            <a:endParaRPr lang="en-US" sz="1200" b="0" i="0" u="none">
              <a:solidFill>
                <a:srgbClr val="000000"/>
              </a:solidFill>
              <a:latin typeface="Arial"/>
              <a:ea typeface="Arial"/>
              <a:cs typeface="Arial"/>
              <a:sym typeface="Arial"/>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9" name="Shape 4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Shape 322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370</a:t>
            </a:fld>
            <a:endParaRPr lang="en-US" sz="1200" b="0" i="0" u="none">
              <a:solidFill>
                <a:srgbClr val="000000"/>
              </a:solidFill>
              <a:latin typeface="Arial"/>
              <a:ea typeface="Arial"/>
              <a:cs typeface="Arial"/>
              <a:sym typeface="Arial"/>
            </a:endParaRPr>
          </a:p>
        </p:txBody>
      </p:sp>
      <p:sp>
        <p:nvSpPr>
          <p:cNvPr id="3229" name="Shape 3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30" name="Shape 3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Shape 3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36" name="Shape 3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Shape 324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372</a:t>
            </a:fld>
            <a:endParaRPr lang="en-US" sz="1200" b="0" i="0" u="none">
              <a:solidFill>
                <a:srgbClr val="000000"/>
              </a:solidFill>
              <a:latin typeface="Arial"/>
              <a:ea typeface="Arial"/>
              <a:cs typeface="Arial"/>
              <a:sym typeface="Arial"/>
            </a:endParaRPr>
          </a:p>
        </p:txBody>
      </p:sp>
      <p:sp>
        <p:nvSpPr>
          <p:cNvPr id="3242" name="Shape 3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43" name="Shape 32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7"/>
        <p:cNvGrpSpPr/>
        <p:nvPr/>
      </p:nvGrpSpPr>
      <p:grpSpPr>
        <a:xfrm>
          <a:off x="0" y="0"/>
          <a:ext cx="0" cy="0"/>
          <a:chOff x="0" y="0"/>
          <a:chExt cx="0" cy="0"/>
        </a:xfrm>
      </p:grpSpPr>
      <p:sp>
        <p:nvSpPr>
          <p:cNvPr id="3248" name="Shape 324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373</a:t>
            </a:fld>
            <a:endParaRPr lang="en-US" sz="1200" b="0" i="0" u="none">
              <a:solidFill>
                <a:srgbClr val="000000"/>
              </a:solidFill>
              <a:latin typeface="Arial"/>
              <a:ea typeface="Arial"/>
              <a:cs typeface="Arial"/>
              <a:sym typeface="Arial"/>
            </a:endParaRPr>
          </a:p>
        </p:txBody>
      </p:sp>
      <p:sp>
        <p:nvSpPr>
          <p:cNvPr id="3249" name="Shape 3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50" name="Shape 32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4"/>
        <p:cNvGrpSpPr/>
        <p:nvPr/>
      </p:nvGrpSpPr>
      <p:grpSpPr>
        <a:xfrm>
          <a:off x="0" y="0"/>
          <a:ext cx="0" cy="0"/>
          <a:chOff x="0" y="0"/>
          <a:chExt cx="0" cy="0"/>
        </a:xfrm>
      </p:grpSpPr>
      <p:sp>
        <p:nvSpPr>
          <p:cNvPr id="3255" name="Shape 325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374</a:t>
            </a:fld>
            <a:endParaRPr lang="en-US" sz="1200" b="0" i="0" u="none">
              <a:solidFill>
                <a:srgbClr val="000000"/>
              </a:solidFill>
              <a:latin typeface="Arial"/>
              <a:ea typeface="Arial"/>
              <a:cs typeface="Arial"/>
              <a:sym typeface="Arial"/>
            </a:endParaRPr>
          </a:p>
        </p:txBody>
      </p:sp>
      <p:sp>
        <p:nvSpPr>
          <p:cNvPr id="3256" name="Shape 3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57" name="Shape 32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1"/>
        <p:cNvGrpSpPr/>
        <p:nvPr/>
      </p:nvGrpSpPr>
      <p:grpSpPr>
        <a:xfrm>
          <a:off x="0" y="0"/>
          <a:ext cx="0" cy="0"/>
          <a:chOff x="0" y="0"/>
          <a:chExt cx="0" cy="0"/>
        </a:xfrm>
      </p:grpSpPr>
      <p:sp>
        <p:nvSpPr>
          <p:cNvPr id="3262" name="Shape 32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375</a:t>
            </a:fld>
            <a:endParaRPr lang="en-US" sz="1200" b="0" i="0" u="none">
              <a:solidFill>
                <a:srgbClr val="000000"/>
              </a:solidFill>
              <a:latin typeface="Arial"/>
              <a:ea typeface="Arial"/>
              <a:cs typeface="Arial"/>
              <a:sym typeface="Arial"/>
            </a:endParaRPr>
          </a:p>
        </p:txBody>
      </p:sp>
      <p:sp>
        <p:nvSpPr>
          <p:cNvPr id="3263" name="Shape 3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64" name="Shape 32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8"/>
        <p:cNvGrpSpPr/>
        <p:nvPr/>
      </p:nvGrpSpPr>
      <p:grpSpPr>
        <a:xfrm>
          <a:off x="0" y="0"/>
          <a:ext cx="0" cy="0"/>
          <a:chOff x="0" y="0"/>
          <a:chExt cx="0" cy="0"/>
        </a:xfrm>
      </p:grpSpPr>
      <p:sp>
        <p:nvSpPr>
          <p:cNvPr id="3269" name="Shape 326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376</a:t>
            </a:fld>
            <a:endParaRPr lang="en-US" sz="1200" b="0" i="0" u="none">
              <a:solidFill>
                <a:srgbClr val="000000"/>
              </a:solidFill>
              <a:latin typeface="Arial"/>
              <a:ea typeface="Arial"/>
              <a:cs typeface="Arial"/>
              <a:sym typeface="Arial"/>
            </a:endParaRPr>
          </a:p>
        </p:txBody>
      </p:sp>
      <p:sp>
        <p:nvSpPr>
          <p:cNvPr id="3270" name="Shape 3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71" name="Shape 32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5"/>
        <p:cNvGrpSpPr/>
        <p:nvPr/>
      </p:nvGrpSpPr>
      <p:grpSpPr>
        <a:xfrm>
          <a:off x="0" y="0"/>
          <a:ext cx="0" cy="0"/>
          <a:chOff x="0" y="0"/>
          <a:chExt cx="0" cy="0"/>
        </a:xfrm>
      </p:grpSpPr>
      <p:sp>
        <p:nvSpPr>
          <p:cNvPr id="3276" name="Shape 327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377</a:t>
            </a:fld>
            <a:endParaRPr lang="en-US" sz="1200" b="0" i="0" u="none">
              <a:solidFill>
                <a:srgbClr val="000000"/>
              </a:solidFill>
              <a:latin typeface="Arial"/>
              <a:ea typeface="Arial"/>
              <a:cs typeface="Arial"/>
              <a:sym typeface="Arial"/>
            </a:endParaRPr>
          </a:p>
        </p:txBody>
      </p:sp>
      <p:sp>
        <p:nvSpPr>
          <p:cNvPr id="3277" name="Shape 3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78" name="Shape 327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Shape 328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378</a:t>
            </a:fld>
            <a:endParaRPr lang="en-US" sz="1200" b="0" i="0" u="none">
              <a:solidFill>
                <a:srgbClr val="000000"/>
              </a:solidFill>
              <a:latin typeface="Arial"/>
              <a:ea typeface="Arial"/>
              <a:cs typeface="Arial"/>
              <a:sym typeface="Arial"/>
            </a:endParaRPr>
          </a:p>
        </p:txBody>
      </p:sp>
      <p:sp>
        <p:nvSpPr>
          <p:cNvPr id="3285" name="Shape 3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86" name="Shape 32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Shape 329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379</a:t>
            </a:fld>
            <a:endParaRPr lang="en-US" sz="1200" b="0" i="0" u="none">
              <a:solidFill>
                <a:srgbClr val="000000"/>
              </a:solidFill>
              <a:latin typeface="Arial"/>
              <a:ea typeface="Arial"/>
              <a:cs typeface="Arial"/>
              <a:sym typeface="Arial"/>
            </a:endParaRPr>
          </a:p>
        </p:txBody>
      </p:sp>
      <p:sp>
        <p:nvSpPr>
          <p:cNvPr id="3292" name="Shape 3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93" name="Shape 32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38</a:t>
            </a:fld>
            <a:endParaRPr lang="en-US" sz="1200" b="0" i="0" u="none">
              <a:solidFill>
                <a:srgbClr val="000000"/>
              </a:solidFill>
              <a:latin typeface="Arial"/>
              <a:ea typeface="Arial"/>
              <a:cs typeface="Arial"/>
              <a:sym typeface="Arial"/>
            </a:endParaRPr>
          </a:p>
        </p:txBody>
      </p:sp>
      <p:sp>
        <p:nvSpPr>
          <p:cNvPr id="456" name="Shape 4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7" name="Shape 4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8"/>
        <p:cNvGrpSpPr/>
        <p:nvPr/>
      </p:nvGrpSpPr>
      <p:grpSpPr>
        <a:xfrm>
          <a:off x="0" y="0"/>
          <a:ext cx="0" cy="0"/>
          <a:chOff x="0" y="0"/>
          <a:chExt cx="0" cy="0"/>
        </a:xfrm>
      </p:grpSpPr>
      <p:sp>
        <p:nvSpPr>
          <p:cNvPr id="3299" name="Shape 329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380</a:t>
            </a:fld>
            <a:endParaRPr lang="en-US" sz="1200" b="0" i="0" u="none">
              <a:solidFill>
                <a:srgbClr val="000000"/>
              </a:solidFill>
              <a:latin typeface="Arial"/>
              <a:ea typeface="Arial"/>
              <a:cs typeface="Arial"/>
              <a:sym typeface="Arial"/>
            </a:endParaRPr>
          </a:p>
        </p:txBody>
      </p:sp>
      <p:sp>
        <p:nvSpPr>
          <p:cNvPr id="3300" name="Shape 3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1" name="Shape 33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Shape 330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381</a:t>
            </a:fld>
            <a:endParaRPr lang="en-US" sz="1200" b="0" i="0" u="none">
              <a:solidFill>
                <a:srgbClr val="000000"/>
              </a:solidFill>
              <a:latin typeface="Arial"/>
              <a:ea typeface="Arial"/>
              <a:cs typeface="Arial"/>
              <a:sym typeface="Arial"/>
            </a:endParaRPr>
          </a:p>
        </p:txBody>
      </p:sp>
      <p:sp>
        <p:nvSpPr>
          <p:cNvPr id="3307" name="Shape 3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8" name="Shape 33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2"/>
        <p:cNvGrpSpPr/>
        <p:nvPr/>
      </p:nvGrpSpPr>
      <p:grpSpPr>
        <a:xfrm>
          <a:off x="0" y="0"/>
          <a:ext cx="0" cy="0"/>
          <a:chOff x="0" y="0"/>
          <a:chExt cx="0" cy="0"/>
        </a:xfrm>
      </p:grpSpPr>
      <p:sp>
        <p:nvSpPr>
          <p:cNvPr id="3313" name="Shape 33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382</a:t>
            </a:fld>
            <a:endParaRPr lang="en-US" sz="1200" b="0" i="0" u="none">
              <a:solidFill>
                <a:srgbClr val="000000"/>
              </a:solidFill>
              <a:latin typeface="Arial"/>
              <a:ea typeface="Arial"/>
              <a:cs typeface="Arial"/>
              <a:sym typeface="Arial"/>
            </a:endParaRPr>
          </a:p>
        </p:txBody>
      </p:sp>
      <p:sp>
        <p:nvSpPr>
          <p:cNvPr id="3314" name="Shape 3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15" name="Shape 33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39</a:t>
            </a:fld>
            <a:endParaRPr lang="en-US" sz="1200" b="0" i="0" u="none">
              <a:solidFill>
                <a:srgbClr val="000000"/>
              </a:solidFill>
              <a:latin typeface="Arial"/>
              <a:ea typeface="Arial"/>
              <a:cs typeface="Arial"/>
              <a:sym typeface="Arial"/>
            </a:endParaRPr>
          </a:p>
        </p:txBody>
      </p:sp>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5" name="Shape 4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40</a:t>
            </a:fld>
            <a:endParaRPr lang="en-US" sz="1200" b="0" i="0" u="none">
              <a:solidFill>
                <a:srgbClr val="000000"/>
              </a:solidFill>
              <a:latin typeface="Arial"/>
              <a:ea typeface="Arial"/>
              <a:cs typeface="Arial"/>
              <a:sym typeface="Arial"/>
            </a:endParaRPr>
          </a:p>
        </p:txBody>
      </p:sp>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2" name="Shape 4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41</a:t>
            </a:fld>
            <a:endParaRPr lang="en-US" sz="1200" b="0" i="0" u="none">
              <a:solidFill>
                <a:srgbClr val="000000"/>
              </a:solidFill>
              <a:latin typeface="Arial"/>
              <a:ea typeface="Arial"/>
              <a:cs typeface="Arial"/>
              <a:sym typeface="Arial"/>
            </a:endParaRPr>
          </a:p>
        </p:txBody>
      </p:sp>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42</a:t>
            </a:fld>
            <a:endParaRPr lang="en-US" sz="1200" b="0" i="0" u="none">
              <a:solidFill>
                <a:srgbClr val="000000"/>
              </a:solidFill>
              <a:latin typeface="Arial"/>
              <a:ea typeface="Arial"/>
              <a:cs typeface="Arial"/>
              <a:sym typeface="Arial"/>
            </a:endParaRPr>
          </a:p>
        </p:txBody>
      </p:sp>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8" name="Shape 4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43</a:t>
            </a:fld>
            <a:endParaRPr lang="en-US" sz="1200" b="0" i="0" u="none">
              <a:solidFill>
                <a:srgbClr val="000000"/>
              </a:solidFill>
              <a:latin typeface="Arial"/>
              <a:ea typeface="Arial"/>
              <a:cs typeface="Arial"/>
              <a:sym typeface="Arial"/>
            </a:endParaRPr>
          </a:p>
        </p:txBody>
      </p:sp>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5" name="Shape 4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44</a:t>
            </a:fld>
            <a:endParaRPr lang="en-US" sz="1200" b="0" i="0" u="none">
              <a:solidFill>
                <a:srgbClr val="000000"/>
              </a:solidFill>
              <a:latin typeface="Arial"/>
              <a:ea typeface="Arial"/>
              <a:cs typeface="Arial"/>
              <a:sym typeface="Arial"/>
            </a:endParaRPr>
          </a:p>
        </p:txBody>
      </p:sp>
      <p:sp>
        <p:nvSpPr>
          <p:cNvPr id="502" name="Shape 5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3" name="Shape 5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45</a:t>
            </a:fld>
            <a:endParaRPr lang="en-US" sz="1200" b="0" i="0" u="none">
              <a:solidFill>
                <a:srgbClr val="000000"/>
              </a:solidFill>
              <a:latin typeface="Arial"/>
              <a:ea typeface="Arial"/>
              <a:cs typeface="Arial"/>
              <a:sym typeface="Arial"/>
            </a:endParaRPr>
          </a:p>
        </p:txBody>
      </p:sp>
      <p:sp>
        <p:nvSpPr>
          <p:cNvPr id="512" name="Shape 5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3" name="Shape 5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46</a:t>
            </a:fld>
            <a:endParaRPr lang="en-US" sz="1200" b="0" i="0" u="none">
              <a:solidFill>
                <a:srgbClr val="000000"/>
              </a:solidFill>
              <a:latin typeface="Arial"/>
              <a:ea typeface="Arial"/>
              <a:cs typeface="Arial"/>
              <a:sym typeface="Arial"/>
            </a:endParaRPr>
          </a:p>
        </p:txBody>
      </p:sp>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2" name="Shape 5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47</a:t>
            </a:fld>
            <a:endParaRPr lang="en-US" sz="1200" b="0" i="0" u="none">
              <a:solidFill>
                <a:srgbClr val="000000"/>
              </a:solidFill>
              <a:latin typeface="Arial"/>
              <a:ea typeface="Arial"/>
              <a:cs typeface="Arial"/>
              <a:sym typeface="Arial"/>
            </a:endParaRPr>
          </a:p>
        </p:txBody>
      </p:sp>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1" name="Shape 5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48</a:t>
            </a:fld>
            <a:endParaRPr lang="en-US" sz="1200" b="0" i="0" u="none">
              <a:solidFill>
                <a:srgbClr val="000000"/>
              </a:solidFill>
              <a:latin typeface="Arial"/>
              <a:ea typeface="Arial"/>
              <a:cs typeface="Arial"/>
              <a:sym typeface="Arial"/>
            </a:endParaRPr>
          </a:p>
        </p:txBody>
      </p:sp>
      <p:sp>
        <p:nvSpPr>
          <p:cNvPr id="539" name="Shape 5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0" name="Shape 5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49</a:t>
            </a:fld>
            <a:endParaRPr lang="en-US" sz="1200" b="0" i="0" u="none">
              <a:solidFill>
                <a:srgbClr val="000000"/>
              </a:solidFill>
              <a:latin typeface="Arial"/>
              <a:ea typeface="Arial"/>
              <a:cs typeface="Arial"/>
              <a:sym typeface="Arial"/>
            </a:endParaRPr>
          </a:p>
        </p:txBody>
      </p:sp>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8" name="Shape 5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50</a:t>
            </a:fld>
            <a:endParaRPr lang="en-US" sz="1200" b="0" i="0" u="none">
              <a:solidFill>
                <a:srgbClr val="000000"/>
              </a:solidFill>
              <a:latin typeface="Arial"/>
              <a:ea typeface="Arial"/>
              <a:cs typeface="Arial"/>
              <a:sym typeface="Arial"/>
            </a:endParaRPr>
          </a:p>
        </p:txBody>
      </p:sp>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5" name="Shape 5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51</a:t>
            </a:fld>
            <a:endParaRPr lang="en-US" sz="1200" b="0" i="0" u="none">
              <a:solidFill>
                <a:srgbClr val="000000"/>
              </a:solidFill>
              <a:latin typeface="Arial"/>
              <a:ea typeface="Arial"/>
              <a:cs typeface="Arial"/>
              <a:sym typeface="Arial"/>
            </a:endParaRPr>
          </a:p>
        </p:txBody>
      </p:sp>
      <p:sp>
        <p:nvSpPr>
          <p:cNvPr id="563" name="Shape 5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4" name="Shape 5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52</a:t>
            </a:fld>
            <a:endParaRPr lang="en-US" sz="1200" b="0" i="0" u="none">
              <a:solidFill>
                <a:srgbClr val="000000"/>
              </a:solidFill>
              <a:latin typeface="Arial"/>
              <a:ea typeface="Arial"/>
              <a:cs typeface="Arial"/>
              <a:sym typeface="Arial"/>
            </a:endParaRPr>
          </a:p>
        </p:txBody>
      </p:sp>
      <p:sp>
        <p:nvSpPr>
          <p:cNvPr id="570" name="Shape 5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1" name="Shape 5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53</a:t>
            </a:fld>
            <a:endParaRPr lang="en-US" sz="1200" b="0" i="0" u="none">
              <a:solidFill>
                <a:srgbClr val="000000"/>
              </a:solidFill>
              <a:latin typeface="Arial"/>
              <a:ea typeface="Arial"/>
              <a:cs typeface="Arial"/>
              <a:sym typeface="Arial"/>
            </a:endParaRPr>
          </a:p>
        </p:txBody>
      </p:sp>
      <p:sp>
        <p:nvSpPr>
          <p:cNvPr id="577" name="Shape 5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8" name="Shape 57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54</a:t>
            </a:fld>
            <a:endParaRPr lang="en-US" sz="1200" b="0" i="0" u="none">
              <a:solidFill>
                <a:srgbClr val="000000"/>
              </a:solidFill>
              <a:latin typeface="Arial"/>
              <a:ea typeface="Arial"/>
              <a:cs typeface="Arial"/>
              <a:sym typeface="Arial"/>
            </a:endParaRPr>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85" name="Shape 5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55</a:t>
            </a:fld>
            <a:endParaRPr lang="en-US" sz="1200" b="0" i="0" u="none">
              <a:solidFill>
                <a:srgbClr val="000000"/>
              </a:solidFill>
              <a:latin typeface="Arial"/>
              <a:ea typeface="Arial"/>
              <a:cs typeface="Arial"/>
              <a:sym typeface="Arial"/>
            </a:endParaRPr>
          </a:p>
        </p:txBody>
      </p:sp>
      <p:sp>
        <p:nvSpPr>
          <p:cNvPr id="591" name="Shape 5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2" name="Shape 5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56</a:t>
            </a:fld>
            <a:endParaRPr lang="en-US" sz="1200" b="0" i="0" u="none">
              <a:solidFill>
                <a:srgbClr val="000000"/>
              </a:solidFill>
              <a:latin typeface="Arial"/>
              <a:ea typeface="Arial"/>
              <a:cs typeface="Arial"/>
              <a:sym typeface="Arial"/>
            </a:endParaRPr>
          </a:p>
        </p:txBody>
      </p:sp>
      <p:sp>
        <p:nvSpPr>
          <p:cNvPr id="600" name="Shape 6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57</a:t>
            </a:fld>
            <a:endParaRPr lang="en-US" sz="1200" b="0" i="0" u="none">
              <a:solidFill>
                <a:srgbClr val="000000"/>
              </a:solidFill>
              <a:latin typeface="Arial"/>
              <a:ea typeface="Arial"/>
              <a:cs typeface="Arial"/>
              <a:sym typeface="Arial"/>
            </a:endParaRPr>
          </a:p>
        </p:txBody>
      </p:sp>
      <p:sp>
        <p:nvSpPr>
          <p:cNvPr id="607" name="Shape 6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8" name="Shape 6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58</a:t>
            </a:fld>
            <a:endParaRPr lang="en-US" sz="1200" b="0" i="0" u="none">
              <a:solidFill>
                <a:srgbClr val="000000"/>
              </a:solidFill>
              <a:latin typeface="Arial"/>
              <a:ea typeface="Arial"/>
              <a:cs typeface="Arial"/>
              <a:sym typeface="Arial"/>
            </a:endParaRPr>
          </a:p>
        </p:txBody>
      </p:sp>
      <p:sp>
        <p:nvSpPr>
          <p:cNvPr id="615" name="Shape 6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6" name="Shape 6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59</a:t>
            </a:fld>
            <a:endParaRPr lang="en-US" sz="1200" b="0" i="0" u="none">
              <a:solidFill>
                <a:srgbClr val="000000"/>
              </a:solidFill>
              <a:latin typeface="Arial"/>
              <a:ea typeface="Arial"/>
              <a:cs typeface="Arial"/>
              <a:sym typeface="Arial"/>
            </a:endParaRPr>
          </a:p>
        </p:txBody>
      </p:sp>
      <p:sp>
        <p:nvSpPr>
          <p:cNvPr id="622" name="Shape 6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3" name="Shape 6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60</a:t>
            </a:fld>
            <a:endParaRPr lang="en-US" sz="1200" b="0" i="0" u="none">
              <a:solidFill>
                <a:srgbClr val="000000"/>
              </a:solidFill>
              <a:latin typeface="Arial"/>
              <a:ea typeface="Arial"/>
              <a:cs typeface="Arial"/>
              <a:sym typeface="Arial"/>
            </a:endParaRPr>
          </a:p>
        </p:txBody>
      </p:sp>
      <p:sp>
        <p:nvSpPr>
          <p:cNvPr id="646" name="Shape 6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7" name="Shape 6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70" name="Shape 6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81" name="Shape 6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63</a:t>
            </a:fld>
            <a:endParaRPr lang="en-US" sz="1200" b="0" i="0" u="none">
              <a:solidFill>
                <a:srgbClr val="000000"/>
              </a:solidFill>
              <a:latin typeface="Arial"/>
              <a:ea typeface="Arial"/>
              <a:cs typeface="Arial"/>
              <a:sym typeface="Arial"/>
            </a:endParaRPr>
          </a:p>
        </p:txBody>
      </p:sp>
      <p:sp>
        <p:nvSpPr>
          <p:cNvPr id="703" name="Shape 7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4" name="Shape 7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11" name="Shape 7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33" name="Shape 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66</a:t>
            </a:fld>
            <a:endParaRPr lang="en-US" sz="1200" b="0" i="0" u="none">
              <a:solidFill>
                <a:srgbClr val="000000"/>
              </a:solidFill>
              <a:latin typeface="Arial"/>
              <a:ea typeface="Arial"/>
              <a:cs typeface="Arial"/>
              <a:sym typeface="Arial"/>
            </a:endParaRPr>
          </a:p>
        </p:txBody>
      </p:sp>
      <p:sp>
        <p:nvSpPr>
          <p:cNvPr id="755" name="Shape 7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6" name="Shape 7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67</a:t>
            </a:fld>
            <a:endParaRPr lang="en-US" sz="1200" b="0" i="0" u="none">
              <a:solidFill>
                <a:srgbClr val="000000"/>
              </a:solidFill>
              <a:latin typeface="Arial"/>
              <a:ea typeface="Arial"/>
              <a:cs typeface="Arial"/>
              <a:sym typeface="Arial"/>
            </a:endParaRPr>
          </a:p>
        </p:txBody>
      </p:sp>
      <p:sp>
        <p:nvSpPr>
          <p:cNvPr id="763" name="Shape 7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4" name="Shape 7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68</a:t>
            </a:fld>
            <a:endParaRPr lang="en-US" sz="1200" b="0" i="0" u="none">
              <a:solidFill>
                <a:srgbClr val="000000"/>
              </a:solidFill>
              <a:latin typeface="Arial"/>
              <a:ea typeface="Arial"/>
              <a:cs typeface="Arial"/>
              <a:sym typeface="Arial"/>
            </a:endParaRPr>
          </a:p>
        </p:txBody>
      </p:sp>
      <p:sp>
        <p:nvSpPr>
          <p:cNvPr id="771" name="Shape 7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2" name="Shape 7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69</a:t>
            </a:fld>
            <a:endParaRPr lang="en-US" sz="1200" b="0" i="0" u="none">
              <a:solidFill>
                <a:srgbClr val="000000"/>
              </a:solidFill>
              <a:latin typeface="Arial"/>
              <a:ea typeface="Arial"/>
              <a:cs typeface="Arial"/>
              <a:sym typeface="Arial"/>
            </a:endParaRPr>
          </a:p>
        </p:txBody>
      </p:sp>
      <p:sp>
        <p:nvSpPr>
          <p:cNvPr id="794" name="Shape 7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5" name="Shape 7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70</a:t>
            </a:fld>
            <a:endParaRPr lang="en-US" sz="1200" b="0" i="0" u="none">
              <a:solidFill>
                <a:srgbClr val="000000"/>
              </a:solidFill>
              <a:latin typeface="Arial"/>
              <a:ea typeface="Arial"/>
              <a:cs typeface="Arial"/>
              <a:sym typeface="Arial"/>
            </a:endParaRPr>
          </a:p>
        </p:txBody>
      </p:sp>
      <p:sp>
        <p:nvSpPr>
          <p:cNvPr id="802" name="Shape 8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3" name="Shape 8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71</a:t>
            </a:fld>
            <a:endParaRPr lang="en-US" sz="1200" b="0" i="0" u="none">
              <a:solidFill>
                <a:srgbClr val="000000"/>
              </a:solidFill>
              <a:latin typeface="Arial"/>
              <a:ea typeface="Arial"/>
              <a:cs typeface="Arial"/>
              <a:sym typeface="Arial"/>
            </a:endParaRPr>
          </a:p>
        </p:txBody>
      </p:sp>
      <p:sp>
        <p:nvSpPr>
          <p:cNvPr id="810" name="Shape 8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1" name="Shape 8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72</a:t>
            </a:fld>
            <a:endParaRPr lang="en-US" sz="1200" b="0" i="0" u="none">
              <a:solidFill>
                <a:srgbClr val="000000"/>
              </a:solidFill>
              <a:latin typeface="Arial"/>
              <a:ea typeface="Arial"/>
              <a:cs typeface="Arial"/>
              <a:sym typeface="Arial"/>
            </a:endParaRPr>
          </a:p>
        </p:txBody>
      </p:sp>
      <p:sp>
        <p:nvSpPr>
          <p:cNvPr id="818" name="Shape 8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9" name="Shape 8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Shape 8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26" name="Shape 8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74</a:t>
            </a:fld>
            <a:endParaRPr lang="en-US" sz="1200" b="0" i="0" u="none">
              <a:solidFill>
                <a:srgbClr val="000000"/>
              </a:solidFill>
              <a:latin typeface="Arial"/>
              <a:ea typeface="Arial"/>
              <a:cs typeface="Arial"/>
              <a:sym typeface="Arial"/>
            </a:endParaRPr>
          </a:p>
        </p:txBody>
      </p:sp>
      <p:sp>
        <p:nvSpPr>
          <p:cNvPr id="832" name="Shape 8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3" name="Shape 8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75</a:t>
            </a:fld>
            <a:endParaRPr lang="en-US" sz="1200" b="0" i="0" u="none">
              <a:solidFill>
                <a:srgbClr val="000000"/>
              </a:solidFill>
              <a:latin typeface="Arial"/>
              <a:ea typeface="Arial"/>
              <a:cs typeface="Arial"/>
              <a:sym typeface="Arial"/>
            </a:endParaRPr>
          </a:p>
        </p:txBody>
      </p:sp>
      <p:sp>
        <p:nvSpPr>
          <p:cNvPr id="840" name="Shape 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41" name="Shape 8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Shape 8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76</a:t>
            </a:fld>
            <a:endParaRPr lang="en-US" sz="1200" b="0" i="0" u="none">
              <a:solidFill>
                <a:srgbClr val="000000"/>
              </a:solidFill>
              <a:latin typeface="Arial"/>
              <a:ea typeface="Arial"/>
              <a:cs typeface="Arial"/>
              <a:sym typeface="Arial"/>
            </a:endParaRPr>
          </a:p>
        </p:txBody>
      </p:sp>
      <p:sp>
        <p:nvSpPr>
          <p:cNvPr id="863" name="Shape 8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4" name="Shape 8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Shape 88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77</a:t>
            </a:fld>
            <a:endParaRPr lang="en-US" sz="1200" b="0" i="0" u="none">
              <a:solidFill>
                <a:srgbClr val="000000"/>
              </a:solidFill>
              <a:latin typeface="Arial"/>
              <a:ea typeface="Arial"/>
              <a:cs typeface="Arial"/>
              <a:sym typeface="Arial"/>
            </a:endParaRPr>
          </a:p>
        </p:txBody>
      </p:sp>
      <p:sp>
        <p:nvSpPr>
          <p:cNvPr id="886" name="Shape 8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87" name="Shape 8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78</a:t>
            </a:fld>
            <a:endParaRPr lang="en-US" sz="1200" b="0" i="0" u="none">
              <a:solidFill>
                <a:srgbClr val="000000"/>
              </a:solidFill>
              <a:latin typeface="Arial"/>
              <a:ea typeface="Arial"/>
              <a:cs typeface="Arial"/>
              <a:sym typeface="Arial"/>
            </a:endParaRPr>
          </a:p>
        </p:txBody>
      </p:sp>
      <p:sp>
        <p:nvSpPr>
          <p:cNvPr id="894" name="Shape 8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5" name="Shape 8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Shape 9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79</a:t>
            </a:fld>
            <a:endParaRPr lang="en-US" sz="1200" b="0" i="0" u="none">
              <a:solidFill>
                <a:srgbClr val="000000"/>
              </a:solidFill>
              <a:latin typeface="Arial"/>
              <a:ea typeface="Arial"/>
              <a:cs typeface="Arial"/>
              <a:sym typeface="Arial"/>
            </a:endParaRPr>
          </a:p>
        </p:txBody>
      </p:sp>
      <p:sp>
        <p:nvSpPr>
          <p:cNvPr id="902" name="Shape 9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03" name="Shape 9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10" name="Shape 9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81</a:t>
            </a:fld>
            <a:endParaRPr lang="en-US" sz="1200" b="0" i="0" u="none">
              <a:solidFill>
                <a:srgbClr val="000000"/>
              </a:solidFill>
              <a:latin typeface="Arial"/>
              <a:ea typeface="Arial"/>
              <a:cs typeface="Arial"/>
              <a:sym typeface="Arial"/>
            </a:endParaRPr>
          </a:p>
        </p:txBody>
      </p:sp>
      <p:sp>
        <p:nvSpPr>
          <p:cNvPr id="917" name="Shape 9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8" name="Shape 9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40" name="Shape 9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83</a:t>
            </a:fld>
            <a:endParaRPr lang="en-US" sz="1200" b="0" i="0" u="none">
              <a:solidFill>
                <a:srgbClr val="000000"/>
              </a:solidFill>
              <a:latin typeface="Arial"/>
              <a:ea typeface="Arial"/>
              <a:cs typeface="Arial"/>
              <a:sym typeface="Arial"/>
            </a:endParaRPr>
          </a:p>
        </p:txBody>
      </p:sp>
      <p:sp>
        <p:nvSpPr>
          <p:cNvPr id="947" name="Shape 9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8" name="Shape 9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84</a:t>
            </a:fld>
            <a:endParaRPr lang="en-US" sz="1200" b="0" i="0" u="none">
              <a:solidFill>
                <a:srgbClr val="000000"/>
              </a:solidFill>
              <a:latin typeface="Arial"/>
              <a:ea typeface="Arial"/>
              <a:cs typeface="Arial"/>
              <a:sym typeface="Arial"/>
            </a:endParaRPr>
          </a:p>
        </p:txBody>
      </p:sp>
      <p:sp>
        <p:nvSpPr>
          <p:cNvPr id="955" name="Shape 9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6" name="Shape 9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85</a:t>
            </a:fld>
            <a:endParaRPr lang="en-US" sz="1200" b="0" i="0" u="none">
              <a:solidFill>
                <a:srgbClr val="000000"/>
              </a:solidFill>
              <a:latin typeface="Arial"/>
              <a:ea typeface="Arial"/>
              <a:cs typeface="Arial"/>
              <a:sym typeface="Arial"/>
            </a:endParaRPr>
          </a:p>
        </p:txBody>
      </p:sp>
      <p:sp>
        <p:nvSpPr>
          <p:cNvPr id="963" name="Shape 9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64" name="Shape 9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Shape 9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86</a:t>
            </a:fld>
            <a:endParaRPr lang="en-US" sz="1200" b="0" i="0" u="none">
              <a:solidFill>
                <a:srgbClr val="000000"/>
              </a:solidFill>
              <a:latin typeface="Arial"/>
              <a:ea typeface="Arial"/>
              <a:cs typeface="Arial"/>
              <a:sym typeface="Arial"/>
            </a:endParaRPr>
          </a:p>
        </p:txBody>
      </p:sp>
      <p:sp>
        <p:nvSpPr>
          <p:cNvPr id="972" name="Shape 9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73" name="Shape 9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Shape 97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87</a:t>
            </a:fld>
            <a:endParaRPr lang="en-US" sz="1200" b="0" i="0" u="none">
              <a:solidFill>
                <a:srgbClr val="000000"/>
              </a:solidFill>
              <a:latin typeface="Arial"/>
              <a:ea typeface="Arial"/>
              <a:cs typeface="Arial"/>
              <a:sym typeface="Arial"/>
            </a:endParaRPr>
          </a:p>
        </p:txBody>
      </p:sp>
      <p:sp>
        <p:nvSpPr>
          <p:cNvPr id="980" name="Shape 9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1" name="Shape 9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88</a:t>
            </a:fld>
            <a:endParaRPr lang="en-US" sz="1200" b="0" i="0" u="none">
              <a:solidFill>
                <a:srgbClr val="000000"/>
              </a:solidFill>
              <a:latin typeface="Arial"/>
              <a:ea typeface="Arial"/>
              <a:cs typeface="Arial"/>
              <a:sym typeface="Arial"/>
            </a:endParaRPr>
          </a:p>
        </p:txBody>
      </p:sp>
      <p:sp>
        <p:nvSpPr>
          <p:cNvPr id="988" name="Shape 9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9" name="Shape 9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89</a:t>
            </a:fld>
            <a:endParaRPr lang="en-US" sz="1200" b="0" i="0" u="none">
              <a:solidFill>
                <a:srgbClr val="000000"/>
              </a:solidFill>
              <a:latin typeface="Arial"/>
              <a:ea typeface="Arial"/>
              <a:cs typeface="Arial"/>
              <a:sym typeface="Arial"/>
            </a:endParaRPr>
          </a:p>
        </p:txBody>
      </p:sp>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7" name="Shape 9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lang="en-US" sz="1200" b="0" i="0" u="none" strike="noStrike" cap="none">
              <a:solidFill>
                <a:srgbClr val="000000"/>
              </a:solidFill>
              <a:latin typeface="Arial"/>
              <a:ea typeface="Arial"/>
              <a:cs typeface="Arial"/>
              <a:sym typeface="Arial"/>
            </a:endParaRPr>
          </a:p>
        </p:txBody>
      </p:sp>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Shape 100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90</a:t>
            </a:fld>
            <a:endParaRPr lang="en-US" sz="1200" b="0" i="0" u="none">
              <a:solidFill>
                <a:srgbClr val="000000"/>
              </a:solidFill>
              <a:latin typeface="Arial"/>
              <a:ea typeface="Arial"/>
              <a:cs typeface="Arial"/>
              <a:sym typeface="Arial"/>
            </a:endParaRPr>
          </a:p>
        </p:txBody>
      </p:sp>
      <p:sp>
        <p:nvSpPr>
          <p:cNvPr id="1006" name="Shape 10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07" name="Shape 10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91</a:t>
            </a:fld>
            <a:endParaRPr lang="en-US" sz="1200" b="0" i="0" u="none">
              <a:solidFill>
                <a:srgbClr val="000000"/>
              </a:solidFill>
              <a:latin typeface="Arial"/>
              <a:ea typeface="Arial"/>
              <a:cs typeface="Arial"/>
              <a:sym typeface="Arial"/>
            </a:endParaRPr>
          </a:p>
        </p:txBody>
      </p:sp>
      <p:sp>
        <p:nvSpPr>
          <p:cNvPr id="1016" name="Shape 10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17" name="Shape 10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Shape 102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92</a:t>
            </a:fld>
            <a:endParaRPr lang="en-US" sz="1200" b="0" i="0" u="none">
              <a:solidFill>
                <a:srgbClr val="000000"/>
              </a:solidFill>
              <a:latin typeface="Arial"/>
              <a:ea typeface="Arial"/>
              <a:cs typeface="Arial"/>
              <a:sym typeface="Arial"/>
            </a:endParaRPr>
          </a:p>
        </p:txBody>
      </p:sp>
      <p:sp>
        <p:nvSpPr>
          <p:cNvPr id="1024" name="Shape 10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5" name="Shape 10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35" name="Shape 10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Shape 104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94</a:t>
            </a:fld>
            <a:endParaRPr lang="en-US" sz="1200" b="0" i="0" u="none">
              <a:solidFill>
                <a:srgbClr val="000000"/>
              </a:solidFill>
              <a:latin typeface="Arial"/>
              <a:ea typeface="Arial"/>
              <a:cs typeface="Arial"/>
              <a:sym typeface="Arial"/>
            </a:endParaRPr>
          </a:p>
        </p:txBody>
      </p:sp>
      <p:sp>
        <p:nvSpPr>
          <p:cNvPr id="1043" name="Shape 1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4" name="Shape 10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Shape 10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95</a:t>
            </a:fld>
            <a:endParaRPr lang="en-US" sz="1200" b="0" i="0" u="none">
              <a:solidFill>
                <a:srgbClr val="000000"/>
              </a:solidFill>
              <a:latin typeface="Arial"/>
              <a:ea typeface="Arial"/>
              <a:cs typeface="Arial"/>
              <a:sym typeface="Arial"/>
            </a:endParaRPr>
          </a:p>
        </p:txBody>
      </p:sp>
      <p:sp>
        <p:nvSpPr>
          <p:cNvPr id="1052" name="Shape 10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53" name="Shape 10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Shape 106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96</a:t>
            </a:fld>
            <a:endParaRPr lang="en-US" sz="1200" b="0" i="0" u="none">
              <a:solidFill>
                <a:srgbClr val="000000"/>
              </a:solidFill>
              <a:latin typeface="Arial"/>
              <a:ea typeface="Arial"/>
              <a:cs typeface="Arial"/>
              <a:sym typeface="Arial"/>
            </a:endParaRPr>
          </a:p>
        </p:txBody>
      </p:sp>
      <p:sp>
        <p:nvSpPr>
          <p:cNvPr id="1061" name="Shape 10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62" name="Shape 10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Shape 106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97</a:t>
            </a:fld>
            <a:endParaRPr lang="en-US" sz="1200" b="0" i="0" u="none">
              <a:solidFill>
                <a:srgbClr val="000000"/>
              </a:solidFill>
              <a:latin typeface="Arial"/>
              <a:ea typeface="Arial"/>
              <a:cs typeface="Arial"/>
              <a:sym typeface="Arial"/>
            </a:endParaRPr>
          </a:p>
        </p:txBody>
      </p:sp>
      <p:sp>
        <p:nvSpPr>
          <p:cNvPr id="1070" name="Shape 10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71" name="Shape 10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Shape 107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98</a:t>
            </a:fld>
            <a:endParaRPr lang="en-US" sz="1200" b="0" i="0" u="none">
              <a:solidFill>
                <a:srgbClr val="000000"/>
              </a:solidFill>
              <a:latin typeface="Arial"/>
              <a:ea typeface="Arial"/>
              <a:cs typeface="Arial"/>
              <a:sym typeface="Arial"/>
            </a:endParaRPr>
          </a:p>
        </p:txBody>
      </p:sp>
      <p:sp>
        <p:nvSpPr>
          <p:cNvPr id="1078" name="Shape 10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79" name="Shape 10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Shape 108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99</a:t>
            </a:fld>
            <a:endParaRPr lang="en-US" sz="1200" b="0" i="0" u="none">
              <a:solidFill>
                <a:srgbClr val="000000"/>
              </a:solidFill>
              <a:latin typeface="Arial"/>
              <a:ea typeface="Arial"/>
              <a:cs typeface="Arial"/>
              <a:sym typeface="Arial"/>
            </a:endParaRPr>
          </a:p>
        </p:txBody>
      </p:sp>
      <p:sp>
        <p:nvSpPr>
          <p:cNvPr id="1086" name="Shape 10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87" name="Shape 10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33" name="Shape 133"/>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4" name="Shape 134"/>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35" name="Shape 13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46" name="Shape 146"/>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47" name="Shape 14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48" name="Shape 14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49" name="Shape 14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50" name="Shape 15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59" name="Shape 159"/>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0" name="Shape 16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71" name="Shape 17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2" name="Shape 17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74" name="Shape 17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9" name="Shape 29"/>
          <p:cNvSpPr>
            <a:spLocks noGrp="1"/>
          </p:cNvSpPr>
          <p:nvPr>
            <p:ph type="dgm" idx="2"/>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41" name="Shape 4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62" name="Shape 62"/>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75" name="Shape 75"/>
          <p:cNvSpPr>
            <a:spLocks noGrp="1"/>
          </p:cNvSpPr>
          <p:nvPr>
            <p:ph type="clipArt" idx="2"/>
          </p:nvPr>
        </p:nvSpPr>
        <p:spPr>
          <a:xfrm>
            <a:off x="457200" y="1600200"/>
            <a:ext cx="4038599"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body" idx="1"/>
          </p:nvPr>
        </p:nvSpPr>
        <p:spPr>
          <a:xfrm>
            <a:off x="4648200" y="1600200"/>
            <a:ext cx="4038599"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6"/>
        <p:cNvGrpSpPr/>
        <p:nvPr/>
      </p:nvGrpSpPr>
      <p:grpSpPr>
        <a:xfrm>
          <a:off x="0" y="0"/>
          <a:ext cx="0" cy="0"/>
          <a:chOff x="0" y="0"/>
          <a:chExt cx="0" cy="0"/>
        </a:xfrm>
      </p:grpSpPr>
      <p:sp>
        <p:nvSpPr>
          <p:cNvPr id="87" name="Shape 8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88" name="Shape 8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06" name="Shape 106"/>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9pPr>
          </a:lstStyle>
          <a:p>
            <a:endParaRPr/>
          </a:p>
        </p:txBody>
      </p:sp>
      <p:sp>
        <p:nvSpPr>
          <p:cNvPr id="107" name="Shape 10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08" name="Shape 10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09" name="Shape 10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18" name="Shape 11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0" name="Shape 12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21" name="Shape 12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2" name="Shape 12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12" name="Shape 112"/>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14" name="Shape 11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15" name="Shape 11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27" name="Shape 127"/>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 name="Shape 12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40" name="Shape 14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42" name="Shape 14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53" name="Shape 153"/>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65" name="Shape 165"/>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46" name="Shape 46"/>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56" name="Shape 56"/>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69" name="Shape 69"/>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82" name="Shape 82"/>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 name="Shape 9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00" name="Shape 10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5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5400" b="0" i="0" u="none" strike="noStrike" cap="none">
                <a:solidFill>
                  <a:schemeClr val="dk1"/>
                </a:solidFill>
                <a:latin typeface="Arial"/>
                <a:ea typeface="Arial"/>
                <a:cs typeface="Arial"/>
                <a:sym typeface="Arial"/>
              </a:defRPr>
            </a:lvl9pPr>
          </a:lstStyle>
          <a:p>
            <a:endParaRPr/>
          </a:p>
        </p:txBody>
      </p:sp>
      <p:sp>
        <p:nvSpPr>
          <p:cNvPr id="103" name="Shape 10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06.jpg"/></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11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117.jpg"/></Relationships>
</file>

<file path=ppt/slides/_rels/slide1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3.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2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129.jpg"/></Relationships>
</file>

<file path=ppt/slides/_rels/slide12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134.jpg"/></Relationships>
</file>

<file path=ppt/slides/_rels/slide13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3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138.jpg"/></Relationships>
</file>

<file path=ppt/slides/_rels/slide14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4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14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144.jpg"/></Relationships>
</file>

<file path=ppt/slides/_rels/slide1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144.jpg"/></Relationships>
</file>

<file path=ppt/slides/_rels/slide14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1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2.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6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2.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156.jp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162.jpg"/></Relationships>
</file>

<file path=ppt/slides/_rels/slide182.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image" Target="../media/image158.jp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image" Target="../media/image164.jpg"/></Relationships>
</file>

<file path=ppt/slides/_rels/slide18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85.xml"/><Relationship Id="rId1" Type="http://schemas.openxmlformats.org/officeDocument/2006/relationships/slideLayout" Target="../slideLayouts/slideLayout1.xml"/><Relationship Id="rId4" Type="http://schemas.openxmlformats.org/officeDocument/2006/relationships/image" Target="../media/image166.jp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93.xml"/><Relationship Id="rId1" Type="http://schemas.openxmlformats.org/officeDocument/2006/relationships/slideLayout" Target="../slideLayouts/slideLayout1.xml"/><Relationship Id="rId4" Type="http://schemas.openxmlformats.org/officeDocument/2006/relationships/image" Target="../media/image171.jpg"/></Relationships>
</file>

<file path=ppt/slides/_rels/slide1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8.xml"/><Relationship Id="rId1" Type="http://schemas.openxmlformats.org/officeDocument/2006/relationships/slideLayout" Target="../slideLayouts/slideLayout1.xml"/><Relationship Id="rId4" Type="http://schemas.openxmlformats.org/officeDocument/2006/relationships/image" Target="../media/image184.jpg"/></Relationships>
</file>

<file path=ppt/slides/_rels/slide209.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13.xml"/><Relationship Id="rId1" Type="http://schemas.openxmlformats.org/officeDocument/2006/relationships/slideLayout" Target="../slideLayouts/slideLayout1.xml"/><Relationship Id="rId5" Type="http://schemas.openxmlformats.org/officeDocument/2006/relationships/image" Target="../media/image189.png"/><Relationship Id="rId4" Type="http://schemas.openxmlformats.org/officeDocument/2006/relationships/image" Target="../media/image188.png"/></Relationships>
</file>

<file path=ppt/slides/_rels/slide214.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214.xml"/><Relationship Id="rId1" Type="http://schemas.openxmlformats.org/officeDocument/2006/relationships/slideLayout" Target="../slideLayouts/slideLayout1.xml"/><Relationship Id="rId4" Type="http://schemas.openxmlformats.org/officeDocument/2006/relationships/image" Target="../media/image191.jpg"/></Relationships>
</file>

<file path=ppt/slides/_rels/slide215.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215.xml"/><Relationship Id="rId1" Type="http://schemas.openxmlformats.org/officeDocument/2006/relationships/slideLayout" Target="../slideLayouts/slideLayout1.xml"/><Relationship Id="rId4" Type="http://schemas.openxmlformats.org/officeDocument/2006/relationships/image" Target="../media/image193.jp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218.xml"/><Relationship Id="rId1" Type="http://schemas.openxmlformats.org/officeDocument/2006/relationships/slideLayout" Target="../slideLayouts/slideLayout1.xml"/><Relationship Id="rId4" Type="http://schemas.openxmlformats.org/officeDocument/2006/relationships/image" Target="../media/image195.jpg"/></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226.xml"/><Relationship Id="rId1" Type="http://schemas.openxmlformats.org/officeDocument/2006/relationships/slideLayout" Target="../slideLayouts/slideLayout1.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200.jpg"/></Relationships>
</file>

<file path=ppt/slides/_rels/slide227.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27.xml"/><Relationship Id="rId1" Type="http://schemas.openxmlformats.org/officeDocument/2006/relationships/slideLayout" Target="../slideLayouts/slideLayout1.xml"/><Relationship Id="rId5" Type="http://schemas.openxmlformats.org/officeDocument/2006/relationships/image" Target="../media/image205.jpg"/><Relationship Id="rId4" Type="http://schemas.openxmlformats.org/officeDocument/2006/relationships/image" Target="../media/image204.jpg"/></Relationships>
</file>

<file path=ppt/slides/_rels/slide22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207.jpg"/><Relationship Id="rId7" Type="http://schemas.openxmlformats.org/officeDocument/2006/relationships/image" Target="../media/image211.jpg"/><Relationship Id="rId2" Type="http://schemas.openxmlformats.org/officeDocument/2006/relationships/notesSlide" Target="../notesSlides/notesSlide230.xml"/><Relationship Id="rId1" Type="http://schemas.openxmlformats.org/officeDocument/2006/relationships/slideLayout" Target="../slideLayouts/slideLayout1.xml"/><Relationship Id="rId6" Type="http://schemas.openxmlformats.org/officeDocument/2006/relationships/image" Target="../media/image210.jpg"/><Relationship Id="rId5" Type="http://schemas.openxmlformats.org/officeDocument/2006/relationships/image" Target="../media/image209.jpg"/><Relationship Id="rId4" Type="http://schemas.openxmlformats.org/officeDocument/2006/relationships/image" Target="../media/image208.jpg"/></Relationships>
</file>

<file path=ppt/slides/_rels/slide231.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231.xml"/><Relationship Id="rId1" Type="http://schemas.openxmlformats.org/officeDocument/2006/relationships/slideLayout" Target="../slideLayouts/slideLayout1.xml"/><Relationship Id="rId5" Type="http://schemas.openxmlformats.org/officeDocument/2006/relationships/image" Target="../media/image214.jpg"/><Relationship Id="rId4" Type="http://schemas.openxmlformats.org/officeDocument/2006/relationships/image" Target="../media/image213.jp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239.xml"/><Relationship Id="rId1" Type="http://schemas.openxmlformats.org/officeDocument/2006/relationships/slideLayout" Target="../slideLayouts/slideLayout1.xml"/><Relationship Id="rId4" Type="http://schemas.openxmlformats.org/officeDocument/2006/relationships/image" Target="../media/image221.jp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244.xml"/><Relationship Id="rId1" Type="http://schemas.openxmlformats.org/officeDocument/2006/relationships/slideLayout" Target="../slideLayouts/slideLayout1.xml"/><Relationship Id="rId4" Type="http://schemas.openxmlformats.org/officeDocument/2006/relationships/image" Target="../media/image224.jpg"/></Relationships>
</file>

<file path=ppt/slides/_rels/slide24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24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50.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54.xml"/><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55.xml"/><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56.xml"/><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57.xml"/><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5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262.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notesSlide" Target="../notesSlides/notesSlide264.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67.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268.xml"/><Relationship Id="rId1" Type="http://schemas.openxmlformats.org/officeDocument/2006/relationships/slideLayout" Target="../slideLayouts/slideLayout1.xml"/><Relationship Id="rId5" Type="http://schemas.openxmlformats.org/officeDocument/2006/relationships/image" Target="../media/image240.jpg"/><Relationship Id="rId4" Type="http://schemas.openxmlformats.org/officeDocument/2006/relationships/image" Target="../media/image239.png"/></Relationships>
</file>

<file path=ppt/slides/_rels/slide269.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notesSlide" Target="../notesSlides/notesSlide26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70.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notesSlide" Target="../notesSlides/notesSlide270.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notesSlide" Target="../notesSlides/notesSlide271.xml"/><Relationship Id="rId1" Type="http://schemas.openxmlformats.org/officeDocument/2006/relationships/slideLayout" Target="../slideLayouts/slideLayout1.xml"/><Relationship Id="rId4" Type="http://schemas.openxmlformats.org/officeDocument/2006/relationships/image" Target="../media/image244.jpg"/></Relationships>
</file>

<file path=ppt/slides/_rels/slide272.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notesSlide" Target="../notesSlides/notesSlide272.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73.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3" Type="http://schemas.openxmlformats.org/officeDocument/2006/relationships/image" Target="../media/image247.jpg"/><Relationship Id="rId2" Type="http://schemas.openxmlformats.org/officeDocument/2006/relationships/notesSlide" Target="../notesSlides/notesSlide27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notesSlide" Target="../notesSlides/notesSlide285.xml"/><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86.xml"/><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87.xml"/><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notesSlide" Target="../notesSlides/notesSlide288.xml"/><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notesSlide" Target="../notesSlides/notesSlide289.xml"/><Relationship Id="rId1" Type="http://schemas.openxmlformats.org/officeDocument/2006/relationships/slideLayout" Target="../slideLayouts/slideLayout1.xml"/><Relationship Id="rId4" Type="http://schemas.openxmlformats.org/officeDocument/2006/relationships/image" Target="../media/image253.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0.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notesSlide" Target="../notesSlides/notesSlide290.xml"/><Relationship Id="rId1" Type="http://schemas.openxmlformats.org/officeDocument/2006/relationships/slideLayout" Target="../slideLayouts/slideLayout1.xml"/><Relationship Id="rId5" Type="http://schemas.openxmlformats.org/officeDocument/2006/relationships/image" Target="../media/image256.jpg"/><Relationship Id="rId4" Type="http://schemas.openxmlformats.org/officeDocument/2006/relationships/image" Target="../media/image255.jpg"/></Relationships>
</file>

<file path=ppt/slides/_rels/slide291.xml.rels><?xml version="1.0" encoding="UTF-8" standalone="yes"?>
<Relationships xmlns="http://schemas.openxmlformats.org/package/2006/relationships"><Relationship Id="rId3" Type="http://schemas.openxmlformats.org/officeDocument/2006/relationships/image" Target="../media/image257.jpg"/><Relationship Id="rId2" Type="http://schemas.openxmlformats.org/officeDocument/2006/relationships/notesSlide" Target="../notesSlides/notesSlide291.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92.xml"/><Relationship Id="rId1" Type="http://schemas.openxmlformats.org/officeDocument/2006/relationships/slideLayout" Target="../slideLayouts/slideLayout1.xml"/><Relationship Id="rId4" Type="http://schemas.openxmlformats.org/officeDocument/2006/relationships/image" Target="../media/image259.jpg"/></Relationships>
</file>

<file path=ppt/slides/_rels/slide29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93.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94.xm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notesSlide" Target="../notesSlides/notesSlide297.xml"/><Relationship Id="rId1" Type="http://schemas.openxmlformats.org/officeDocument/2006/relationships/slideLayout" Target="../slideLayouts/slideLayout1.xml"/><Relationship Id="rId4" Type="http://schemas.openxmlformats.org/officeDocument/2006/relationships/image" Target="../media/image263.jpg"/></Relationships>
</file>

<file path=ppt/slides/_rels/slide29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98.xml"/><Relationship Id="rId1" Type="http://schemas.openxmlformats.org/officeDocument/2006/relationships/slideLayout" Target="../slideLayouts/slideLayout1.xml"/><Relationship Id="rId4" Type="http://schemas.openxmlformats.org/officeDocument/2006/relationships/image" Target="../media/image265.jpg"/></Relationships>
</file>

<file path=ppt/slides/_rels/slide299.xml.rels><?xml version="1.0" encoding="UTF-8" standalone="yes"?>
<Relationships xmlns="http://schemas.openxmlformats.org/package/2006/relationships"><Relationship Id="rId3" Type="http://schemas.openxmlformats.org/officeDocument/2006/relationships/image" Target="../media/image266.jpg"/><Relationship Id="rId2" Type="http://schemas.openxmlformats.org/officeDocument/2006/relationships/notesSlide" Target="../notesSlides/notesSlide29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00.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notesSlide" Target="../notesSlides/notesSlide300.xml"/><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268.jpg"/><Relationship Id="rId2" Type="http://schemas.openxmlformats.org/officeDocument/2006/relationships/notesSlide" Target="../notesSlides/notesSlide302.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69.jpg"/><Relationship Id="rId2" Type="http://schemas.openxmlformats.org/officeDocument/2006/relationships/notesSlide" Target="../notesSlides/notesSlide303.xml"/><Relationship Id="rId1" Type="http://schemas.openxmlformats.org/officeDocument/2006/relationships/slideLayout" Target="../slideLayouts/slideLayout1.xml"/><Relationship Id="rId4" Type="http://schemas.openxmlformats.org/officeDocument/2006/relationships/image" Target="../media/image270.jpg"/></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notesSlide" Target="../notesSlides/notesSlide305.xml"/><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307.xml"/><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308.xml"/><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30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3" Type="http://schemas.openxmlformats.org/officeDocument/2006/relationships/image" Target="../media/image275.jpg"/><Relationship Id="rId2" Type="http://schemas.openxmlformats.org/officeDocument/2006/relationships/notesSlide" Target="../notesSlides/notesSlide311.xml"/><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313.xml"/><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notesSlide" Target="../notesSlides/notesSlide314.xml"/><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notesSlide" Target="../notesSlides/notesSlide315.xml"/><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notesSlide" Target="../notesSlides/notesSlide316.xml"/><Relationship Id="rId1" Type="http://schemas.openxmlformats.org/officeDocument/2006/relationships/slideLayout" Target="../slideLayouts/slideLayout1.xml"/><Relationship Id="rId4" Type="http://schemas.openxmlformats.org/officeDocument/2006/relationships/image" Target="../media/image280.jpg"/></Relationships>
</file>

<file path=ppt/slides/_rels/slide317.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notesSlide" Target="../notesSlides/notesSlide317.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notesSlide" Target="../notesSlides/notesSlide318.xml"/><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320.xml"/><Relationship Id="rId1" Type="http://schemas.openxmlformats.org/officeDocument/2006/relationships/slideLayout" Target="../slideLayouts/slideLayout1.xml"/><Relationship Id="rId6" Type="http://schemas.openxmlformats.org/officeDocument/2006/relationships/image" Target="../media/image286.jpg"/><Relationship Id="rId5" Type="http://schemas.openxmlformats.org/officeDocument/2006/relationships/image" Target="../media/image285.jpg"/><Relationship Id="rId4" Type="http://schemas.openxmlformats.org/officeDocument/2006/relationships/image" Target="../media/image284.jpg"/></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3" Type="http://schemas.openxmlformats.org/officeDocument/2006/relationships/image" Target="../media/image287.jpg"/><Relationship Id="rId2" Type="http://schemas.openxmlformats.org/officeDocument/2006/relationships/notesSlide" Target="../notesSlides/notesSlide322.xml"/><Relationship Id="rId1" Type="http://schemas.openxmlformats.org/officeDocument/2006/relationships/slideLayout" Target="../slideLayouts/slideLayout1.xml"/><Relationship Id="rId4" Type="http://schemas.openxmlformats.org/officeDocument/2006/relationships/image" Target="../media/image288.jpg"/></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3" Type="http://schemas.openxmlformats.org/officeDocument/2006/relationships/image" Target="../media/image289.jpg"/><Relationship Id="rId2" Type="http://schemas.openxmlformats.org/officeDocument/2006/relationships/notesSlide" Target="../notesSlides/notesSlide324.xml"/><Relationship Id="rId1" Type="http://schemas.openxmlformats.org/officeDocument/2006/relationships/slideLayout" Target="../slideLayouts/slideLayout1.xml"/><Relationship Id="rId4" Type="http://schemas.openxmlformats.org/officeDocument/2006/relationships/image" Target="../media/image290.jpg"/></Relationships>
</file>

<file path=ppt/slides/_rels/slide32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325.xml"/><Relationship Id="rId1" Type="http://schemas.openxmlformats.org/officeDocument/2006/relationships/slideLayout" Target="../slideLayouts/slideLayout1.xml"/><Relationship Id="rId4" Type="http://schemas.openxmlformats.org/officeDocument/2006/relationships/image" Target="../media/image292.png"/></Relationships>
</file>

<file path=ppt/slides/_rels/slide32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326.xml"/><Relationship Id="rId1" Type="http://schemas.openxmlformats.org/officeDocument/2006/relationships/slideLayout" Target="../slideLayouts/slideLayout1.xml"/><Relationship Id="rId4" Type="http://schemas.openxmlformats.org/officeDocument/2006/relationships/image" Target="../media/image294.png"/></Relationships>
</file>

<file path=ppt/slides/_rels/slide327.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notesSlide" Target="../notesSlides/notesSlide327.xml"/><Relationship Id="rId1" Type="http://schemas.openxmlformats.org/officeDocument/2006/relationships/slideLayout" Target="../slideLayouts/slideLayout1.xml"/><Relationship Id="rId4" Type="http://schemas.openxmlformats.org/officeDocument/2006/relationships/image" Target="../media/image296.png"/></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3" Type="http://schemas.openxmlformats.org/officeDocument/2006/relationships/image" Target="../media/image297.jpg"/><Relationship Id="rId2" Type="http://schemas.openxmlformats.org/officeDocument/2006/relationships/notesSlide" Target="../notesSlides/notesSlide330.xml"/><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334.xml"/><Relationship Id="rId1" Type="http://schemas.openxmlformats.org/officeDocument/2006/relationships/slideLayout" Target="../slideLayouts/slideLayout1.xml"/><Relationship Id="rId4" Type="http://schemas.openxmlformats.org/officeDocument/2006/relationships/image" Target="../media/image299.png"/></Relationships>
</file>

<file path=ppt/slides/_rels/slide335.xml.rels><?xml version="1.0" encoding="UTF-8" standalone="yes"?>
<Relationships xmlns="http://schemas.openxmlformats.org/package/2006/relationships"><Relationship Id="rId3" Type="http://schemas.openxmlformats.org/officeDocument/2006/relationships/image" Target="../media/image300.jpg"/><Relationship Id="rId2" Type="http://schemas.openxmlformats.org/officeDocument/2006/relationships/notesSlide" Target="../notesSlides/notesSlide335.xml"/><Relationship Id="rId1" Type="http://schemas.openxmlformats.org/officeDocument/2006/relationships/slideLayout" Target="../slideLayouts/slideLayout1.xml"/><Relationship Id="rId4" Type="http://schemas.openxmlformats.org/officeDocument/2006/relationships/image" Target="../media/image301.jpg"/></Relationships>
</file>

<file path=ppt/slides/_rels/slide336.xml.rels><?xml version="1.0" encoding="UTF-8" standalone="yes"?>
<Relationships xmlns="http://schemas.openxmlformats.org/package/2006/relationships"><Relationship Id="rId3" Type="http://schemas.openxmlformats.org/officeDocument/2006/relationships/image" Target="../media/image302.jpg"/><Relationship Id="rId2" Type="http://schemas.openxmlformats.org/officeDocument/2006/relationships/notesSlide" Target="../notesSlides/notesSlide336.xml"/><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3" Type="http://schemas.openxmlformats.org/officeDocument/2006/relationships/image" Target="../media/image303.jpg"/><Relationship Id="rId2" Type="http://schemas.openxmlformats.org/officeDocument/2006/relationships/notesSlide" Target="../notesSlides/notesSlide337.xml"/><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340.xml"/><Relationship Id="rId1" Type="http://schemas.openxmlformats.org/officeDocument/2006/relationships/slideLayout" Target="../slideLayouts/slideLayout1.xml"/><Relationship Id="rId4" Type="http://schemas.openxmlformats.org/officeDocument/2006/relationships/image" Target="../media/image305.jpg"/></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342.xml"/><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344.xml"/><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notesSlide" Target="../notesSlides/notesSlide351.xml"/><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3" Type="http://schemas.openxmlformats.org/officeDocument/2006/relationships/image" Target="../media/image309.jpg"/><Relationship Id="rId2" Type="http://schemas.openxmlformats.org/officeDocument/2006/relationships/notesSlide" Target="../notesSlides/notesSlide352.xml"/><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notesSlide" Target="../notesSlides/notesSlide353.xml"/><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3" Type="http://schemas.openxmlformats.org/officeDocument/2006/relationships/image" Target="../media/image311.jpg"/><Relationship Id="rId2" Type="http://schemas.openxmlformats.org/officeDocument/2006/relationships/notesSlide" Target="../notesSlides/notesSlide354.xml"/><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3" Type="http://schemas.openxmlformats.org/officeDocument/2006/relationships/image" Target="../media/image312.jpg"/><Relationship Id="rId2" Type="http://schemas.openxmlformats.org/officeDocument/2006/relationships/notesSlide" Target="../notesSlides/notesSlide355.xml"/><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3" Type="http://schemas.openxmlformats.org/officeDocument/2006/relationships/image" Target="../media/image313.jpg"/><Relationship Id="rId2" Type="http://schemas.openxmlformats.org/officeDocument/2006/relationships/notesSlide" Target="../notesSlides/notesSlide356.xml"/><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3" Type="http://schemas.openxmlformats.org/officeDocument/2006/relationships/image" Target="../media/image314.jpg"/><Relationship Id="rId2" Type="http://schemas.openxmlformats.org/officeDocument/2006/relationships/notesSlide" Target="../notesSlides/notesSlide358.xml"/><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360.xml"/><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361.xml"/><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3" Type="http://schemas.openxmlformats.org/officeDocument/2006/relationships/image" Target="../media/image317.jpg"/><Relationship Id="rId2" Type="http://schemas.openxmlformats.org/officeDocument/2006/relationships/notesSlide" Target="../notesSlides/notesSlide366.xml"/><Relationship Id="rId1" Type="http://schemas.openxmlformats.org/officeDocument/2006/relationships/slideLayout" Target="../slideLayouts/slideLayout1.xml"/></Relationships>
</file>

<file path=ppt/slides/_rels/slide367.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367.xml"/><Relationship Id="rId1" Type="http://schemas.openxmlformats.org/officeDocument/2006/relationships/slideLayout" Target="../slideLayouts/slideLayout1.xml"/><Relationship Id="rId5" Type="http://schemas.openxmlformats.org/officeDocument/2006/relationships/image" Target="../media/image320.png"/><Relationship Id="rId4" Type="http://schemas.openxmlformats.org/officeDocument/2006/relationships/image" Target="../media/image319.png"/></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1.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1.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1.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1.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76.xml"/><Relationship Id="rId1" Type="http://schemas.openxmlformats.org/officeDocument/2006/relationships/slideLayout" Target="../slideLayouts/slideLayout1.xml"/></Relationships>
</file>

<file path=ppt/slides/_rels/slide377.xml.rels><?xml version="1.0" encoding="UTF-8" standalone="yes"?>
<Relationships xmlns="http://schemas.openxmlformats.org/package/2006/relationships"><Relationship Id="rId3" Type="http://schemas.openxmlformats.org/officeDocument/2006/relationships/image" Target="../media/image321.jpg"/><Relationship Id="rId2" Type="http://schemas.openxmlformats.org/officeDocument/2006/relationships/notesSlide" Target="../notesSlides/notesSlide377.xml"/><Relationship Id="rId1" Type="http://schemas.openxmlformats.org/officeDocument/2006/relationships/slideLayout" Target="../slideLayouts/slideLayout1.xml"/><Relationship Id="rId4" Type="http://schemas.openxmlformats.org/officeDocument/2006/relationships/image" Target="../media/image322.png"/></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378.xml"/><Relationship Id="rId1" Type="http://schemas.openxmlformats.org/officeDocument/2006/relationships/slideLayout" Target="../slideLayouts/slideLayout1.xml"/></Relationships>
</file>

<file path=ppt/slides/_rels/slide379.xml.rels><?xml version="1.0" encoding="UTF-8" standalone="yes"?>
<Relationships xmlns="http://schemas.openxmlformats.org/package/2006/relationships"><Relationship Id="rId3" Type="http://schemas.openxmlformats.org/officeDocument/2006/relationships/image" Target="../media/image323.jpg"/><Relationship Id="rId2" Type="http://schemas.openxmlformats.org/officeDocument/2006/relationships/notesSlide" Target="../notesSlides/notesSlide37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380.xml"/><Relationship Id="rId1" Type="http://schemas.openxmlformats.org/officeDocument/2006/relationships/slideLayout" Target="../slideLayouts/slideLayout1.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81.xml"/><Relationship Id="rId1" Type="http://schemas.openxmlformats.org/officeDocument/2006/relationships/slideLayout" Target="../slideLayouts/slideLayout1.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38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jpg"/></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89.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Shape 180"/>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2"/>
              </a:buClr>
              <a:buSzPct val="100000"/>
              <a:buNone/>
            </a:pPr>
            <a:r>
              <a:rPr lang="hr-HR" sz="4000" b="1" dirty="0">
                <a:solidFill>
                  <a:srgbClr val="FF0000"/>
                </a:solidFill>
              </a:rPr>
              <a:t>HITNI </a:t>
            </a:r>
            <a:r>
              <a:rPr lang="hr-HR" sz="4000" b="1">
                <a:solidFill>
                  <a:srgbClr val="FF0000"/>
                </a:solidFill>
              </a:rPr>
              <a:t>MEDICINSKI POSTUPCI</a:t>
            </a:r>
          </a:p>
          <a:p>
            <a:pPr marL="0" marR="0" lvl="0" indent="0" algn="ctr" rtl="0">
              <a:lnSpc>
                <a:spcPct val="100000"/>
              </a:lnSpc>
              <a:spcBef>
                <a:spcPts val="0"/>
              </a:spcBef>
              <a:spcAft>
                <a:spcPts val="0"/>
              </a:spcAft>
              <a:buClr>
                <a:schemeClr val="accent2"/>
              </a:buClr>
              <a:buSzPct val="100000"/>
              <a:buNone/>
            </a:pPr>
            <a:endParaRPr lang="hr-HR" sz="4000" dirty="0">
              <a:solidFill>
                <a:srgbClr val="FF0000"/>
              </a:solidFill>
            </a:endParaRPr>
          </a:p>
          <a:p>
            <a:pPr marL="0" marR="0" lvl="0" indent="0" algn="ctr" rtl="0">
              <a:lnSpc>
                <a:spcPct val="100000"/>
              </a:lnSpc>
              <a:spcBef>
                <a:spcPts val="0"/>
              </a:spcBef>
              <a:spcAft>
                <a:spcPts val="0"/>
              </a:spcAft>
              <a:buClr>
                <a:schemeClr val="accent2"/>
              </a:buClr>
              <a:buSzPct val="100000"/>
              <a:buNone/>
            </a:pPr>
            <a:r>
              <a:rPr lang="hr-HR" sz="4000" dirty="0">
                <a:solidFill>
                  <a:srgbClr val="FF0000"/>
                </a:solidFill>
              </a:rPr>
              <a:t> </a:t>
            </a:r>
            <a:r>
              <a:rPr lang="hr-HR" sz="4000" b="1" dirty="0">
                <a:solidFill>
                  <a:srgbClr val="FF0000"/>
                </a:solidFill>
              </a:rPr>
              <a:t>VJEŽBE</a:t>
            </a:r>
          </a:p>
          <a:p>
            <a:pPr marL="0" marR="0" lvl="0" indent="0" algn="l" rtl="0">
              <a:lnSpc>
                <a:spcPct val="100000"/>
              </a:lnSpc>
              <a:spcBef>
                <a:spcPts val="0"/>
              </a:spcBef>
              <a:spcAft>
                <a:spcPts val="0"/>
              </a:spcAft>
              <a:buClr>
                <a:schemeClr val="accent2"/>
              </a:buClr>
              <a:buSzPct val="100000"/>
              <a:buNone/>
            </a:pPr>
            <a:endParaRPr lang="hr-HR" sz="4000" b="0" i="0" u="none" strike="noStrike" cap="none" dirty="0">
              <a:solidFill>
                <a:schemeClr val="accent2"/>
              </a:solidFill>
              <a:latin typeface="Arial"/>
              <a:ea typeface="Arial"/>
              <a:cs typeface="Arial"/>
              <a:sym typeface="Arial"/>
            </a:endParaRPr>
          </a:p>
          <a:p>
            <a:pPr marL="0" marR="0" lvl="0" indent="0" algn="l" rtl="0">
              <a:lnSpc>
                <a:spcPct val="100000"/>
              </a:lnSpc>
              <a:spcBef>
                <a:spcPts val="0"/>
              </a:spcBef>
              <a:spcAft>
                <a:spcPts val="0"/>
              </a:spcAft>
              <a:buClr>
                <a:schemeClr val="accent2"/>
              </a:buClr>
              <a:buSzPct val="100000"/>
              <a:buNone/>
            </a:pPr>
            <a:endParaRPr lang="hr-HR" sz="4000" dirty="0">
              <a:solidFill>
                <a:schemeClr val="accent2"/>
              </a:solidFill>
            </a:endParaRPr>
          </a:p>
          <a:p>
            <a:pPr marL="0" marR="0" lvl="0" indent="0" algn="r" rtl="0">
              <a:lnSpc>
                <a:spcPct val="100000"/>
              </a:lnSpc>
              <a:spcBef>
                <a:spcPts val="0"/>
              </a:spcBef>
              <a:spcAft>
                <a:spcPts val="0"/>
              </a:spcAft>
              <a:buClr>
                <a:schemeClr val="accent2"/>
              </a:buClr>
              <a:buSzPct val="100000"/>
              <a:buNone/>
            </a:pPr>
            <a:r>
              <a:rPr lang="hr-HR" sz="4000" dirty="0">
                <a:solidFill>
                  <a:schemeClr val="accent2"/>
                </a:solidFill>
              </a:rPr>
              <a:t>dr. sc. Višnja Pranjić</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37" name="Shape 237"/>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38" name="Shape 238" descr="rak_grkljan1"/>
          <p:cNvPicPr preferRelativeResize="0"/>
          <p:nvPr/>
        </p:nvPicPr>
        <p:blipFill rotWithShape="1">
          <a:blip r:embed="rId3">
            <a:alphaModFix/>
          </a:blip>
          <a:srcRect/>
          <a:stretch/>
        </p:blipFill>
        <p:spPr>
          <a:xfrm>
            <a:off x="0" y="0"/>
            <a:ext cx="5557837" cy="6811961"/>
          </a:xfrm>
          <a:prstGeom prst="rect">
            <a:avLst/>
          </a:prstGeom>
          <a:noFill/>
          <a:ln>
            <a:noFill/>
          </a:ln>
        </p:spPr>
      </p:pic>
      <p:pic>
        <p:nvPicPr>
          <p:cNvPr id="239" name="Shape 239" descr="Diagram showing the position of the oesophagus"/>
          <p:cNvPicPr preferRelativeResize="0"/>
          <p:nvPr/>
        </p:nvPicPr>
        <p:blipFill rotWithShape="1">
          <a:blip r:embed="rId4">
            <a:alphaModFix/>
          </a:blip>
          <a:srcRect/>
          <a:stretch/>
        </p:blipFill>
        <p:spPr>
          <a:xfrm>
            <a:off x="5651500" y="1052512"/>
            <a:ext cx="3492500" cy="343376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Shape 1098"/>
          <p:cNvSpPr txBox="1">
            <a:spLocks noGrp="1"/>
          </p:cNvSpPr>
          <p:nvPr>
            <p:ph type="title"/>
          </p:nvPr>
        </p:nvSpPr>
        <p:spPr>
          <a:xfrm>
            <a:off x="0" y="260350"/>
            <a:ext cx="9144000" cy="9588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NASTAVI KPR</a:t>
            </a:r>
          </a:p>
        </p:txBody>
      </p:sp>
      <p:sp>
        <p:nvSpPr>
          <p:cNvPr id="1099" name="Shape 1099"/>
          <p:cNvSpPr txBox="1">
            <a:spLocks noGrp="1"/>
          </p:cNvSpPr>
          <p:nvPr>
            <p:ph type="body" idx="1"/>
          </p:nvPr>
        </p:nvSpPr>
        <p:spPr>
          <a:xfrm>
            <a:off x="250825" y="5805487"/>
            <a:ext cx="8664575" cy="287337"/>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Arial"/>
              <a:buNone/>
            </a:pPr>
            <a:endParaRPr sz="800" b="0" i="0" u="none" strike="noStrike" cap="none">
              <a:solidFill>
                <a:schemeClr val="dk1"/>
              </a:solidFill>
              <a:latin typeface="Arial"/>
              <a:ea typeface="Arial"/>
              <a:cs typeface="Arial"/>
              <a:sym typeface="Arial"/>
            </a:endParaRPr>
          </a:p>
          <a:p>
            <a:pPr marL="342900" marR="0" lvl="0" indent="-342900" algn="l" rtl="0">
              <a:lnSpc>
                <a:spcPct val="80000"/>
              </a:lnSpc>
              <a:spcBef>
                <a:spcPts val="160"/>
              </a:spcBef>
              <a:spcAft>
                <a:spcPts val="0"/>
              </a:spcAft>
              <a:buClr>
                <a:schemeClr val="dk1"/>
              </a:buClr>
              <a:buSzPct val="100000"/>
              <a:buFont typeface="Arial"/>
              <a:buNone/>
            </a:pPr>
            <a:endParaRPr sz="800" b="0" i="0" u="none" strike="noStrike" cap="none">
              <a:solidFill>
                <a:schemeClr val="dk1"/>
              </a:solidFill>
              <a:latin typeface="Arial"/>
              <a:ea typeface="Arial"/>
              <a:cs typeface="Arial"/>
              <a:sym typeface="Arial"/>
            </a:endParaRPr>
          </a:p>
          <a:p>
            <a:pPr marL="342900" marR="0" lvl="0" indent="-342900" algn="l" rtl="0">
              <a:lnSpc>
                <a:spcPct val="80000"/>
              </a:lnSpc>
              <a:spcBef>
                <a:spcPts val="160"/>
              </a:spcBef>
              <a:spcAft>
                <a:spcPts val="0"/>
              </a:spcAft>
              <a:buClr>
                <a:schemeClr val="dk1"/>
              </a:buClr>
              <a:buSzPct val="100000"/>
              <a:buFont typeface="Arial"/>
              <a:buNone/>
            </a:pPr>
            <a:endParaRPr sz="800" b="0" i="0" u="none" strike="noStrike" cap="none">
              <a:solidFill>
                <a:schemeClr val="dk1"/>
              </a:solidFill>
              <a:latin typeface="Arial"/>
              <a:ea typeface="Arial"/>
              <a:cs typeface="Arial"/>
              <a:sym typeface="Arial"/>
            </a:endParaRPr>
          </a:p>
          <a:p>
            <a:pPr marL="342900" marR="0" lvl="0" indent="-342900" algn="l" rtl="0">
              <a:lnSpc>
                <a:spcPct val="80000"/>
              </a:lnSpc>
              <a:spcBef>
                <a:spcPts val="160"/>
              </a:spcBef>
              <a:spcAft>
                <a:spcPts val="0"/>
              </a:spcAft>
              <a:buClr>
                <a:schemeClr val="dk1"/>
              </a:buClr>
              <a:buSzPct val="100000"/>
              <a:buFont typeface="Arial"/>
              <a:buNone/>
            </a:pPr>
            <a:endParaRPr sz="800" b="0" i="0" u="none" strike="noStrike" cap="none">
              <a:solidFill>
                <a:schemeClr val="dk1"/>
              </a:solidFill>
              <a:latin typeface="Arial"/>
              <a:ea typeface="Arial"/>
              <a:cs typeface="Arial"/>
              <a:sym typeface="Arial"/>
            </a:endParaRPr>
          </a:p>
          <a:p>
            <a:pPr marL="342900" marR="0" lvl="0" indent="-342900" algn="l" rtl="0">
              <a:lnSpc>
                <a:spcPct val="80000"/>
              </a:lnSpc>
              <a:spcBef>
                <a:spcPts val="160"/>
              </a:spcBef>
              <a:spcAft>
                <a:spcPts val="0"/>
              </a:spcAft>
              <a:buClr>
                <a:schemeClr val="dk1"/>
              </a:buClr>
              <a:buSzPct val="100000"/>
              <a:buFont typeface="Arial"/>
              <a:buNone/>
            </a:pPr>
            <a:endParaRPr sz="800" b="0" i="0" u="none" strike="noStrike" cap="none">
              <a:solidFill>
                <a:schemeClr val="dk1"/>
              </a:solidFill>
              <a:latin typeface="Arial"/>
              <a:ea typeface="Arial"/>
              <a:cs typeface="Arial"/>
              <a:sym typeface="Arial"/>
            </a:endParaRPr>
          </a:p>
          <a:p>
            <a:pPr marL="342900" marR="0" lvl="0" indent="-342900" algn="l" rtl="0">
              <a:lnSpc>
                <a:spcPct val="80000"/>
              </a:lnSpc>
              <a:spcBef>
                <a:spcPts val="160"/>
              </a:spcBef>
              <a:spcAft>
                <a:spcPts val="0"/>
              </a:spcAft>
              <a:buClr>
                <a:schemeClr val="dk1"/>
              </a:buClr>
              <a:buSzPct val="100000"/>
              <a:buFont typeface="Arial"/>
              <a:buNone/>
            </a:pPr>
            <a:endParaRPr sz="800" b="0" i="0" u="none" strike="noStrike" cap="none">
              <a:solidFill>
                <a:schemeClr val="dk1"/>
              </a:solidFill>
              <a:latin typeface="Arial"/>
              <a:ea typeface="Arial"/>
              <a:cs typeface="Arial"/>
              <a:sym typeface="Arial"/>
            </a:endParaRPr>
          </a:p>
          <a:p>
            <a:pPr marL="342900" marR="0" lvl="0" indent="-342900" algn="l" rtl="0">
              <a:lnSpc>
                <a:spcPct val="80000"/>
              </a:lnSpc>
              <a:spcBef>
                <a:spcPts val="64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	</a:t>
            </a:r>
            <a:r>
              <a:rPr lang="en-US" sz="3200" b="0"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		</a:t>
            </a:r>
          </a:p>
        </p:txBody>
      </p:sp>
      <p:pic>
        <p:nvPicPr>
          <p:cNvPr id="1100" name="Shape 1100"/>
          <p:cNvPicPr preferRelativeResize="0"/>
          <p:nvPr/>
        </p:nvPicPr>
        <p:blipFill rotWithShape="1">
          <a:blip r:embed="rId3">
            <a:alphaModFix/>
          </a:blip>
          <a:srcRect/>
          <a:stretch/>
        </p:blipFill>
        <p:spPr>
          <a:xfrm>
            <a:off x="0" y="1844675"/>
            <a:ext cx="4056061" cy="4344986"/>
          </a:xfrm>
          <a:prstGeom prst="rect">
            <a:avLst/>
          </a:prstGeom>
          <a:noFill/>
          <a:ln>
            <a:noFill/>
          </a:ln>
        </p:spPr>
      </p:pic>
      <p:pic>
        <p:nvPicPr>
          <p:cNvPr id="1101" name="Shape 1101"/>
          <p:cNvPicPr preferRelativeResize="0"/>
          <p:nvPr/>
        </p:nvPicPr>
        <p:blipFill rotWithShape="1">
          <a:blip r:embed="rId4">
            <a:alphaModFix/>
          </a:blip>
          <a:srcRect/>
          <a:stretch/>
        </p:blipFill>
        <p:spPr>
          <a:xfrm>
            <a:off x="4067175" y="2492375"/>
            <a:ext cx="5076825" cy="3743324"/>
          </a:xfrm>
          <a:prstGeom prst="rect">
            <a:avLst/>
          </a:prstGeom>
          <a:noFill/>
          <a:ln>
            <a:noFill/>
          </a:ln>
        </p:spPr>
      </p:pic>
      <p:sp>
        <p:nvSpPr>
          <p:cNvPr id="1102" name="Shape 1102"/>
          <p:cNvSpPr txBox="1"/>
          <p:nvPr/>
        </p:nvSpPr>
        <p:spPr>
          <a:xfrm>
            <a:off x="0" y="6165850"/>
            <a:ext cx="9144000" cy="692149"/>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3600" b="1" i="0" u="none">
                <a:solidFill>
                  <a:schemeClr val="accent2"/>
                </a:solidFill>
                <a:latin typeface="Arial"/>
                <a:ea typeface="Arial"/>
                <a:cs typeface="Arial"/>
                <a:sym typeface="Arial"/>
              </a:rPr>
              <a:t>30 </a:t>
            </a:r>
            <a:r>
              <a:rPr lang="en-US" sz="3200" b="0" i="0" u="none">
                <a:solidFill>
                  <a:schemeClr val="dk1"/>
                </a:solidFill>
                <a:latin typeface="Arial"/>
                <a:ea typeface="Arial"/>
                <a:cs typeface="Arial"/>
                <a:sym typeface="Arial"/>
              </a:rPr>
              <a:t>    </a:t>
            </a:r>
            <a:r>
              <a:rPr lang="en-US" sz="1800" b="0" i="0" u="none">
                <a:solidFill>
                  <a:schemeClr val="dk1"/>
                </a:solidFill>
                <a:latin typeface="Arial"/>
                <a:ea typeface="Arial"/>
                <a:cs typeface="Arial"/>
                <a:sym typeface="Arial"/>
              </a:rPr>
              <a:t>                                                                                     </a:t>
            </a:r>
            <a:r>
              <a:rPr lang="en-US" sz="3600" b="1" i="0" u="none">
                <a:solidFill>
                  <a:schemeClr val="accent2"/>
                </a:solidFill>
                <a:latin typeface="Arial"/>
                <a:ea typeface="Arial"/>
                <a:cs typeface="Arial"/>
                <a:sym typeface="Arial"/>
              </a:rPr>
              <a:t>2</a:t>
            </a:r>
          </a:p>
        </p:txBody>
      </p:sp>
    </p:spTree>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Shape 110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800" b="1" i="0" u="none" strike="noStrike" cap="none">
                <a:solidFill>
                  <a:srgbClr val="FF0000"/>
                </a:solidFill>
                <a:latin typeface="Arial"/>
                <a:ea typeface="Arial"/>
                <a:cs typeface="Arial"/>
                <a:sym typeface="Arial"/>
              </a:rPr>
              <a:t>NASTAVI KPR</a:t>
            </a:r>
          </a:p>
        </p:txBody>
      </p:sp>
      <p:sp>
        <p:nvSpPr>
          <p:cNvPr id="1109" name="Shape 1109"/>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Prekini postupak </a:t>
            </a:r>
          </a:p>
          <a:p>
            <a:pPr marL="342900" marR="0" lvl="0" indent="-342900" algn="l" rtl="0">
              <a:lnSpc>
                <a:spcPct val="100000"/>
              </a:lnSpc>
              <a:spcBef>
                <a:spcPts val="80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  SAMO AKO</a:t>
            </a:r>
            <a:r>
              <a:rPr lang="en-US" sz="4000" b="0" i="0" u="none" strike="noStrike" cap="none">
                <a:solidFill>
                  <a:schemeClr val="accent2"/>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žrtva počne normalno disati →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radi ponovne procjene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Inače </a:t>
            </a:r>
          </a:p>
          <a:p>
            <a:pPr marL="342900" marR="0" lvl="0" indent="-342900" algn="l" rtl="0">
              <a:lnSpc>
                <a:spcPct val="100000"/>
              </a:lnSpc>
              <a:spcBef>
                <a:spcPts val="80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  NE PREKIDAJ REANIMACIJU!!!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Shape 111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KPR SAMO VANJSKOM MASAŽOM SRCA</a:t>
            </a:r>
          </a:p>
        </p:txBody>
      </p:sp>
      <p:sp>
        <p:nvSpPr>
          <p:cNvPr id="1115" name="Shape 1115"/>
          <p:cNvSpPr txBox="1">
            <a:spLocks noGrp="1"/>
          </p:cNvSpPr>
          <p:nvPr>
            <p:ph type="body" idx="1"/>
          </p:nvPr>
        </p:nvSpPr>
        <p:spPr>
          <a:xfrm>
            <a:off x="0" y="1700211"/>
            <a:ext cx="9144000" cy="51577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35000"/>
              <a:buFont typeface="Arial"/>
              <a:buChar char="•"/>
            </a:pPr>
            <a:r>
              <a:rPr lang="en-US" sz="4000" b="0" i="0" u="none" strike="noStrike" cap="none">
                <a:solidFill>
                  <a:schemeClr val="accent2"/>
                </a:solidFill>
                <a:latin typeface="Arial"/>
                <a:ea typeface="Arial"/>
                <a:cs typeface="Arial"/>
                <a:sym typeface="Arial"/>
              </a:rPr>
              <a:t>Ako </a:t>
            </a:r>
            <a:r>
              <a:rPr lang="en-US" sz="5400" b="1" i="0" u="none" strike="noStrike" cap="none">
                <a:solidFill>
                  <a:srgbClr val="FF0000"/>
                </a:solidFill>
                <a:latin typeface="Arial"/>
                <a:ea typeface="Arial"/>
                <a:cs typeface="Arial"/>
                <a:sym typeface="Arial"/>
              </a:rPr>
              <a:t>NE ZNATE</a:t>
            </a:r>
            <a:r>
              <a:rPr lang="en-US" sz="4000" b="0" i="0" u="none" strike="noStrike" cap="none">
                <a:solidFill>
                  <a:schemeClr val="accent2"/>
                </a:solidFill>
                <a:latin typeface="Arial"/>
                <a:ea typeface="Arial"/>
                <a:cs typeface="Arial"/>
                <a:sym typeface="Arial"/>
              </a:rPr>
              <a:t> ili </a:t>
            </a:r>
            <a:r>
              <a:rPr lang="en-US" sz="5400" b="1" i="0" u="none" strike="noStrike" cap="none">
                <a:solidFill>
                  <a:srgbClr val="FF0000"/>
                </a:solidFill>
                <a:latin typeface="Arial"/>
                <a:ea typeface="Arial"/>
                <a:cs typeface="Arial"/>
                <a:sym typeface="Arial"/>
              </a:rPr>
              <a:t>NE ŽELITE</a:t>
            </a:r>
            <a:r>
              <a:rPr lang="en-US" sz="4000" b="0" i="0" u="none" strike="noStrike" cap="none">
                <a:solidFill>
                  <a:schemeClr val="accent2"/>
                </a:solidFill>
                <a:latin typeface="Arial"/>
                <a:ea typeface="Arial"/>
                <a:cs typeface="Arial"/>
                <a:sym typeface="Arial"/>
              </a:rPr>
              <a:t> primjijeniti umjetno disanje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Neprekidno 100-120/min</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Ne prekidaj reanimaciju dok žrtva ne počne normalno disati</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Shape 112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KPR SE NASTAVLJA</a:t>
            </a:r>
          </a:p>
        </p:txBody>
      </p:sp>
      <p:sp>
        <p:nvSpPr>
          <p:cNvPr id="1122" name="Shape 1122"/>
          <p:cNvSpPr txBox="1">
            <a:spLocks noGrp="1"/>
          </p:cNvSpPr>
          <p:nvPr>
            <p:ph type="body" idx="1"/>
          </p:nvPr>
        </p:nvSpPr>
        <p:spPr>
          <a:xfrm>
            <a:off x="468312" y="1628775"/>
            <a:ext cx="8229600" cy="45259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Dok:</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NE STIGNE STRUČNA POMOĆ I PREUZME POSTUPAK</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ŽRTVA NE POČNE NORMALNO DISATI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SE NE UMORITE</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Shape 1128"/>
          <p:cNvSpPr txBox="1">
            <a:spLocks noGrp="1"/>
          </p:cNvSpPr>
          <p:nvPr>
            <p:ph type="title" idx="4294967295"/>
          </p:nvPr>
        </p:nvSpPr>
        <p:spPr>
          <a:xfrm>
            <a:off x="323850" y="333375"/>
            <a:ext cx="7905750" cy="8096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DEFIBRILACIJA</a:t>
            </a:r>
          </a:p>
        </p:txBody>
      </p:sp>
      <p:pic>
        <p:nvPicPr>
          <p:cNvPr id="1129" name="Shape 1129"/>
          <p:cNvPicPr preferRelativeResize="0"/>
          <p:nvPr/>
        </p:nvPicPr>
        <p:blipFill rotWithShape="1">
          <a:blip r:embed="rId3">
            <a:alphaModFix/>
          </a:blip>
          <a:srcRect/>
          <a:stretch/>
        </p:blipFill>
        <p:spPr>
          <a:xfrm>
            <a:off x="0" y="1914525"/>
            <a:ext cx="4859336" cy="3074987"/>
          </a:xfrm>
          <a:prstGeom prst="rect">
            <a:avLst/>
          </a:prstGeom>
          <a:noFill/>
          <a:ln>
            <a:noFill/>
          </a:ln>
        </p:spPr>
      </p:pic>
      <p:pic>
        <p:nvPicPr>
          <p:cNvPr id="1130" name="Shape 1130"/>
          <p:cNvPicPr preferRelativeResize="0"/>
          <p:nvPr/>
        </p:nvPicPr>
        <p:blipFill rotWithShape="1">
          <a:blip r:embed="rId4">
            <a:alphaModFix/>
          </a:blip>
          <a:srcRect/>
          <a:stretch/>
        </p:blipFill>
        <p:spPr>
          <a:xfrm>
            <a:off x="4487862" y="1196975"/>
            <a:ext cx="4645024" cy="5661024"/>
          </a:xfrm>
          <a:prstGeom prst="rect">
            <a:avLst/>
          </a:prstGeom>
          <a:noFill/>
          <a:ln>
            <a:noFill/>
          </a:ln>
        </p:spPr>
      </p:pic>
    </p:spTree>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Shape 113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DEFIBRILACIJA</a:t>
            </a:r>
          </a:p>
        </p:txBody>
      </p:sp>
      <p:sp>
        <p:nvSpPr>
          <p:cNvPr id="1137" name="Shape 1137"/>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primjena istosmjerne struje kroz srce bolesnika, a s ciljem prekidanja letalnih aritmija</a:t>
            </a:r>
          </a:p>
          <a:p>
            <a:pPr marL="342900" marR="0" lvl="0" indent="-342900" algn="l" rtl="0">
              <a:lnSpc>
                <a:spcPct val="100000"/>
              </a:lnSpc>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ventrikularna fibrilacija</a:t>
            </a:r>
            <a:r>
              <a:rPr lang="en-US" sz="4000" b="0" i="0" u="none" strike="noStrike" cap="none">
                <a:solidFill>
                  <a:schemeClr val="accent2"/>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 VF</a:t>
            </a:r>
            <a:r>
              <a:rPr lang="en-US" sz="4000" b="0" i="0" u="none" strike="noStrike" cap="none">
                <a:solidFill>
                  <a:schemeClr val="accent2"/>
                </a:solidFill>
                <a:latin typeface="Arial"/>
                <a:ea typeface="Arial"/>
                <a:cs typeface="Arial"/>
                <a:sym typeface="Arial"/>
              </a:rPr>
              <a:t> (najčešćeg uzroka kardijalnog aresta)  </a:t>
            </a:r>
          </a:p>
          <a:p>
            <a:pPr marL="342900" marR="0" lvl="0" indent="-342900" algn="l" rtl="0">
              <a:lnSpc>
                <a:spcPct val="100000"/>
              </a:lnSpc>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ventrikularne tahikardije bez pulsa - VT</a:t>
            </a:r>
            <a:r>
              <a:rPr lang="en-US" sz="4000" b="0" i="0" u="none" strike="noStrike" cap="none">
                <a:solidFill>
                  <a:schemeClr val="accent2"/>
                </a:solidFill>
                <a:latin typeface="Arial"/>
                <a:ea typeface="Arial"/>
                <a:cs typeface="Arial"/>
                <a:sym typeface="Arial"/>
              </a:rPr>
              <a:t>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Shape 114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DEFIBRILACIJA</a:t>
            </a:r>
          </a:p>
        </p:txBody>
      </p:sp>
      <p:pic>
        <p:nvPicPr>
          <p:cNvPr id="1144" name="Shape 1144" descr="Ventricular_Fibrillation"/>
          <p:cNvPicPr preferRelativeResize="0">
            <a:picLocks noGrp="1"/>
          </p:cNvPicPr>
          <p:nvPr>
            <p:ph type="body" idx="1"/>
          </p:nvPr>
        </p:nvPicPr>
        <p:blipFill rotWithShape="1">
          <a:blip r:embed="rId3">
            <a:alphaModFix/>
          </a:blip>
          <a:srcRect/>
          <a:stretch/>
        </p:blipFill>
        <p:spPr>
          <a:xfrm>
            <a:off x="250825" y="1657350"/>
            <a:ext cx="4467224" cy="4152899"/>
          </a:xfrm>
          <a:prstGeom prst="rect">
            <a:avLst/>
          </a:prstGeom>
          <a:noFill/>
          <a:ln>
            <a:noFill/>
          </a:ln>
        </p:spPr>
      </p:pic>
      <p:sp>
        <p:nvSpPr>
          <p:cNvPr id="1145" name="Shape 1145"/>
          <p:cNvSpPr txBox="1"/>
          <p:nvPr/>
        </p:nvSpPr>
        <p:spPr>
          <a:xfrm>
            <a:off x="0" y="5876925"/>
            <a:ext cx="4067175" cy="98107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Ventrikularna fibrilacija</a:t>
            </a:r>
          </a:p>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(VF)</a:t>
            </a:r>
          </a:p>
        </p:txBody>
      </p:sp>
      <p:pic>
        <p:nvPicPr>
          <p:cNvPr id="1146" name="Shape 1146" descr="ventricular_fibrillation_427x500"/>
          <p:cNvPicPr preferRelativeResize="0"/>
          <p:nvPr/>
        </p:nvPicPr>
        <p:blipFill rotWithShape="1">
          <a:blip r:embed="rId4">
            <a:alphaModFix/>
          </a:blip>
          <a:srcRect/>
          <a:stretch/>
        </p:blipFill>
        <p:spPr>
          <a:xfrm>
            <a:off x="4246562" y="1125537"/>
            <a:ext cx="4897436" cy="5732462"/>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Shape 115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DEFIBRILACIJA</a:t>
            </a:r>
          </a:p>
        </p:txBody>
      </p:sp>
      <p:sp>
        <p:nvSpPr>
          <p:cNvPr id="1153" name="Shape 1153"/>
          <p:cNvSpPr txBox="1">
            <a:spLocks noGrp="1"/>
          </p:cNvSpPr>
          <p:nvPr>
            <p:ph type="body" idx="1"/>
          </p:nvPr>
        </p:nvSpPr>
        <p:spPr>
          <a:xfrm>
            <a:off x="5364162" y="1600200"/>
            <a:ext cx="3779836" cy="52577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Karakterizirana je širokim blago nepravilnim</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kompleksima 100 do 250 u minuti, a bez palpabilnog</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pulsa</a:t>
            </a:r>
          </a:p>
        </p:txBody>
      </p:sp>
      <p:pic>
        <p:nvPicPr>
          <p:cNvPr id="1154" name="Shape 1154" descr="Ventricular Tachycardia"/>
          <p:cNvPicPr preferRelativeResize="0"/>
          <p:nvPr/>
        </p:nvPicPr>
        <p:blipFill rotWithShape="1">
          <a:blip r:embed="rId3">
            <a:alphaModFix/>
          </a:blip>
          <a:srcRect/>
          <a:stretch/>
        </p:blipFill>
        <p:spPr>
          <a:xfrm>
            <a:off x="0" y="2276475"/>
            <a:ext cx="5580061" cy="3316287"/>
          </a:xfrm>
          <a:prstGeom prst="rect">
            <a:avLst/>
          </a:prstGeom>
          <a:noFill/>
          <a:ln>
            <a:noFill/>
          </a:ln>
        </p:spPr>
      </p:pic>
      <p:sp>
        <p:nvSpPr>
          <p:cNvPr id="1155" name="Shape 1155"/>
          <p:cNvSpPr txBox="1"/>
          <p:nvPr/>
        </p:nvSpPr>
        <p:spPr>
          <a:xfrm>
            <a:off x="0" y="5921375"/>
            <a:ext cx="5580061" cy="93662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Ventrikularna tahikardija bez pulsa</a:t>
            </a:r>
          </a:p>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(VT)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Shape 116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DEFIBRILACIJA</a:t>
            </a:r>
          </a:p>
        </p:txBody>
      </p:sp>
      <p:sp>
        <p:nvSpPr>
          <p:cNvPr id="1162" name="Shape 1162"/>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Jedina uspješna terapija VF i VT</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Uspješnost naglo opada produljenjem trajanja srčanog zastoja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Svaka minuta od početka zastoja do primjene prvog električnog udara umanjuje uspješnost oživljavanja</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7-10%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Shape 1168"/>
          <p:cNvSpPr txBox="1">
            <a:spLocks noGrp="1"/>
          </p:cNvSpPr>
          <p:nvPr>
            <p:ph type="title"/>
          </p:nvPr>
        </p:nvSpPr>
        <p:spPr>
          <a:xfrm>
            <a:off x="457200" y="0"/>
            <a:ext cx="8229600" cy="90804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DEFIBRILACIJA</a:t>
            </a:r>
          </a:p>
        </p:txBody>
      </p:sp>
      <p:sp>
        <p:nvSpPr>
          <p:cNvPr id="1169" name="Shape 1169"/>
          <p:cNvSpPr txBox="1">
            <a:spLocks noGrp="1"/>
          </p:cNvSpPr>
          <p:nvPr>
            <p:ph type="body" idx="1"/>
          </p:nvPr>
        </p:nvSpPr>
        <p:spPr>
          <a:xfrm>
            <a:off x="0" y="3716337"/>
            <a:ext cx="9144000" cy="31416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   </a:t>
            </a:r>
            <a:r>
              <a:rPr lang="en-US" sz="4000" b="0" i="0" u="none" strike="noStrike" cap="none">
                <a:solidFill>
                  <a:schemeClr val="accent2"/>
                </a:solidFill>
                <a:latin typeface="Arial"/>
                <a:ea typeface="Arial"/>
                <a:cs typeface="Arial"/>
                <a:sym typeface="Arial"/>
              </a:rPr>
              <a:t>Prema novim smjernicama ako pacijent doživi arest pred timom HMP indicirana je neodgodiva defibrilacija.</a:t>
            </a:r>
            <a:r>
              <a:rPr lang="en-US" sz="3600" b="0" i="0" u="none" strike="noStrike" cap="none">
                <a:solidFill>
                  <a:schemeClr val="accent2"/>
                </a:solidFill>
                <a:latin typeface="Arial"/>
                <a:ea typeface="Arial"/>
                <a:cs typeface="Arial"/>
                <a:sym typeface="Arial"/>
              </a:rPr>
              <a:t> </a:t>
            </a:r>
          </a:p>
        </p:txBody>
      </p:sp>
      <p:pic>
        <p:nvPicPr>
          <p:cNvPr id="1170" name="Shape 1170" descr="chain_of_survival"/>
          <p:cNvPicPr preferRelativeResize="0"/>
          <p:nvPr/>
        </p:nvPicPr>
        <p:blipFill rotWithShape="1">
          <a:blip r:embed="rId3">
            <a:alphaModFix/>
          </a:blip>
          <a:srcRect/>
          <a:stretch/>
        </p:blipFill>
        <p:spPr>
          <a:xfrm>
            <a:off x="2700336" y="1412875"/>
            <a:ext cx="3571874" cy="2000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539750" y="765175"/>
            <a:ext cx="8147049" cy="6524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OTVARANJE DIŠNOG PUTA KOD OZLJEDE VRATNE KRALJEŽNICE</a:t>
            </a:r>
          </a:p>
        </p:txBody>
      </p:sp>
      <p:pic>
        <p:nvPicPr>
          <p:cNvPr id="245" name="Shape 245"/>
          <p:cNvPicPr preferRelativeResize="0">
            <a:picLocks noGrp="1"/>
          </p:cNvPicPr>
          <p:nvPr>
            <p:ph type="body" idx="1"/>
          </p:nvPr>
        </p:nvPicPr>
        <p:blipFill rotWithShape="1">
          <a:blip r:embed="rId3">
            <a:alphaModFix/>
          </a:blip>
          <a:srcRect/>
          <a:stretch/>
        </p:blipFill>
        <p:spPr>
          <a:xfrm>
            <a:off x="0" y="2400300"/>
            <a:ext cx="9144000" cy="4260849"/>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Shape 11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DEFIBRILACIJA</a:t>
            </a:r>
          </a:p>
        </p:txBody>
      </p:sp>
      <p:sp>
        <p:nvSpPr>
          <p:cNvPr id="1177" name="Shape 1177"/>
          <p:cNvSpPr txBox="1">
            <a:spLocks noGrp="1"/>
          </p:cNvSpPr>
          <p:nvPr>
            <p:ph type="body" idx="1"/>
          </p:nvPr>
        </p:nvSpPr>
        <p:spPr>
          <a:xfrm>
            <a:off x="0" y="3357562"/>
            <a:ext cx="9144000" cy="32400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s odgodom zateknemo pacijenta u kardijalnom arestu (duže od 5 min), prvo se provodi vanjska masaža srca i umjetno disanje (2 min) i tek tada se pristupi defibrilaciji.</a:t>
            </a:r>
          </a:p>
        </p:txBody>
      </p:sp>
      <p:pic>
        <p:nvPicPr>
          <p:cNvPr id="1178" name="Shape 1178" descr="chain_of_survival"/>
          <p:cNvPicPr preferRelativeResize="0"/>
          <p:nvPr/>
        </p:nvPicPr>
        <p:blipFill rotWithShape="1">
          <a:blip r:embed="rId3">
            <a:alphaModFix/>
          </a:blip>
          <a:srcRect/>
          <a:stretch/>
        </p:blipFill>
        <p:spPr>
          <a:xfrm>
            <a:off x="2700336" y="1196975"/>
            <a:ext cx="3571874" cy="20002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Shape 118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DEFIBRILACIJA</a:t>
            </a:r>
          </a:p>
        </p:txBody>
      </p:sp>
      <p:sp>
        <p:nvSpPr>
          <p:cNvPr id="1185" name="Shape 1185"/>
          <p:cNvSpPr txBox="1">
            <a:spLocks noGrp="1"/>
          </p:cNvSpPr>
          <p:nvPr>
            <p:ph type="body" idx="1"/>
          </p:nvPr>
        </p:nvSpPr>
        <p:spPr>
          <a:xfrm>
            <a:off x="0" y="3213100"/>
            <a:ext cx="9144000" cy="36448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Defibrilira se jednim DC šokom (engl. direct current - u prijevodu, direktni, istosmjerni strujni), nakon čega slijedi 2 minute vanjske masaže srca i ventilacije, a potom se provjerava ritam i puls</a:t>
            </a:r>
            <a:r>
              <a:rPr lang="en-US" sz="4000" b="0" i="0" u="none" strike="noStrike" cap="none">
                <a:solidFill>
                  <a:schemeClr val="dk1"/>
                </a:solidFill>
                <a:latin typeface="Arial"/>
                <a:ea typeface="Arial"/>
                <a:cs typeface="Arial"/>
                <a:sym typeface="Arial"/>
              </a:rPr>
              <a:t> </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dk1"/>
              </a:solidFill>
              <a:latin typeface="Arial"/>
              <a:ea typeface="Arial"/>
              <a:cs typeface="Arial"/>
              <a:sym typeface="Arial"/>
            </a:endParaRPr>
          </a:p>
        </p:txBody>
      </p:sp>
      <p:pic>
        <p:nvPicPr>
          <p:cNvPr id="1186" name="Shape 1186" descr="chain_of_survival"/>
          <p:cNvPicPr preferRelativeResize="0"/>
          <p:nvPr/>
        </p:nvPicPr>
        <p:blipFill rotWithShape="1">
          <a:blip r:embed="rId3">
            <a:alphaModFix/>
          </a:blip>
          <a:srcRect/>
          <a:stretch/>
        </p:blipFill>
        <p:spPr>
          <a:xfrm>
            <a:off x="2627311" y="1196975"/>
            <a:ext cx="3571874" cy="20002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p:nvPr/>
        </p:nvSpPr>
        <p:spPr>
          <a:xfrm>
            <a:off x="2841625" y="4556125"/>
            <a:ext cx="3962399" cy="519112"/>
          </a:xfrm>
          <a:prstGeom prst="rect">
            <a:avLst/>
          </a:prstGeom>
          <a:solidFill>
            <a:srgbClr val="339966">
              <a:alpha val="48627"/>
            </a:srgbClr>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94 ili 112</a:t>
            </a:r>
          </a:p>
        </p:txBody>
      </p:sp>
      <p:sp>
        <p:nvSpPr>
          <p:cNvPr id="1193" name="Shape 1193"/>
          <p:cNvSpPr txBox="1"/>
          <p:nvPr/>
        </p:nvSpPr>
        <p:spPr>
          <a:xfrm>
            <a:off x="2841625" y="1508125"/>
            <a:ext cx="3962399" cy="519112"/>
          </a:xfrm>
          <a:prstGeom prst="rect">
            <a:avLst/>
          </a:prstGeom>
          <a:solidFill>
            <a:srgbClr val="339966">
              <a:alpha val="48627"/>
            </a:srgbClr>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p:txBody>
      </p:sp>
      <p:sp>
        <p:nvSpPr>
          <p:cNvPr id="1194" name="Shape 1194"/>
          <p:cNvSpPr txBox="1"/>
          <p:nvPr/>
        </p:nvSpPr>
        <p:spPr>
          <a:xfrm>
            <a:off x="2843211" y="2133600"/>
            <a:ext cx="3962399" cy="519112"/>
          </a:xfrm>
          <a:prstGeom prst="rect">
            <a:avLst/>
          </a:prstGeom>
          <a:solidFill>
            <a:srgbClr val="339966">
              <a:alpha val="48627"/>
            </a:srgbClr>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p:txBody>
      </p:sp>
      <p:sp>
        <p:nvSpPr>
          <p:cNvPr id="1195" name="Shape 1195"/>
          <p:cNvSpPr txBox="1"/>
          <p:nvPr/>
        </p:nvSpPr>
        <p:spPr>
          <a:xfrm>
            <a:off x="2841625" y="2727325"/>
            <a:ext cx="3962399" cy="519112"/>
          </a:xfrm>
          <a:prstGeom prst="rect">
            <a:avLst/>
          </a:prstGeom>
          <a:solidFill>
            <a:srgbClr val="339966">
              <a:alpha val="48627"/>
            </a:srgbClr>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1196" name="Shape 1196"/>
          <p:cNvSpPr txBox="1"/>
          <p:nvPr/>
        </p:nvSpPr>
        <p:spPr>
          <a:xfrm>
            <a:off x="2841625" y="3336925"/>
            <a:ext cx="3962399" cy="519112"/>
          </a:xfrm>
          <a:prstGeom prst="rect">
            <a:avLst/>
          </a:prstGeom>
          <a:solidFill>
            <a:srgbClr val="339966">
              <a:alpha val="48627"/>
            </a:srgbClr>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p:txBody>
      </p:sp>
      <p:sp>
        <p:nvSpPr>
          <p:cNvPr id="1197" name="Shape 1197"/>
          <p:cNvSpPr txBox="1"/>
          <p:nvPr/>
        </p:nvSpPr>
        <p:spPr>
          <a:xfrm>
            <a:off x="2841625" y="3946525"/>
            <a:ext cx="3962399" cy="519112"/>
          </a:xfrm>
          <a:prstGeom prst="rect">
            <a:avLst/>
          </a:prstGeom>
          <a:solidFill>
            <a:srgbClr val="339966">
              <a:alpha val="48627"/>
            </a:srgbClr>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p:txBody>
      </p:sp>
      <p:sp>
        <p:nvSpPr>
          <p:cNvPr id="1198" name="Shape 1198"/>
          <p:cNvSpPr txBox="1"/>
          <p:nvPr/>
        </p:nvSpPr>
        <p:spPr>
          <a:xfrm>
            <a:off x="2841625" y="5165725"/>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199" name="Shape 1199"/>
          <p:cNvSpPr txBox="1"/>
          <p:nvPr/>
        </p:nvSpPr>
        <p:spPr>
          <a:xfrm>
            <a:off x="2841625" y="5775325"/>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200" name="Shape 1200"/>
          <p:cNvSpPr txBox="1"/>
          <p:nvPr/>
        </p:nvSpPr>
        <p:spPr>
          <a:xfrm>
            <a:off x="2841625" y="5165725"/>
            <a:ext cx="3962399" cy="488949"/>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Pričvrsti defibrilator</a:t>
            </a:r>
          </a:p>
        </p:txBody>
      </p:sp>
      <p:sp>
        <p:nvSpPr>
          <p:cNvPr id="1201" name="Shape 1201"/>
          <p:cNvSpPr txBox="1"/>
          <p:nvPr/>
        </p:nvSpPr>
        <p:spPr>
          <a:xfrm>
            <a:off x="2841625" y="5775325"/>
            <a:ext cx="3962399" cy="488949"/>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Prati glasovne upute</a:t>
            </a:r>
          </a:p>
        </p:txBody>
      </p:sp>
      <p:sp>
        <p:nvSpPr>
          <p:cNvPr id="1202" name="Shape 1202"/>
          <p:cNvSpPr txBox="1"/>
          <p:nvPr/>
        </p:nvSpPr>
        <p:spPr>
          <a:xfrm>
            <a:off x="0" y="0"/>
            <a:ext cx="9144000" cy="1341437"/>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a:solidFill>
                  <a:srgbClr val="FF0000"/>
                </a:solidFill>
                <a:latin typeface="Arial"/>
                <a:ea typeface="Arial"/>
                <a:cs typeface="Arial"/>
                <a:sym typeface="Arial"/>
              </a:rPr>
              <a:t>DEFIBRILACIJA</a:t>
            </a:r>
          </a:p>
        </p:txBody>
      </p:sp>
    </p:spTree>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Shape 1207"/>
          <p:cNvSpPr txBox="1">
            <a:spLocks noGrp="1"/>
          </p:cNvSpPr>
          <p:nvPr>
            <p:ph type="title" idx="4294967295"/>
          </p:nvPr>
        </p:nvSpPr>
        <p:spPr>
          <a:xfrm>
            <a:off x="0" y="260350"/>
            <a:ext cx="8893175" cy="91281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AUTOMATSKI VANJSKI DEFIBRILATOR (AED)</a:t>
            </a:r>
          </a:p>
        </p:txBody>
      </p:sp>
      <p:sp>
        <p:nvSpPr>
          <p:cNvPr id="1208" name="Shape 1208"/>
          <p:cNvSpPr txBox="1">
            <a:spLocks noGrp="1"/>
          </p:cNvSpPr>
          <p:nvPr>
            <p:ph type="body" idx="4294967295"/>
          </p:nvPr>
        </p:nvSpPr>
        <p:spPr>
          <a:xfrm>
            <a:off x="4872037" y="1773236"/>
            <a:ext cx="4038599" cy="34591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Neki AED će se automatski upaliti kad se otvori poklopac</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Slijedite glasovne i znakovne upute</a:t>
            </a:r>
          </a:p>
        </p:txBody>
      </p:sp>
      <p:pic>
        <p:nvPicPr>
          <p:cNvPr id="1209" name="Shape 1209"/>
          <p:cNvPicPr preferRelativeResize="0"/>
          <p:nvPr/>
        </p:nvPicPr>
        <p:blipFill rotWithShape="1">
          <a:blip r:embed="rId3">
            <a:alphaModFix/>
          </a:blip>
          <a:srcRect/>
          <a:stretch/>
        </p:blipFill>
        <p:spPr>
          <a:xfrm>
            <a:off x="82550" y="1700211"/>
            <a:ext cx="4583112" cy="4681536"/>
          </a:xfrm>
          <a:prstGeom prst="rect">
            <a:avLst/>
          </a:prstGeom>
          <a:noFill/>
          <a:ln>
            <a:noFill/>
          </a:ln>
        </p:spPr>
      </p:pic>
    </p:spTree>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Shape 1215"/>
          <p:cNvSpPr txBox="1">
            <a:spLocks noGrp="1"/>
          </p:cNvSpPr>
          <p:nvPr>
            <p:ph type="title" idx="4294967295"/>
          </p:nvPr>
        </p:nvSpPr>
        <p:spPr>
          <a:xfrm>
            <a:off x="0" y="260350"/>
            <a:ext cx="9144000" cy="108108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JASTUČIĆE S ELEKTRODAMA ZALIJEPITE NA PRSNI KOŠ</a:t>
            </a:r>
          </a:p>
        </p:txBody>
      </p:sp>
      <p:pic>
        <p:nvPicPr>
          <p:cNvPr id="1216" name="Shape 1216"/>
          <p:cNvPicPr preferRelativeResize="0"/>
          <p:nvPr/>
        </p:nvPicPr>
        <p:blipFill rotWithShape="1">
          <a:blip r:embed="rId3">
            <a:alphaModFix/>
          </a:blip>
          <a:srcRect/>
          <a:stretch/>
        </p:blipFill>
        <p:spPr>
          <a:xfrm>
            <a:off x="0" y="2093911"/>
            <a:ext cx="4859336" cy="4764087"/>
          </a:xfrm>
          <a:prstGeom prst="rect">
            <a:avLst/>
          </a:prstGeom>
          <a:noFill/>
          <a:ln>
            <a:noFill/>
          </a:ln>
        </p:spPr>
      </p:pic>
      <p:pic>
        <p:nvPicPr>
          <p:cNvPr id="1217" name="Shape 1217"/>
          <p:cNvPicPr preferRelativeResize="0"/>
          <p:nvPr/>
        </p:nvPicPr>
        <p:blipFill rotWithShape="1">
          <a:blip r:embed="rId4">
            <a:alphaModFix/>
          </a:blip>
          <a:srcRect/>
          <a:stretch/>
        </p:blipFill>
        <p:spPr>
          <a:xfrm>
            <a:off x="4725987" y="1628775"/>
            <a:ext cx="4418012" cy="5229225"/>
          </a:xfrm>
          <a:prstGeom prst="rect">
            <a:avLst/>
          </a:prstGeom>
          <a:noFill/>
          <a:ln>
            <a:noFill/>
          </a:ln>
        </p:spPr>
      </p:pic>
    </p:spTree>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Shape 1223"/>
          <p:cNvSpPr txBox="1">
            <a:spLocks noGrp="1"/>
          </p:cNvSpPr>
          <p:nvPr>
            <p:ph type="title" idx="4294967295"/>
          </p:nvPr>
        </p:nvSpPr>
        <p:spPr>
          <a:xfrm>
            <a:off x="0" y="620712"/>
            <a:ext cx="8915400" cy="5762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BUDITE SIGURNI DA NITKO NIJE U KONTAKTU S UNESREĆENIM KADA AED ANALIZIRA RITAM</a:t>
            </a:r>
            <a:r>
              <a:rPr lang="en-US" sz="4000" b="0" i="0" u="none" strike="noStrike" cap="none">
                <a:solidFill>
                  <a:schemeClr val="dk2"/>
                </a:solidFill>
                <a:latin typeface="Arial"/>
                <a:ea typeface="Arial"/>
                <a:cs typeface="Arial"/>
                <a:sym typeface="Arial"/>
              </a:rPr>
              <a:t> </a:t>
            </a:r>
          </a:p>
        </p:txBody>
      </p:sp>
      <p:pic>
        <p:nvPicPr>
          <p:cNvPr id="1224" name="Shape 1224"/>
          <p:cNvPicPr preferRelativeResize="0"/>
          <p:nvPr/>
        </p:nvPicPr>
        <p:blipFill rotWithShape="1">
          <a:blip r:embed="rId3">
            <a:alphaModFix/>
          </a:blip>
          <a:srcRect/>
          <a:stretch/>
        </p:blipFill>
        <p:spPr>
          <a:xfrm>
            <a:off x="2663825" y="1700211"/>
            <a:ext cx="4414837" cy="5157787"/>
          </a:xfrm>
          <a:prstGeom prst="rect">
            <a:avLst/>
          </a:prstGeom>
          <a:noFill/>
          <a:ln>
            <a:noFill/>
          </a:ln>
        </p:spPr>
      </p:pic>
    </p:spTree>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Shape 1230"/>
          <p:cNvSpPr txBox="1">
            <a:spLocks noGrp="1"/>
          </p:cNvSpPr>
          <p:nvPr>
            <p:ph type="title"/>
          </p:nvPr>
        </p:nvSpPr>
        <p:spPr>
          <a:xfrm>
            <a:off x="0" y="0"/>
            <a:ext cx="9144000" cy="8366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NAZNAČEN UDAR</a:t>
            </a:r>
          </a:p>
        </p:txBody>
      </p:sp>
      <p:sp>
        <p:nvSpPr>
          <p:cNvPr id="1231" name="Shape 1231"/>
          <p:cNvSpPr txBox="1">
            <a:spLocks noGrp="1"/>
          </p:cNvSpPr>
          <p:nvPr>
            <p:ph type="body" idx="1"/>
          </p:nvPr>
        </p:nvSpPr>
        <p:spPr>
          <a:xfrm>
            <a:off x="3995737" y="1052512"/>
            <a:ext cx="5694361" cy="69357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Uvjerite se da nitko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nije u dodiru sa žrtvom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Pritisnite tipku za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defibrilaciju prema uputama</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(potpuno automatizirani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AED-i automatski će</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izvesti defibrilaciju)</a:t>
            </a:r>
          </a:p>
        </p:txBody>
      </p:sp>
      <p:pic>
        <p:nvPicPr>
          <p:cNvPr id="1232" name="Shape 1232"/>
          <p:cNvPicPr preferRelativeResize="0"/>
          <p:nvPr/>
        </p:nvPicPr>
        <p:blipFill rotWithShape="1">
          <a:blip r:embed="rId3">
            <a:alphaModFix/>
          </a:blip>
          <a:srcRect/>
          <a:stretch/>
        </p:blipFill>
        <p:spPr>
          <a:xfrm>
            <a:off x="0" y="1628775"/>
            <a:ext cx="4289425" cy="5229225"/>
          </a:xfrm>
          <a:prstGeom prst="rect">
            <a:avLst/>
          </a:prstGeom>
          <a:noFill/>
          <a:ln>
            <a:noFill/>
          </a:ln>
        </p:spPr>
      </p:pic>
    </p:spTree>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Shape 1238"/>
          <p:cNvSpPr txBox="1">
            <a:spLocks noGrp="1"/>
          </p:cNvSpPr>
          <p:nvPr>
            <p:ph type="title"/>
          </p:nvPr>
        </p:nvSpPr>
        <p:spPr>
          <a:xfrm>
            <a:off x="0" y="260350"/>
            <a:ext cx="8893175" cy="989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200" b="1" i="0" u="none" strike="noStrike" cap="none">
                <a:solidFill>
                  <a:srgbClr val="FF0000"/>
                </a:solidFill>
                <a:latin typeface="Arial"/>
                <a:ea typeface="Arial"/>
                <a:cs typeface="Arial"/>
                <a:sym typeface="Arial"/>
              </a:rPr>
              <a:t>ŠOK JE ISPORUČEN, NASTAVITE PREMA GLASOVNIM/ZNAKOVNIM UPUTAMA</a:t>
            </a:r>
            <a:r>
              <a:rPr lang="en-US" sz="4400" b="0" i="0" u="none" strike="noStrike" cap="none">
                <a:solidFill>
                  <a:schemeClr val="dk2"/>
                </a:solidFill>
                <a:latin typeface="Arial"/>
                <a:ea typeface="Arial"/>
                <a:cs typeface="Arial"/>
                <a:sym typeface="Arial"/>
              </a:rPr>
              <a:t> </a:t>
            </a:r>
          </a:p>
        </p:txBody>
      </p:sp>
      <p:sp>
        <p:nvSpPr>
          <p:cNvPr id="1239" name="Shape 1239"/>
          <p:cNvSpPr txBox="1"/>
          <p:nvPr/>
        </p:nvSpPr>
        <p:spPr>
          <a:xfrm>
            <a:off x="5292725" y="1989136"/>
            <a:ext cx="1871662"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240" name="Shape 1240"/>
          <p:cNvSpPr txBox="1"/>
          <p:nvPr/>
        </p:nvSpPr>
        <p:spPr>
          <a:xfrm>
            <a:off x="1066800" y="5791200"/>
            <a:ext cx="6010274" cy="8239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	      </a:t>
            </a:r>
            <a:r>
              <a:rPr lang="en-US" sz="4800" b="0" i="0" u="none">
                <a:solidFill>
                  <a:schemeClr val="dk1"/>
                </a:solidFill>
                <a:latin typeface="Arial"/>
                <a:ea typeface="Arial"/>
                <a:cs typeface="Arial"/>
                <a:sym typeface="Arial"/>
              </a:rPr>
              <a:t>30		       	2</a:t>
            </a:r>
          </a:p>
        </p:txBody>
      </p:sp>
      <p:pic>
        <p:nvPicPr>
          <p:cNvPr id="1241" name="Shape 1241"/>
          <p:cNvPicPr preferRelativeResize="0"/>
          <p:nvPr/>
        </p:nvPicPr>
        <p:blipFill rotWithShape="1">
          <a:blip r:embed="rId3">
            <a:alphaModFix/>
          </a:blip>
          <a:srcRect/>
          <a:stretch/>
        </p:blipFill>
        <p:spPr>
          <a:xfrm>
            <a:off x="0" y="1268412"/>
            <a:ext cx="3476624" cy="5343525"/>
          </a:xfrm>
          <a:prstGeom prst="rect">
            <a:avLst/>
          </a:prstGeom>
          <a:noFill/>
          <a:ln>
            <a:noFill/>
          </a:ln>
        </p:spPr>
      </p:pic>
      <p:pic>
        <p:nvPicPr>
          <p:cNvPr id="1242" name="Shape 1242"/>
          <p:cNvPicPr preferRelativeResize="0"/>
          <p:nvPr/>
        </p:nvPicPr>
        <p:blipFill rotWithShape="1">
          <a:blip r:embed="rId4">
            <a:alphaModFix/>
          </a:blip>
          <a:srcRect/>
          <a:stretch/>
        </p:blipFill>
        <p:spPr>
          <a:xfrm>
            <a:off x="4076700" y="2852736"/>
            <a:ext cx="5067300" cy="3028949"/>
          </a:xfrm>
          <a:prstGeom prst="rect">
            <a:avLst/>
          </a:prstGeom>
          <a:noFill/>
          <a:ln>
            <a:noFill/>
          </a:ln>
        </p:spPr>
      </p:pic>
    </p:spTree>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Shape 1247"/>
          <p:cNvSpPr txBox="1">
            <a:spLocks noGrp="1"/>
          </p:cNvSpPr>
          <p:nvPr>
            <p:ph type="title"/>
          </p:nvPr>
        </p:nvSpPr>
        <p:spPr>
          <a:xfrm>
            <a:off x="250825" y="333375"/>
            <a:ext cx="8642349" cy="91598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000" b="1" i="0" u="none" strike="noStrike" cap="none">
                <a:solidFill>
                  <a:srgbClr val="FF0000"/>
                </a:solidFill>
                <a:latin typeface="Arial"/>
                <a:ea typeface="Arial"/>
                <a:cs typeface="Arial"/>
                <a:sym typeface="Arial"/>
              </a:rPr>
              <a:t>ŠOK NIJE SAVJETOVAN, NASTAVITE PREMA GLASOVNIM/ZNAKOVNIM UPUTAMA</a:t>
            </a:r>
            <a:r>
              <a:rPr lang="en-US" sz="4400" b="0" i="0" u="none" strike="noStrike" cap="none">
                <a:solidFill>
                  <a:schemeClr val="dk2"/>
                </a:solidFill>
                <a:latin typeface="Arial"/>
                <a:ea typeface="Arial"/>
                <a:cs typeface="Arial"/>
                <a:sym typeface="Arial"/>
              </a:rPr>
              <a:t> </a:t>
            </a:r>
          </a:p>
        </p:txBody>
      </p:sp>
      <p:sp>
        <p:nvSpPr>
          <p:cNvPr id="1248" name="Shape 1248"/>
          <p:cNvSpPr txBox="1"/>
          <p:nvPr/>
        </p:nvSpPr>
        <p:spPr>
          <a:xfrm>
            <a:off x="5292725" y="1989136"/>
            <a:ext cx="1871662"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249" name="Shape 1249"/>
          <p:cNvSpPr txBox="1"/>
          <p:nvPr/>
        </p:nvSpPr>
        <p:spPr>
          <a:xfrm>
            <a:off x="1066800" y="5791200"/>
            <a:ext cx="6010274" cy="8239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	      </a:t>
            </a:r>
            <a:r>
              <a:rPr lang="en-US" sz="4800" b="0" i="0" u="none">
                <a:solidFill>
                  <a:schemeClr val="dk1"/>
                </a:solidFill>
                <a:latin typeface="Arial"/>
                <a:ea typeface="Arial"/>
                <a:cs typeface="Arial"/>
                <a:sym typeface="Arial"/>
              </a:rPr>
              <a:t>30		       	2</a:t>
            </a:r>
          </a:p>
        </p:txBody>
      </p:sp>
      <p:pic>
        <p:nvPicPr>
          <p:cNvPr id="1250" name="Shape 1250"/>
          <p:cNvPicPr preferRelativeResize="0"/>
          <p:nvPr/>
        </p:nvPicPr>
        <p:blipFill rotWithShape="1">
          <a:blip r:embed="rId3">
            <a:alphaModFix/>
          </a:blip>
          <a:srcRect/>
          <a:stretch/>
        </p:blipFill>
        <p:spPr>
          <a:xfrm>
            <a:off x="4256087" y="2708275"/>
            <a:ext cx="4887912" cy="2922586"/>
          </a:xfrm>
          <a:prstGeom prst="rect">
            <a:avLst/>
          </a:prstGeom>
          <a:noFill/>
          <a:ln>
            <a:noFill/>
          </a:ln>
        </p:spPr>
      </p:pic>
      <p:pic>
        <p:nvPicPr>
          <p:cNvPr id="1251" name="Shape 1251"/>
          <p:cNvPicPr preferRelativeResize="0"/>
          <p:nvPr/>
        </p:nvPicPr>
        <p:blipFill rotWithShape="1">
          <a:blip r:embed="rId4">
            <a:alphaModFix/>
          </a:blip>
          <a:srcRect/>
          <a:stretch/>
        </p:blipFill>
        <p:spPr>
          <a:xfrm>
            <a:off x="0" y="1268412"/>
            <a:ext cx="3476624" cy="5343525"/>
          </a:xfrm>
          <a:prstGeom prst="rect">
            <a:avLst/>
          </a:prstGeom>
          <a:noFill/>
          <a:ln>
            <a:noFill/>
          </a:ln>
        </p:spPr>
      </p:pic>
    </p:spTree>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Shape 1257"/>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PREDNOST SAMOLJEPLJIVIH ELEKTRODA</a:t>
            </a:r>
          </a:p>
        </p:txBody>
      </p:sp>
      <p:sp>
        <p:nvSpPr>
          <p:cNvPr id="1258" name="Shape 1258"/>
          <p:cNvSpPr txBox="1">
            <a:spLocks noGrp="1"/>
          </p:cNvSpPr>
          <p:nvPr>
            <p:ph type="body" idx="1"/>
          </p:nvPr>
        </p:nvSpPr>
        <p:spPr>
          <a:xfrm>
            <a:off x="0" y="2924175"/>
            <a:ext cx="9144000" cy="39338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Stalni nadzor srčane akcije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Kroz iste elektrode obavlja se defibrilacija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Nema iskrenja</a:t>
            </a:r>
          </a:p>
        </p:txBody>
      </p:sp>
      <p:pic>
        <p:nvPicPr>
          <p:cNvPr id="1259" name="Shape 1259" descr="220px-Defibrillation_Electrode_Position"/>
          <p:cNvPicPr preferRelativeResize="0"/>
          <p:nvPr/>
        </p:nvPicPr>
        <p:blipFill rotWithShape="1">
          <a:blip r:embed="rId3">
            <a:alphaModFix/>
          </a:blip>
          <a:srcRect/>
          <a:stretch/>
        </p:blipFill>
        <p:spPr>
          <a:xfrm>
            <a:off x="6588125" y="836612"/>
            <a:ext cx="2095499" cy="2705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52" name="Shape 252" descr="image12_1"/>
          <p:cNvPicPr preferRelativeResize="0"/>
          <p:nvPr/>
        </p:nvPicPr>
        <p:blipFill rotWithShape="1">
          <a:blip r:embed="rId3">
            <a:alphaModFix/>
          </a:blip>
          <a:srcRect/>
          <a:stretch/>
        </p:blipFill>
        <p:spPr>
          <a:xfrm>
            <a:off x="0" y="0"/>
            <a:ext cx="6372224" cy="3886200"/>
          </a:xfrm>
          <a:prstGeom prst="rect">
            <a:avLst/>
          </a:prstGeom>
          <a:noFill/>
          <a:ln>
            <a:noFill/>
          </a:ln>
        </p:spPr>
      </p:pic>
      <p:pic>
        <p:nvPicPr>
          <p:cNvPr id="253" name="Shape 253" descr="Aairwayjawthrust"/>
          <p:cNvPicPr preferRelativeResize="0">
            <a:picLocks noGrp="1"/>
          </p:cNvPicPr>
          <p:nvPr>
            <p:ph type="body" idx="1"/>
          </p:nvPr>
        </p:nvPicPr>
        <p:blipFill rotWithShape="1">
          <a:blip r:embed="rId4">
            <a:alphaModFix/>
          </a:blip>
          <a:srcRect/>
          <a:stretch/>
        </p:blipFill>
        <p:spPr>
          <a:xfrm>
            <a:off x="4572000" y="3198811"/>
            <a:ext cx="4572000" cy="3659186"/>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Shape 1265"/>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STANDARDNI RUČNI DEFIBRILATOR</a:t>
            </a:r>
          </a:p>
        </p:txBody>
      </p:sp>
      <p:pic>
        <p:nvPicPr>
          <p:cNvPr id="1266" name="Shape 1266" descr="1074-8"/>
          <p:cNvPicPr preferRelativeResize="0"/>
          <p:nvPr/>
        </p:nvPicPr>
        <p:blipFill rotWithShape="1">
          <a:blip r:embed="rId3">
            <a:alphaModFix/>
          </a:blip>
          <a:srcRect/>
          <a:stretch/>
        </p:blipFill>
        <p:spPr>
          <a:xfrm>
            <a:off x="0" y="2781300"/>
            <a:ext cx="4427537" cy="3619500"/>
          </a:xfrm>
          <a:prstGeom prst="rect">
            <a:avLst/>
          </a:prstGeom>
          <a:noFill/>
          <a:ln>
            <a:noFill/>
          </a:ln>
        </p:spPr>
      </p:pic>
      <p:pic>
        <p:nvPicPr>
          <p:cNvPr id="1267" name="Shape 1267" descr="defibrillator-paddles"/>
          <p:cNvPicPr preferRelativeResize="0">
            <a:picLocks noGrp="1"/>
          </p:cNvPicPr>
          <p:nvPr>
            <p:ph type="body" idx="1"/>
          </p:nvPr>
        </p:nvPicPr>
        <p:blipFill rotWithShape="1">
          <a:blip r:embed="rId4">
            <a:alphaModFix/>
          </a:blip>
          <a:srcRect/>
          <a:stretch/>
        </p:blipFill>
        <p:spPr>
          <a:xfrm>
            <a:off x="4500562" y="2309811"/>
            <a:ext cx="4643437" cy="4548187"/>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Shape 1273"/>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PREKORDIJALNI UDARAC</a:t>
            </a:r>
          </a:p>
        </p:txBody>
      </p:sp>
      <p:sp>
        <p:nvSpPr>
          <p:cNvPr id="1274" name="Shape 1274"/>
          <p:cNvSpPr txBox="1">
            <a:spLocks noGrp="1"/>
          </p:cNvSpPr>
          <p:nvPr>
            <p:ph type="body" idx="1"/>
          </p:nvPr>
        </p:nvSpPr>
        <p:spPr>
          <a:xfrm>
            <a:off x="0" y="836612"/>
            <a:ext cx="9144000" cy="60213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Unutar 30 s od nastanka srčanog zastoja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Samo ako defibrilacija nije moguća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Učinak – “defibrilator” niže energije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Normalni srčani ritam može prevesti u VT</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275" name="Shape 1275"/>
          <p:cNvPicPr preferRelativeResize="0"/>
          <p:nvPr/>
        </p:nvPicPr>
        <p:blipFill rotWithShape="1">
          <a:blip r:embed="rId3">
            <a:alphaModFix/>
          </a:blip>
          <a:srcRect/>
          <a:stretch/>
        </p:blipFill>
        <p:spPr>
          <a:xfrm>
            <a:off x="2195511" y="3540125"/>
            <a:ext cx="4392611" cy="33178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Shape 1281"/>
          <p:cNvSpPr txBox="1">
            <a:spLocks noGrp="1"/>
          </p:cNvSpPr>
          <p:nvPr>
            <p:ph type="title"/>
          </p:nvPr>
        </p:nvSpPr>
        <p:spPr>
          <a:xfrm>
            <a:off x="0" y="260350"/>
            <a:ext cx="8964612" cy="179704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200" b="1" i="0" u="none" strike="noStrike" cap="none">
                <a:solidFill>
                  <a:srgbClr val="FF0000"/>
                </a:solidFill>
                <a:latin typeface="Arial"/>
                <a:ea typeface="Arial"/>
                <a:cs typeface="Arial"/>
                <a:sym typeface="Arial"/>
              </a:rPr>
              <a:t>AKO ŽRTVA POČNE NORMALNO DISATI SMJESTITE JE U  </a:t>
            </a:r>
            <a:r>
              <a:rPr lang="en-US" sz="3200" b="1" i="0" u="sng" strike="noStrike" cap="none">
                <a:solidFill>
                  <a:srgbClr val="FF0000"/>
                </a:solidFill>
                <a:latin typeface="Arial"/>
                <a:ea typeface="Arial"/>
                <a:cs typeface="Arial"/>
                <a:sym typeface="Arial"/>
              </a:rPr>
              <a:t>BOČNI POLOŽAJ</a:t>
            </a:r>
          </a:p>
        </p:txBody>
      </p:sp>
      <p:pic>
        <p:nvPicPr>
          <p:cNvPr id="1282" name="Shape 1282"/>
          <p:cNvPicPr preferRelativeResize="0"/>
          <p:nvPr/>
        </p:nvPicPr>
        <p:blipFill rotWithShape="1">
          <a:blip r:embed="rId3">
            <a:alphaModFix/>
          </a:blip>
          <a:srcRect/>
          <a:stretch/>
        </p:blipFill>
        <p:spPr>
          <a:xfrm>
            <a:off x="0" y="3213100"/>
            <a:ext cx="9144000" cy="2803524"/>
          </a:xfrm>
          <a:prstGeom prst="rect">
            <a:avLst/>
          </a:prstGeom>
          <a:noFill/>
          <a:ln>
            <a:noFill/>
          </a:ln>
        </p:spPr>
      </p:pic>
    </p:spTree>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pic>
        <p:nvPicPr>
          <p:cNvPr id="1288" name="Shape 1288"/>
          <p:cNvPicPr preferRelativeResize="0"/>
          <p:nvPr/>
        </p:nvPicPr>
        <p:blipFill rotWithShape="1">
          <a:blip r:embed="rId3">
            <a:alphaModFix/>
          </a:blip>
          <a:srcRect/>
          <a:stretch/>
        </p:blipFill>
        <p:spPr>
          <a:xfrm>
            <a:off x="3276600" y="3716337"/>
            <a:ext cx="5867400" cy="1684336"/>
          </a:xfrm>
          <a:prstGeom prst="rect">
            <a:avLst/>
          </a:prstGeom>
          <a:noFill/>
          <a:ln>
            <a:noFill/>
          </a:ln>
        </p:spPr>
      </p:pic>
      <p:pic>
        <p:nvPicPr>
          <p:cNvPr id="1289" name="Shape 1289"/>
          <p:cNvPicPr preferRelativeResize="0"/>
          <p:nvPr/>
        </p:nvPicPr>
        <p:blipFill rotWithShape="1">
          <a:blip r:embed="rId4">
            <a:alphaModFix/>
          </a:blip>
          <a:srcRect/>
          <a:stretch/>
        </p:blipFill>
        <p:spPr>
          <a:xfrm>
            <a:off x="0" y="0"/>
            <a:ext cx="4356099" cy="3338511"/>
          </a:xfrm>
          <a:prstGeom prst="rect">
            <a:avLst/>
          </a:prstGeom>
          <a:noFill/>
          <a:ln>
            <a:noFill/>
          </a:ln>
        </p:spPr>
      </p:pic>
      <p:pic>
        <p:nvPicPr>
          <p:cNvPr id="1290" name="Shape 1290"/>
          <p:cNvPicPr preferRelativeResize="0"/>
          <p:nvPr/>
        </p:nvPicPr>
        <p:blipFill rotWithShape="1">
          <a:blip r:embed="rId5">
            <a:alphaModFix/>
          </a:blip>
          <a:srcRect/>
          <a:stretch/>
        </p:blipFill>
        <p:spPr>
          <a:xfrm>
            <a:off x="4500562" y="0"/>
            <a:ext cx="4643437" cy="3397250"/>
          </a:xfrm>
          <a:prstGeom prst="rect">
            <a:avLst/>
          </a:prstGeom>
          <a:noFill/>
          <a:ln>
            <a:noFill/>
          </a:ln>
        </p:spPr>
      </p:pic>
      <p:pic>
        <p:nvPicPr>
          <p:cNvPr id="1291" name="Shape 1291"/>
          <p:cNvPicPr preferRelativeResize="0"/>
          <p:nvPr/>
        </p:nvPicPr>
        <p:blipFill rotWithShape="1">
          <a:blip r:embed="rId6">
            <a:alphaModFix/>
          </a:blip>
          <a:srcRect/>
          <a:stretch/>
        </p:blipFill>
        <p:spPr>
          <a:xfrm>
            <a:off x="0" y="3429000"/>
            <a:ext cx="4067175" cy="3429000"/>
          </a:xfrm>
          <a:prstGeom prst="rect">
            <a:avLst/>
          </a:prstGeom>
          <a:noFill/>
          <a:ln>
            <a:noFill/>
          </a:ln>
        </p:spPr>
      </p:pic>
    </p:spTree>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Shape 1297"/>
          <p:cNvSpPr txBox="1"/>
          <p:nvPr/>
        </p:nvSpPr>
        <p:spPr>
          <a:xfrm>
            <a:off x="5867400" y="333375"/>
            <a:ext cx="2089150" cy="1439862"/>
          </a:xfrm>
          <a:prstGeom prst="rect">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298" name="Shape 1298"/>
          <p:cNvSpPr txBox="1"/>
          <p:nvPr/>
        </p:nvSpPr>
        <p:spPr>
          <a:xfrm>
            <a:off x="1835150" y="333375"/>
            <a:ext cx="2089150" cy="1439862"/>
          </a:xfrm>
          <a:prstGeom prst="rect">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299" name="Shape 1299"/>
          <p:cNvSpPr txBox="1"/>
          <p:nvPr/>
        </p:nvSpPr>
        <p:spPr>
          <a:xfrm>
            <a:off x="838200" y="1916111"/>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00" name="Shape 1300"/>
          <p:cNvSpPr txBox="1"/>
          <p:nvPr/>
        </p:nvSpPr>
        <p:spPr>
          <a:xfrm>
            <a:off x="838200" y="19161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p:txBody>
      </p:sp>
      <p:sp>
        <p:nvSpPr>
          <p:cNvPr id="1301" name="Shape 1301"/>
          <p:cNvSpPr txBox="1"/>
          <p:nvPr/>
        </p:nvSpPr>
        <p:spPr>
          <a:xfrm>
            <a:off x="838200" y="2525711"/>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02" name="Shape 1302"/>
          <p:cNvSpPr txBox="1"/>
          <p:nvPr/>
        </p:nvSpPr>
        <p:spPr>
          <a:xfrm>
            <a:off x="838200" y="3135311"/>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03" name="Shape 1303"/>
          <p:cNvSpPr txBox="1"/>
          <p:nvPr/>
        </p:nvSpPr>
        <p:spPr>
          <a:xfrm>
            <a:off x="838200" y="374491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04" name="Shape 1304"/>
          <p:cNvSpPr txBox="1"/>
          <p:nvPr/>
        </p:nvSpPr>
        <p:spPr>
          <a:xfrm>
            <a:off x="838200" y="435451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05" name="Shape 1305"/>
          <p:cNvSpPr txBox="1"/>
          <p:nvPr/>
        </p:nvSpPr>
        <p:spPr>
          <a:xfrm>
            <a:off x="838200" y="496411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06" name="Shape 1306"/>
          <p:cNvSpPr txBox="1"/>
          <p:nvPr/>
        </p:nvSpPr>
        <p:spPr>
          <a:xfrm>
            <a:off x="838200" y="557371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07" name="Shape 1307"/>
          <p:cNvSpPr txBox="1"/>
          <p:nvPr/>
        </p:nvSpPr>
        <p:spPr>
          <a:xfrm>
            <a:off x="838200" y="618331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08" name="Shape 1308"/>
          <p:cNvSpPr txBox="1"/>
          <p:nvPr/>
        </p:nvSpPr>
        <p:spPr>
          <a:xfrm>
            <a:off x="838200" y="25257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p:txBody>
      </p:sp>
      <p:sp>
        <p:nvSpPr>
          <p:cNvPr id="1309" name="Shape 1309"/>
          <p:cNvSpPr txBox="1"/>
          <p:nvPr/>
        </p:nvSpPr>
        <p:spPr>
          <a:xfrm>
            <a:off x="838200" y="31353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1310" name="Shape 1310"/>
          <p:cNvSpPr txBox="1"/>
          <p:nvPr/>
        </p:nvSpPr>
        <p:spPr>
          <a:xfrm>
            <a:off x="838200" y="37449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p:txBody>
      </p:sp>
      <p:sp>
        <p:nvSpPr>
          <p:cNvPr id="1311" name="Shape 1311"/>
          <p:cNvSpPr txBox="1"/>
          <p:nvPr/>
        </p:nvSpPr>
        <p:spPr>
          <a:xfrm>
            <a:off x="838200" y="4354512"/>
            <a:ext cx="3962399" cy="9159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1312" name="Shape 1312"/>
          <p:cNvSpPr txBox="1"/>
          <p:nvPr/>
        </p:nvSpPr>
        <p:spPr>
          <a:xfrm>
            <a:off x="838200" y="49641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p:txBody>
      </p:sp>
      <p:sp>
        <p:nvSpPr>
          <p:cNvPr id="1313" name="Shape 1313"/>
          <p:cNvSpPr txBox="1"/>
          <p:nvPr/>
        </p:nvSpPr>
        <p:spPr>
          <a:xfrm>
            <a:off x="838200" y="55737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30 kompresija</a:t>
            </a:r>
          </a:p>
        </p:txBody>
      </p:sp>
      <p:sp>
        <p:nvSpPr>
          <p:cNvPr id="1314" name="Shape 1314"/>
          <p:cNvSpPr txBox="1"/>
          <p:nvPr/>
        </p:nvSpPr>
        <p:spPr>
          <a:xfrm>
            <a:off x="838200" y="6183312"/>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1315" name="Shape 1315"/>
          <p:cNvSpPr txBox="1"/>
          <p:nvPr/>
        </p:nvSpPr>
        <p:spPr>
          <a:xfrm>
            <a:off x="4930775" y="1916111"/>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16" name="Shape 1316"/>
          <p:cNvSpPr txBox="1"/>
          <p:nvPr/>
        </p:nvSpPr>
        <p:spPr>
          <a:xfrm>
            <a:off x="4930775" y="1916111"/>
            <a:ext cx="3962399" cy="519112"/>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p:txBody>
      </p:sp>
      <p:sp>
        <p:nvSpPr>
          <p:cNvPr id="1317" name="Shape 1317"/>
          <p:cNvSpPr txBox="1"/>
          <p:nvPr/>
        </p:nvSpPr>
        <p:spPr>
          <a:xfrm>
            <a:off x="4930775" y="2525711"/>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18" name="Shape 1318"/>
          <p:cNvSpPr txBox="1"/>
          <p:nvPr/>
        </p:nvSpPr>
        <p:spPr>
          <a:xfrm>
            <a:off x="4930775" y="3135311"/>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19" name="Shape 1319"/>
          <p:cNvSpPr txBox="1"/>
          <p:nvPr/>
        </p:nvSpPr>
        <p:spPr>
          <a:xfrm>
            <a:off x="4930775" y="3744912"/>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20" name="Shape 1320"/>
          <p:cNvSpPr txBox="1"/>
          <p:nvPr/>
        </p:nvSpPr>
        <p:spPr>
          <a:xfrm>
            <a:off x="4930775" y="4354512"/>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21" name="Shape 1321"/>
          <p:cNvSpPr txBox="1"/>
          <p:nvPr/>
        </p:nvSpPr>
        <p:spPr>
          <a:xfrm>
            <a:off x="4930775" y="4964112"/>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22" name="Shape 1322"/>
          <p:cNvSpPr txBox="1"/>
          <p:nvPr/>
        </p:nvSpPr>
        <p:spPr>
          <a:xfrm>
            <a:off x="4930775" y="5573712"/>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23" name="Shape 1323"/>
          <p:cNvSpPr txBox="1"/>
          <p:nvPr/>
        </p:nvSpPr>
        <p:spPr>
          <a:xfrm>
            <a:off x="4930775" y="6183312"/>
            <a:ext cx="3962399" cy="533399"/>
          </a:xfrm>
          <a:prstGeom prst="rect">
            <a:avLst/>
          </a:prstGeom>
          <a:solidFill>
            <a:srgbClr val="3399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1324" name="Shape 1324"/>
          <p:cNvSpPr txBox="1"/>
          <p:nvPr/>
        </p:nvSpPr>
        <p:spPr>
          <a:xfrm>
            <a:off x="4930775" y="2525711"/>
            <a:ext cx="3962399" cy="519112"/>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p:txBody>
      </p:sp>
      <p:sp>
        <p:nvSpPr>
          <p:cNvPr id="1325" name="Shape 1325"/>
          <p:cNvSpPr txBox="1"/>
          <p:nvPr/>
        </p:nvSpPr>
        <p:spPr>
          <a:xfrm>
            <a:off x="4930775" y="3135311"/>
            <a:ext cx="3962399" cy="519112"/>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1326" name="Shape 1326"/>
          <p:cNvSpPr txBox="1"/>
          <p:nvPr/>
        </p:nvSpPr>
        <p:spPr>
          <a:xfrm>
            <a:off x="4930775" y="3744912"/>
            <a:ext cx="3962399" cy="519112"/>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p:txBody>
      </p:sp>
      <p:sp>
        <p:nvSpPr>
          <p:cNvPr id="1327" name="Shape 1327"/>
          <p:cNvSpPr txBox="1"/>
          <p:nvPr/>
        </p:nvSpPr>
        <p:spPr>
          <a:xfrm>
            <a:off x="4930775" y="4354512"/>
            <a:ext cx="3962399" cy="946150"/>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1328" name="Shape 1328"/>
          <p:cNvSpPr txBox="1"/>
          <p:nvPr/>
        </p:nvSpPr>
        <p:spPr>
          <a:xfrm>
            <a:off x="4930775" y="4964112"/>
            <a:ext cx="3962399" cy="519112"/>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p:txBody>
      </p:sp>
      <p:sp>
        <p:nvSpPr>
          <p:cNvPr id="1329" name="Shape 1329"/>
          <p:cNvSpPr txBox="1"/>
          <p:nvPr/>
        </p:nvSpPr>
        <p:spPr>
          <a:xfrm>
            <a:off x="4930775" y="5573712"/>
            <a:ext cx="3962399" cy="519112"/>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Pričvrsti defibrilator</a:t>
            </a:r>
          </a:p>
        </p:txBody>
      </p:sp>
      <p:sp>
        <p:nvSpPr>
          <p:cNvPr id="1330" name="Shape 1330"/>
          <p:cNvSpPr txBox="1"/>
          <p:nvPr/>
        </p:nvSpPr>
        <p:spPr>
          <a:xfrm>
            <a:off x="4930775" y="6183312"/>
            <a:ext cx="3962399" cy="519112"/>
          </a:xfrm>
          <a:prstGeom prst="rect">
            <a:avLst/>
          </a:prstGeom>
          <a:solidFill>
            <a:srgbClr val="33996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Prati glasovne upute</a:t>
            </a:r>
          </a:p>
        </p:txBody>
      </p:sp>
      <p:pic>
        <p:nvPicPr>
          <p:cNvPr id="1331" name="Shape 1331"/>
          <p:cNvPicPr preferRelativeResize="0"/>
          <p:nvPr/>
        </p:nvPicPr>
        <p:blipFill rotWithShape="1">
          <a:blip r:embed="rId3">
            <a:alphaModFix/>
          </a:blip>
          <a:srcRect/>
          <a:stretch/>
        </p:blipFill>
        <p:spPr>
          <a:xfrm>
            <a:off x="250825" y="381000"/>
            <a:ext cx="3600450" cy="1290636"/>
          </a:xfrm>
          <a:prstGeom prst="rect">
            <a:avLst/>
          </a:prstGeom>
          <a:noFill/>
          <a:ln>
            <a:noFill/>
          </a:ln>
        </p:spPr>
      </p:pic>
      <p:pic>
        <p:nvPicPr>
          <p:cNvPr id="1332" name="Shape 1332"/>
          <p:cNvPicPr preferRelativeResize="0"/>
          <p:nvPr/>
        </p:nvPicPr>
        <p:blipFill rotWithShape="1">
          <a:blip r:embed="rId4">
            <a:alphaModFix/>
          </a:blip>
          <a:srcRect/>
          <a:stretch/>
        </p:blipFill>
        <p:spPr>
          <a:xfrm>
            <a:off x="5973762" y="476250"/>
            <a:ext cx="1911350" cy="1209675"/>
          </a:xfrm>
          <a:prstGeom prst="rect">
            <a:avLst/>
          </a:prstGeom>
          <a:noFill/>
          <a:ln>
            <a:noFill/>
          </a:ln>
        </p:spPr>
      </p:pic>
    </p:spTree>
  </p:cSld>
  <p:clrMapOvr>
    <a:masterClrMapping/>
  </p:clrMapOvr>
  <p:transition spd="slow">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Shape 133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KOGA NE REANIMIRAMO?</a:t>
            </a:r>
          </a:p>
        </p:txBody>
      </p:sp>
      <p:sp>
        <p:nvSpPr>
          <p:cNvPr id="1339" name="Shape 1339"/>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Bolesnike u zadnjem stadiju bolesti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Ireverzibilna smrt (mrtvačka ukočenost)</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Shape 1345"/>
          <p:cNvSpPr txBox="1">
            <a:spLocks noGrp="1"/>
          </p:cNvSpPr>
          <p:nvPr>
            <p:ph type="title"/>
          </p:nvPr>
        </p:nvSpPr>
        <p:spPr>
          <a:xfrm>
            <a:off x="457200" y="274637"/>
            <a:ext cx="8686800" cy="11430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REANIMACIJA DJECE</a:t>
            </a:r>
          </a:p>
        </p:txBody>
      </p:sp>
      <p:sp>
        <p:nvSpPr>
          <p:cNvPr id="1346" name="Shape 1346"/>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Mnoga djeca nisu reanimirana zbog straha spašavatelja da će im naškoditi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Reanimacija koju provode očevici značajno poboljšava ishod i samo vanjska masaža srca ili ventilacija s izdahnutim zrakom rezultira boljim ishodom nego kada se</a:t>
            </a:r>
          </a:p>
          <a:p>
            <a:pPr marL="342900" marR="0" lvl="0" indent="-342900" algn="l" rtl="0">
              <a:lnSpc>
                <a:spcPct val="100000"/>
              </a:lnSpc>
              <a:spcBef>
                <a:spcPts val="800"/>
              </a:spcBef>
              <a:spcAft>
                <a:spcPts val="0"/>
              </a:spcAft>
              <a:buClr>
                <a:schemeClr val="dk1"/>
              </a:buClr>
              <a:buSzPct val="25000"/>
              <a:buFont typeface="Arial"/>
              <a:buNone/>
            </a:pPr>
            <a:r>
              <a:rPr lang="en-US" sz="4000" b="0" i="0" u="none" strike="noStrike" cap="none">
                <a:solidFill>
                  <a:schemeClr val="dk1"/>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NE ČINI NIŠTA!!!</a:t>
            </a:r>
          </a:p>
        </p:txBody>
      </p:sp>
      <p:pic>
        <p:nvPicPr>
          <p:cNvPr id="1347" name="Shape 1347" descr="infant chest compression"/>
          <p:cNvPicPr preferRelativeResize="0"/>
          <p:nvPr/>
        </p:nvPicPr>
        <p:blipFill rotWithShape="1">
          <a:blip r:embed="rId3">
            <a:alphaModFix/>
          </a:blip>
          <a:srcRect/>
          <a:stretch/>
        </p:blipFill>
        <p:spPr>
          <a:xfrm>
            <a:off x="611187" y="0"/>
            <a:ext cx="2268536" cy="1682749"/>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Shape 13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1354" name="Shape 1354" descr="klir"/>
          <p:cNvPicPr preferRelativeResize="0"/>
          <p:nvPr/>
        </p:nvPicPr>
        <p:blipFill rotWithShape="1">
          <a:blip r:embed="rId3">
            <a:alphaModFix/>
          </a:blip>
          <a:srcRect/>
          <a:stretch/>
        </p:blipFill>
        <p:spPr>
          <a:xfrm>
            <a:off x="0" y="0"/>
            <a:ext cx="9524" cy="95250"/>
          </a:xfrm>
          <a:prstGeom prst="rect">
            <a:avLst/>
          </a:prstGeom>
          <a:noFill/>
          <a:ln>
            <a:noFill/>
          </a:ln>
        </p:spPr>
      </p:pic>
      <p:pic>
        <p:nvPicPr>
          <p:cNvPr id="1355" name="Shape 1355" descr="klir"/>
          <p:cNvPicPr preferRelativeResize="0"/>
          <p:nvPr/>
        </p:nvPicPr>
        <p:blipFill rotWithShape="1">
          <a:blip r:embed="rId3">
            <a:alphaModFix/>
          </a:blip>
          <a:srcRect/>
          <a:stretch/>
        </p:blipFill>
        <p:spPr>
          <a:xfrm>
            <a:off x="155575" y="46036"/>
            <a:ext cx="9524" cy="9524"/>
          </a:xfrm>
          <a:prstGeom prst="rect">
            <a:avLst/>
          </a:prstGeom>
          <a:noFill/>
          <a:ln>
            <a:noFill/>
          </a:ln>
        </p:spPr>
      </p:pic>
      <p:pic>
        <p:nvPicPr>
          <p:cNvPr id="1356" name="Shape 1356" descr="BLS-djeca"/>
          <p:cNvPicPr preferRelativeResize="0">
            <a:picLocks noGrp="1"/>
          </p:cNvPicPr>
          <p:nvPr>
            <p:ph type="body" idx="1"/>
          </p:nvPr>
        </p:nvPicPr>
        <p:blipFill rotWithShape="1">
          <a:blip r:embed="rId4">
            <a:alphaModFix/>
          </a:blip>
          <a:srcRect/>
          <a:stretch/>
        </p:blipFill>
        <p:spPr>
          <a:xfrm>
            <a:off x="2619375" y="0"/>
            <a:ext cx="3467099" cy="6858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Shape 1362"/>
          <p:cNvSpPr txBox="1">
            <a:spLocks noGrp="1"/>
          </p:cNvSpPr>
          <p:nvPr>
            <p:ph type="title"/>
          </p:nvPr>
        </p:nvSpPr>
        <p:spPr>
          <a:xfrm>
            <a:off x="457200" y="0"/>
            <a:ext cx="8229600" cy="11255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SPAŠAVATELJI-LAICI</a:t>
            </a:r>
          </a:p>
        </p:txBody>
      </p:sp>
      <p:sp>
        <p:nvSpPr>
          <p:cNvPr id="1363" name="Shape 1363"/>
          <p:cNvSpPr txBox="1">
            <a:spLocks noGrp="1"/>
          </p:cNvSpPr>
          <p:nvPr>
            <p:ph type="body" idx="1"/>
          </p:nvPr>
        </p:nvSpPr>
        <p:spPr>
          <a:xfrm>
            <a:off x="0" y="836612"/>
            <a:ext cx="9144000" cy="60213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tehnike koje primjenjuje jedna osoba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primjena omjera:</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30</a:t>
            </a:r>
            <a:r>
              <a:rPr lang="en-US" sz="4000" b="0" i="0" u="none" strike="noStrike" cap="none">
                <a:solidFill>
                  <a:schemeClr val="accent2"/>
                </a:solidFill>
                <a:latin typeface="Arial"/>
                <a:ea typeface="Arial"/>
                <a:cs typeface="Arial"/>
                <a:sym typeface="Arial"/>
              </a:rPr>
              <a:t> kompresija:</a:t>
            </a:r>
            <a:r>
              <a:rPr lang="en-US" sz="4000" b="1" i="0" u="none" strike="noStrike" cap="none">
                <a:solidFill>
                  <a:srgbClr val="FF0000"/>
                </a:solidFill>
                <a:latin typeface="Arial"/>
                <a:ea typeface="Arial"/>
                <a:cs typeface="Arial"/>
                <a:sym typeface="Arial"/>
              </a:rPr>
              <a:t>2 </a:t>
            </a:r>
            <a:r>
              <a:rPr lang="en-US" sz="4000" b="0" i="0" u="none" strike="noStrike" cap="none">
                <a:solidFill>
                  <a:schemeClr val="accent2"/>
                </a:solidFill>
                <a:latin typeface="Arial"/>
                <a:ea typeface="Arial"/>
                <a:cs typeface="Arial"/>
                <a:sym typeface="Arial"/>
              </a:rPr>
              <a:t>ventilacije</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1364" name="Shape 1364" descr="cpr_infant"/>
          <p:cNvPicPr preferRelativeResize="0"/>
          <p:nvPr/>
        </p:nvPicPr>
        <p:blipFill rotWithShape="1">
          <a:blip r:embed="rId3">
            <a:alphaModFix/>
          </a:blip>
          <a:srcRect/>
          <a:stretch/>
        </p:blipFill>
        <p:spPr>
          <a:xfrm>
            <a:off x="5148262" y="3524250"/>
            <a:ext cx="2857499" cy="3333750"/>
          </a:xfrm>
          <a:prstGeom prst="rect">
            <a:avLst/>
          </a:prstGeom>
          <a:noFill/>
          <a:ln>
            <a:noFill/>
          </a:ln>
        </p:spPr>
      </p:pic>
      <p:pic>
        <p:nvPicPr>
          <p:cNvPr id="1365" name="Shape 1365" descr="chokinginfant"/>
          <p:cNvPicPr preferRelativeResize="0"/>
          <p:nvPr/>
        </p:nvPicPr>
        <p:blipFill rotWithShape="1">
          <a:blip r:embed="rId4">
            <a:alphaModFix/>
          </a:blip>
          <a:srcRect/>
          <a:stretch/>
        </p:blipFill>
        <p:spPr>
          <a:xfrm>
            <a:off x="652462" y="2924175"/>
            <a:ext cx="3146425" cy="39338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Shape 1371"/>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DVA ILI VIŠE SPAŠAVATELJA</a:t>
            </a:r>
          </a:p>
        </p:txBody>
      </p:sp>
      <p:sp>
        <p:nvSpPr>
          <p:cNvPr id="1372" name="Shape 1372"/>
          <p:cNvSpPr txBox="1">
            <a:spLocks noGrp="1"/>
          </p:cNvSpPr>
          <p:nvPr>
            <p:ph type="body" idx="1"/>
          </p:nvPr>
        </p:nvSpPr>
        <p:spPr>
          <a:xfrm>
            <a:off x="0" y="765175"/>
            <a:ext cx="9144000" cy="60928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kojima je dužnost reagirati trebali bi učiti drugačiji omjer (</a:t>
            </a:r>
            <a:r>
              <a:rPr lang="en-US" sz="4000" b="1" i="0" u="none" strike="noStrike" cap="none">
                <a:solidFill>
                  <a:srgbClr val="FF0000"/>
                </a:solidFill>
                <a:latin typeface="Arial"/>
                <a:ea typeface="Arial"/>
                <a:cs typeface="Arial"/>
                <a:sym typeface="Arial"/>
              </a:rPr>
              <a:t>15:2</a:t>
            </a:r>
            <a:r>
              <a:rPr lang="en-US" sz="4000" b="0" i="0" u="none" strike="noStrike" cap="none">
                <a:solidFill>
                  <a:schemeClr val="accent2"/>
                </a:solidFill>
                <a:latin typeface="Arial"/>
                <a:ea typeface="Arial"/>
                <a:cs typeface="Arial"/>
                <a:sym typeface="Arial"/>
              </a:rPr>
              <a:t>)</a:t>
            </a:r>
            <a:r>
              <a:rPr lang="en-US" sz="3200" b="0" i="0" u="none" strike="noStrike" cap="none">
                <a:solidFill>
                  <a:schemeClr val="dk1"/>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zdravstveni djelatnici koji trebaju dobiti dodatnu izobrazbu koja je ciljana specifično na reanimaciju djece</a:t>
            </a:r>
          </a:p>
        </p:txBody>
      </p:sp>
      <p:pic>
        <p:nvPicPr>
          <p:cNvPr id="1373" name="Shape 1373" descr="23FF5"/>
          <p:cNvPicPr preferRelativeResize="0"/>
          <p:nvPr/>
        </p:nvPicPr>
        <p:blipFill rotWithShape="1">
          <a:blip r:embed="rId3">
            <a:alphaModFix/>
          </a:blip>
          <a:srcRect/>
          <a:stretch/>
        </p:blipFill>
        <p:spPr>
          <a:xfrm>
            <a:off x="2627311" y="3978275"/>
            <a:ext cx="4140199" cy="28797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PROVJERA DISANJA</a:t>
            </a:r>
          </a:p>
        </p:txBody>
      </p:sp>
      <p:sp>
        <p:nvSpPr>
          <p:cNvPr id="260" name="Shape 260"/>
          <p:cNvSpPr txBox="1">
            <a:spLocks noGrp="1"/>
          </p:cNvSpPr>
          <p:nvPr>
            <p:ph type="body" idx="1"/>
          </p:nvPr>
        </p:nvSpPr>
        <p:spPr>
          <a:xfrm>
            <a:off x="0" y="1412875"/>
            <a:ext cx="9144000" cy="54451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Zabaci glavu</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Digni donju vilicu</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Promjene</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Frekvencija</a:t>
            </a:r>
          </a:p>
          <a:p>
            <a:pPr marL="342900" marR="0" lvl="0" indent="-342900" algn="l" rtl="0">
              <a:lnSpc>
                <a:spcPct val="100000"/>
              </a:lnSpc>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GLEDAJ</a:t>
            </a:r>
          </a:p>
          <a:p>
            <a:pPr marL="342900" marR="0" lvl="0" indent="-342900" algn="l" rtl="0">
              <a:lnSpc>
                <a:spcPct val="100000"/>
              </a:lnSpc>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SLUŠAJ</a:t>
            </a:r>
          </a:p>
          <a:p>
            <a:pPr marL="342900" marR="0" lvl="0" indent="-342900" algn="l" rtl="0">
              <a:lnSpc>
                <a:spcPct val="100000"/>
              </a:lnSpc>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OSJEĆAJ</a:t>
            </a:r>
          </a:p>
        </p:txBody>
      </p:sp>
      <p:pic>
        <p:nvPicPr>
          <p:cNvPr id="261" name="Shape 261"/>
          <p:cNvPicPr preferRelativeResize="0"/>
          <p:nvPr/>
        </p:nvPicPr>
        <p:blipFill rotWithShape="1">
          <a:blip r:embed="rId3">
            <a:alphaModFix/>
          </a:blip>
          <a:srcRect/>
          <a:stretch/>
        </p:blipFill>
        <p:spPr>
          <a:xfrm>
            <a:off x="2916236" y="2625725"/>
            <a:ext cx="6608762" cy="423227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Shape 1379"/>
          <p:cNvSpPr txBox="1">
            <a:spLocks noGrp="1"/>
          </p:cNvSpPr>
          <p:nvPr>
            <p:ph type="title"/>
          </p:nvPr>
        </p:nvSpPr>
        <p:spPr>
          <a:xfrm>
            <a:off x="0" y="0"/>
            <a:ext cx="9144000" cy="105251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TEHNIKA VANJSKE MASAŽE SRCA</a:t>
            </a:r>
            <a:r>
              <a:rPr lang="en-US" sz="4000" b="0" i="0" u="none" strike="noStrike" cap="none">
                <a:solidFill>
                  <a:schemeClr val="dk2"/>
                </a:solidFill>
                <a:latin typeface="Arial"/>
                <a:ea typeface="Arial"/>
                <a:cs typeface="Arial"/>
                <a:sym typeface="Arial"/>
              </a:rPr>
              <a:t> </a:t>
            </a:r>
          </a:p>
        </p:txBody>
      </p:sp>
      <p:sp>
        <p:nvSpPr>
          <p:cNvPr id="1380" name="Shape 1380"/>
          <p:cNvSpPr txBox="1">
            <a:spLocks noGrp="1"/>
          </p:cNvSpPr>
          <p:nvPr>
            <p:ph type="body" idx="1"/>
          </p:nvPr>
        </p:nvSpPr>
        <p:spPr>
          <a:xfrm>
            <a:off x="0" y="908050"/>
            <a:ext cx="9144000" cy="59499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Tehnika vanjske masaže srca kod </a:t>
            </a:r>
            <a:r>
              <a:rPr lang="en-US" sz="4000" b="1" i="0" u="sng" strike="noStrike" cap="none">
                <a:solidFill>
                  <a:srgbClr val="FF0000"/>
                </a:solidFill>
                <a:latin typeface="Arial"/>
                <a:ea typeface="Arial"/>
                <a:cs typeface="Arial"/>
                <a:sym typeface="Arial"/>
              </a:rPr>
              <a:t>dojenčeta</a:t>
            </a:r>
            <a:r>
              <a:rPr lang="en-US" sz="4000" b="0" i="0" u="none" strike="noStrike" cap="none">
                <a:solidFill>
                  <a:schemeClr val="accent2"/>
                </a:solidFill>
                <a:latin typeface="Arial"/>
                <a:ea typeface="Arial"/>
                <a:cs typeface="Arial"/>
                <a:sym typeface="Arial"/>
              </a:rPr>
              <a:t>: kompresija s dva prsta za </a:t>
            </a:r>
            <a:r>
              <a:rPr lang="en-US" sz="4000" b="1" i="0" u="none" strike="noStrike" cap="none">
                <a:solidFill>
                  <a:schemeClr val="accent2"/>
                </a:solidFill>
                <a:latin typeface="Arial"/>
                <a:ea typeface="Arial"/>
                <a:cs typeface="Arial"/>
                <a:sym typeface="Arial"/>
              </a:rPr>
              <a:t>jednog</a:t>
            </a:r>
            <a:r>
              <a:rPr lang="en-US" sz="4000" b="0" i="0" u="none" strike="noStrike" cap="none">
                <a:solidFill>
                  <a:schemeClr val="accent2"/>
                </a:solidFill>
                <a:latin typeface="Arial"/>
                <a:ea typeface="Arial"/>
                <a:cs typeface="Arial"/>
                <a:sym typeface="Arial"/>
              </a:rPr>
              <a:t> spašavatelja</a:t>
            </a:r>
          </a:p>
        </p:txBody>
      </p:sp>
      <p:pic>
        <p:nvPicPr>
          <p:cNvPr id="1381" name="Shape 1381"/>
          <p:cNvPicPr preferRelativeResize="0"/>
          <p:nvPr/>
        </p:nvPicPr>
        <p:blipFill rotWithShape="1">
          <a:blip r:embed="rId3">
            <a:alphaModFix/>
          </a:blip>
          <a:srcRect/>
          <a:stretch/>
        </p:blipFill>
        <p:spPr>
          <a:xfrm>
            <a:off x="5430837" y="2060575"/>
            <a:ext cx="3324225" cy="479742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Shape 1387"/>
          <p:cNvSpPr txBox="1">
            <a:spLocks noGrp="1"/>
          </p:cNvSpPr>
          <p:nvPr>
            <p:ph type="title"/>
          </p:nvPr>
        </p:nvSpPr>
        <p:spPr>
          <a:xfrm>
            <a:off x="0" y="0"/>
            <a:ext cx="9144000" cy="11255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TEHNIKA VANJSKE MASAŽE SRCA</a:t>
            </a:r>
          </a:p>
        </p:txBody>
      </p:sp>
      <p:sp>
        <p:nvSpPr>
          <p:cNvPr id="1388" name="Shape 1388"/>
          <p:cNvSpPr txBox="1">
            <a:spLocks noGrp="1"/>
          </p:cNvSpPr>
          <p:nvPr>
            <p:ph type="body" idx="1"/>
          </p:nvPr>
        </p:nvSpPr>
        <p:spPr>
          <a:xfrm>
            <a:off x="0" y="1125537"/>
            <a:ext cx="9144000" cy="57324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 tehnika </a:t>
            </a:r>
            <a:r>
              <a:rPr lang="en-US" sz="4000" b="1" i="0" u="none" strike="noStrike" cap="none">
                <a:solidFill>
                  <a:schemeClr val="accent2"/>
                </a:solidFill>
                <a:latin typeface="Arial"/>
                <a:ea typeface="Arial"/>
                <a:cs typeface="Arial"/>
                <a:sym typeface="Arial"/>
              </a:rPr>
              <a:t>dva palca</a:t>
            </a:r>
            <a:r>
              <a:rPr lang="en-US" sz="4000" b="0" i="0" u="none" strike="noStrike" cap="none">
                <a:solidFill>
                  <a:schemeClr val="accent2"/>
                </a:solidFill>
                <a:latin typeface="Arial"/>
                <a:ea typeface="Arial"/>
                <a:cs typeface="Arial"/>
                <a:sym typeface="Arial"/>
              </a:rPr>
              <a:t> s obuhvaćanjem prsnoga koša za dva ili više spašavatelja</a:t>
            </a:r>
          </a:p>
        </p:txBody>
      </p:sp>
      <p:pic>
        <p:nvPicPr>
          <p:cNvPr id="1389" name="Shape 1389"/>
          <p:cNvPicPr preferRelativeResize="0"/>
          <p:nvPr/>
        </p:nvPicPr>
        <p:blipFill rotWithShape="1">
          <a:blip r:embed="rId3">
            <a:alphaModFix/>
          </a:blip>
          <a:srcRect/>
          <a:stretch/>
        </p:blipFill>
        <p:spPr>
          <a:xfrm>
            <a:off x="4211637" y="2349500"/>
            <a:ext cx="3682999" cy="45085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Shape 139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TEHNIKA VANJSKE MASAŽE SRCA</a:t>
            </a:r>
          </a:p>
        </p:txBody>
      </p:sp>
      <p:sp>
        <p:nvSpPr>
          <p:cNvPr id="1395" name="Shape 1395"/>
          <p:cNvSpPr txBox="1">
            <a:spLocks noGrp="1"/>
          </p:cNvSpPr>
          <p:nvPr>
            <p:ph type="body" idx="1"/>
          </p:nvPr>
        </p:nvSpPr>
        <p:spPr>
          <a:xfrm>
            <a:off x="0" y="1196975"/>
            <a:ext cx="9144000" cy="56610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 </a:t>
            </a:r>
            <a:r>
              <a:rPr lang="en-US" sz="4000" b="1" i="0" u="sng" strike="noStrike" cap="none">
                <a:solidFill>
                  <a:srgbClr val="FF0000"/>
                </a:solidFill>
                <a:latin typeface="Arial"/>
                <a:ea typeface="Arial"/>
                <a:cs typeface="Arial"/>
                <a:sym typeface="Arial"/>
              </a:rPr>
              <a:t>stariju djecu</a:t>
            </a:r>
            <a:r>
              <a:rPr lang="en-US" sz="4000" b="0" i="0" u="none" strike="noStrike" cap="none">
                <a:solidFill>
                  <a:schemeClr val="accent2"/>
                </a:solidFill>
                <a:latin typeface="Arial"/>
                <a:ea typeface="Arial"/>
                <a:cs typeface="Arial"/>
                <a:sym typeface="Arial"/>
              </a:rPr>
              <a:t> - vanjska masaža srca s jednom ili dvije ruke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Naglasak je na postizanju odgovarajuće dubine kompresije s minimalnim prekidima koristeći jednu ili dvije ruke, prema sklonostima spašavatelja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Shape 140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402" name="Shape 1402"/>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403" name="Shape 1403" descr="cpr_adult_child"/>
          <p:cNvPicPr preferRelativeResize="0"/>
          <p:nvPr/>
        </p:nvPicPr>
        <p:blipFill rotWithShape="1">
          <a:blip r:embed="rId3">
            <a:alphaModFix/>
          </a:blip>
          <a:srcRect/>
          <a:stretch/>
        </p:blipFill>
        <p:spPr>
          <a:xfrm>
            <a:off x="0" y="2043111"/>
            <a:ext cx="5219699" cy="4814887"/>
          </a:xfrm>
          <a:prstGeom prst="rect">
            <a:avLst/>
          </a:prstGeom>
          <a:noFill/>
          <a:ln>
            <a:noFill/>
          </a:ln>
        </p:spPr>
      </p:pic>
      <p:pic>
        <p:nvPicPr>
          <p:cNvPr id="1404" name="Shape 1404" descr="performing-cpr-on-a-child"/>
          <p:cNvPicPr preferRelativeResize="0"/>
          <p:nvPr/>
        </p:nvPicPr>
        <p:blipFill rotWithShape="1">
          <a:blip r:embed="rId4">
            <a:alphaModFix/>
          </a:blip>
          <a:srcRect/>
          <a:stretch/>
        </p:blipFill>
        <p:spPr>
          <a:xfrm>
            <a:off x="4902200" y="260350"/>
            <a:ext cx="4241799" cy="522922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Shape 1410"/>
          <p:cNvSpPr txBox="1">
            <a:spLocks noGrp="1"/>
          </p:cNvSpPr>
          <p:nvPr>
            <p:ph type="title"/>
          </p:nvPr>
        </p:nvSpPr>
        <p:spPr>
          <a:xfrm>
            <a:off x="457200" y="-242887"/>
            <a:ext cx="8229600" cy="242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411" name="Shape 1411"/>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rgbClr val="FF0000"/>
              </a:buClr>
              <a:buSzPct val="100000"/>
              <a:buFont typeface="Arial"/>
              <a:buAutoNum type="arabicPeriod"/>
            </a:pPr>
            <a:r>
              <a:rPr lang="en-US" sz="4000" b="1" i="0" u="none" strike="noStrike" cap="none">
                <a:solidFill>
                  <a:srgbClr val="FF0000"/>
                </a:solidFill>
                <a:latin typeface="Arial"/>
                <a:ea typeface="Arial"/>
                <a:cs typeface="Arial"/>
                <a:sym typeface="Arial"/>
              </a:rPr>
              <a:t>OSIGURATI SIGURNOST ZA SPAŠAVATELJA I DIJETE</a:t>
            </a:r>
          </a:p>
          <a:p>
            <a:pPr marL="609600" marR="0" lvl="0" indent="-609600" algn="l" rtl="0">
              <a:lnSpc>
                <a:spcPct val="100000"/>
              </a:lnSpc>
              <a:spcBef>
                <a:spcPts val="640"/>
              </a:spcBef>
              <a:spcAft>
                <a:spcPts val="0"/>
              </a:spcAft>
              <a:buClr>
                <a:srgbClr val="FF0000"/>
              </a:buClr>
              <a:buSzPct val="25000"/>
              <a:buFont typeface="Arial"/>
              <a:buNone/>
            </a:pPr>
            <a:r>
              <a:rPr lang="en-US" sz="3200" b="0" i="0" u="none" strike="noStrike" cap="none">
                <a:solidFill>
                  <a:srgbClr val="FF0000"/>
                </a:solidFill>
                <a:latin typeface="Arial"/>
                <a:ea typeface="Arial"/>
                <a:cs typeface="Arial"/>
                <a:sym typeface="Arial"/>
              </a:rPr>
              <a:t> </a:t>
            </a:r>
          </a:p>
          <a:p>
            <a:pPr marL="342900" marR="0" lvl="0" indent="-342900" algn="l" rtl="0">
              <a:spcBef>
                <a:spcPts val="640"/>
              </a:spcBef>
              <a:spcAft>
                <a:spcPts val="0"/>
              </a:spcAft>
              <a:buClr>
                <a:schemeClr val="dk1"/>
              </a:buClr>
              <a:buSzPct val="100000"/>
              <a:buFont typeface="Arial"/>
              <a:buNone/>
            </a:pPr>
            <a:endParaRPr sz="3200" b="0" i="0" u="none" strike="noStrike" cap="none">
              <a:solidFill>
                <a:srgbClr val="FF0000"/>
              </a:solidFill>
              <a:latin typeface="Arial"/>
              <a:ea typeface="Arial"/>
              <a:cs typeface="Arial"/>
              <a:sym typeface="Arial"/>
            </a:endParaRPr>
          </a:p>
        </p:txBody>
      </p:sp>
      <p:pic>
        <p:nvPicPr>
          <p:cNvPr id="1412" name="Shape 1412" descr="Make sure you are safe so you can help the child and the child is out of danger"/>
          <p:cNvPicPr preferRelativeResize="0"/>
          <p:nvPr/>
        </p:nvPicPr>
        <p:blipFill rotWithShape="1">
          <a:blip r:embed="rId3">
            <a:alphaModFix/>
          </a:blip>
          <a:srcRect/>
          <a:stretch/>
        </p:blipFill>
        <p:spPr>
          <a:xfrm>
            <a:off x="755650" y="1765300"/>
            <a:ext cx="7631112" cy="5092699"/>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Shape 1418"/>
          <p:cNvSpPr txBox="1">
            <a:spLocks noGrp="1"/>
          </p:cNvSpPr>
          <p:nvPr>
            <p:ph type="title"/>
          </p:nvPr>
        </p:nvSpPr>
        <p:spPr>
          <a:xfrm>
            <a:off x="900112" y="620712"/>
            <a:ext cx="7786686" cy="7969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2. PROVJERITE REAGIRA LI DIJETE</a:t>
            </a:r>
            <a:r>
              <a:rPr lang="en-US" sz="4000" b="1" i="0" u="none" strike="noStrike" cap="none">
                <a:solidFill>
                  <a:schemeClr val="dk1"/>
                </a:solidFill>
                <a:latin typeface="Arial"/>
                <a:ea typeface="Arial"/>
                <a:cs typeface="Arial"/>
                <a:sym typeface="Arial"/>
              </a:rPr>
              <a:t> </a:t>
            </a:r>
            <a:br>
              <a:rPr lang="en-US" sz="4000" b="1" i="0" u="none" strike="noStrike" cap="none">
                <a:solidFill>
                  <a:schemeClr val="dk1"/>
                </a:solidFill>
                <a:latin typeface="Arial"/>
                <a:ea typeface="Arial"/>
                <a:cs typeface="Arial"/>
                <a:sym typeface="Arial"/>
              </a:rPr>
            </a:br>
            <a:endParaRPr lang="en-US" sz="4000" b="1" i="0" u="none" strike="noStrike" cap="none">
              <a:solidFill>
                <a:schemeClr val="dk1"/>
              </a:solidFill>
              <a:latin typeface="Arial"/>
              <a:ea typeface="Arial"/>
              <a:cs typeface="Arial"/>
              <a:sym typeface="Arial"/>
            </a:endParaRPr>
          </a:p>
        </p:txBody>
      </p:sp>
      <p:pic>
        <p:nvPicPr>
          <p:cNvPr id="1419" name="Shape 1419" descr="BLS-djeca"/>
          <p:cNvPicPr preferRelativeResize="0"/>
          <p:nvPr/>
        </p:nvPicPr>
        <p:blipFill rotWithShape="1">
          <a:blip r:embed="rId3">
            <a:alphaModFix/>
          </a:blip>
          <a:srcRect/>
          <a:stretch/>
        </p:blipFill>
        <p:spPr>
          <a:xfrm>
            <a:off x="6356350" y="1125537"/>
            <a:ext cx="2787650" cy="5516561"/>
          </a:xfrm>
          <a:prstGeom prst="rect">
            <a:avLst/>
          </a:prstGeom>
          <a:noFill/>
          <a:ln>
            <a:noFill/>
          </a:ln>
        </p:spPr>
      </p:pic>
      <p:sp>
        <p:nvSpPr>
          <p:cNvPr id="1420" name="Shape 1420"/>
          <p:cNvSpPr txBox="1"/>
          <p:nvPr/>
        </p:nvSpPr>
        <p:spPr>
          <a:xfrm>
            <a:off x="0" y="1700211"/>
            <a:ext cx="6858000" cy="37496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100000"/>
              <a:buFont typeface="Arial"/>
              <a:buChar char="•"/>
            </a:pPr>
            <a:r>
              <a:rPr lang="en-US" sz="4000" b="1" i="0" u="none">
                <a:solidFill>
                  <a:schemeClr val="accent2"/>
                </a:solidFill>
                <a:latin typeface="Arial"/>
                <a:ea typeface="Arial"/>
                <a:cs typeface="Arial"/>
                <a:sym typeface="Arial"/>
              </a:rPr>
              <a:t>nježno stimulirajte dijete i   glasno    upitajte: "Jesi li dobro?" </a:t>
            </a:r>
          </a:p>
          <a:p>
            <a:pPr marL="0" marR="0" lvl="0" indent="0" algn="l" rtl="0">
              <a:lnSpc>
                <a:spcPct val="100000"/>
              </a:lnSpc>
              <a:spcBef>
                <a:spcPts val="0"/>
              </a:spcBef>
              <a:spcAft>
                <a:spcPts val="0"/>
              </a:spcAft>
              <a:buClr>
                <a:schemeClr val="accent2"/>
              </a:buClr>
              <a:buSzPct val="100000"/>
              <a:buFont typeface="Arial"/>
              <a:buChar char="•"/>
            </a:pPr>
            <a:r>
              <a:rPr lang="en-US" sz="4000" b="1" i="0" u="none">
                <a:solidFill>
                  <a:schemeClr val="accent2"/>
                </a:solidFill>
                <a:latin typeface="Arial"/>
                <a:ea typeface="Arial"/>
                <a:cs typeface="Arial"/>
                <a:sym typeface="Arial"/>
              </a:rPr>
              <a:t>ne tresite doječad i djecu sa sumnjom na</a:t>
            </a:r>
          </a:p>
          <a:p>
            <a:pPr marL="0" marR="0" lvl="0" indent="0" algn="l" rtl="0">
              <a:lnSpc>
                <a:spcPct val="100000"/>
              </a:lnSpc>
              <a:spcBef>
                <a:spcPts val="0"/>
              </a:spcBef>
              <a:spcAft>
                <a:spcPts val="0"/>
              </a:spcAft>
              <a:buClr>
                <a:schemeClr val="accent2"/>
              </a:buClr>
              <a:buSzPct val="25000"/>
              <a:buFont typeface="Arial"/>
              <a:buNone/>
            </a:pPr>
            <a:r>
              <a:rPr lang="en-US" sz="4000" b="1" i="0" u="none">
                <a:solidFill>
                  <a:schemeClr val="accent2"/>
                </a:solidFill>
                <a:latin typeface="Arial"/>
                <a:ea typeface="Arial"/>
                <a:cs typeface="Arial"/>
                <a:sym typeface="Arial"/>
              </a:rPr>
              <a:t>ozljedu vratne kralježnice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Shape 142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1427" name="Shape 1427" descr="Call the child’s name and squeeze their hand to see if they respond"/>
          <p:cNvPicPr preferRelativeResize="0">
            <a:picLocks noGrp="1"/>
          </p:cNvPicPr>
          <p:nvPr>
            <p:ph type="body" idx="1"/>
          </p:nvPr>
        </p:nvPicPr>
        <p:blipFill rotWithShape="1">
          <a:blip r:embed="rId3">
            <a:alphaModFix/>
          </a:blip>
          <a:srcRect/>
          <a:stretch/>
        </p:blipFill>
        <p:spPr>
          <a:xfrm>
            <a:off x="0" y="260350"/>
            <a:ext cx="9144000" cy="608965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Shape 1433"/>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434" name="Shape 1434"/>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Arial"/>
              <a:buNone/>
            </a:pPr>
            <a:r>
              <a:rPr lang="en-US" sz="3200" b="1" i="0" u="none" strike="noStrike" cap="none">
                <a:solidFill>
                  <a:schemeClr val="dk1"/>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3a.</a:t>
            </a:r>
            <a:r>
              <a:rPr lang="en-US" sz="4000" b="1" i="0" u="none" strike="noStrike" cap="none">
                <a:solidFill>
                  <a:schemeClr val="dk1"/>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AKO DIJETE REAGIRA RJEČJU ILI POKRETIMA: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ostavite dijete u položaju u kojem je nađeno (osigurajte da nije u dodatnoj opasnosti)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provjerite njegovo stanje i osigurajte pomoć ako je potrebno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redovito ga ponovno procjenjujte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Shape 144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3b. AKO DIJETE NE REAGIRA</a:t>
            </a:r>
          </a:p>
        </p:txBody>
      </p:sp>
      <p:sp>
        <p:nvSpPr>
          <p:cNvPr id="1441" name="Shape 1441"/>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442" name="Shape 1442" descr="Call the child’s name and squeeze their hand to see if they respond"/>
          <p:cNvPicPr preferRelativeResize="0"/>
          <p:nvPr/>
        </p:nvPicPr>
        <p:blipFill rotWithShape="1">
          <a:blip r:embed="rId3">
            <a:alphaModFix/>
          </a:blip>
          <a:srcRect/>
          <a:stretch/>
        </p:blipFill>
        <p:spPr>
          <a:xfrm>
            <a:off x="-900112" y="1223962"/>
            <a:ext cx="8459786" cy="5634036"/>
          </a:xfrm>
          <a:prstGeom prst="rect">
            <a:avLst/>
          </a:prstGeom>
          <a:noFill/>
          <a:ln>
            <a:noFill/>
          </a:ln>
        </p:spPr>
      </p:pic>
      <p:pic>
        <p:nvPicPr>
          <p:cNvPr id="1443" name="Shape 1443" descr="BLS-djeca"/>
          <p:cNvPicPr preferRelativeResize="0"/>
          <p:nvPr/>
        </p:nvPicPr>
        <p:blipFill rotWithShape="1">
          <a:blip r:embed="rId4">
            <a:alphaModFix/>
          </a:blip>
          <a:srcRect/>
          <a:stretch/>
        </p:blipFill>
        <p:spPr>
          <a:xfrm>
            <a:off x="6245225" y="1125537"/>
            <a:ext cx="2898775" cy="5732462"/>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Shape 1449"/>
          <p:cNvSpPr txBox="1">
            <a:spLocks noGrp="1"/>
          </p:cNvSpPr>
          <p:nvPr>
            <p:ph type="title"/>
          </p:nvPr>
        </p:nvSpPr>
        <p:spPr>
          <a:xfrm>
            <a:off x="457200" y="0"/>
            <a:ext cx="8229600" cy="8366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glasno pozovite pomoć</a:t>
            </a:r>
          </a:p>
        </p:txBody>
      </p:sp>
      <p:pic>
        <p:nvPicPr>
          <p:cNvPr id="1450" name="Shape 1450" descr="Call for help if someone is nearby"/>
          <p:cNvPicPr preferRelativeResize="0">
            <a:picLocks noGrp="1"/>
          </p:cNvPicPr>
          <p:nvPr>
            <p:ph type="body" idx="1"/>
          </p:nvPr>
        </p:nvPicPr>
        <p:blipFill rotWithShape="1">
          <a:blip r:embed="rId3">
            <a:alphaModFix/>
          </a:blip>
          <a:srcRect/>
          <a:stretch/>
        </p:blipFill>
        <p:spPr>
          <a:xfrm>
            <a:off x="-1044575" y="1163637"/>
            <a:ext cx="8532812" cy="5694361"/>
          </a:xfrm>
          <a:prstGeom prst="rect">
            <a:avLst/>
          </a:prstGeom>
          <a:noFill/>
          <a:ln>
            <a:noFill/>
          </a:ln>
        </p:spPr>
      </p:pic>
      <p:pic>
        <p:nvPicPr>
          <p:cNvPr id="1451" name="Shape 1451" descr="BLS-djeca"/>
          <p:cNvPicPr preferRelativeResize="0"/>
          <p:nvPr/>
        </p:nvPicPr>
        <p:blipFill rotWithShape="1">
          <a:blip r:embed="rId4">
            <a:alphaModFix/>
          </a:blip>
          <a:srcRect/>
          <a:stretch/>
        </p:blipFill>
        <p:spPr>
          <a:xfrm>
            <a:off x="6246812" y="1125537"/>
            <a:ext cx="2897186" cy="57324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PROVJERA DISANJA</a:t>
            </a:r>
          </a:p>
        </p:txBody>
      </p:sp>
      <p:sp>
        <p:nvSpPr>
          <p:cNvPr id="268" name="Shape 268"/>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Slušaj disanje</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Osjeti strujanje zraka</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Gledaj pokrete prsnog koša</a:t>
            </a:r>
          </a:p>
        </p:txBody>
      </p:sp>
      <p:pic>
        <p:nvPicPr>
          <p:cNvPr id="269" name="Shape 269"/>
          <p:cNvPicPr preferRelativeResize="0"/>
          <p:nvPr/>
        </p:nvPicPr>
        <p:blipFill rotWithShape="1">
          <a:blip r:embed="rId3">
            <a:alphaModFix/>
          </a:blip>
          <a:srcRect/>
          <a:stretch/>
        </p:blipFill>
        <p:spPr>
          <a:xfrm>
            <a:off x="1403350" y="3060700"/>
            <a:ext cx="5689600" cy="3797299"/>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Shape 1457"/>
          <p:cNvSpPr txBox="1">
            <a:spLocks noGrp="1"/>
          </p:cNvSpPr>
          <p:nvPr>
            <p:ph type="title"/>
          </p:nvPr>
        </p:nvSpPr>
        <p:spPr>
          <a:xfrm>
            <a:off x="0" y="692150"/>
            <a:ext cx="9144000" cy="10080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otvorite dišne putove djeteta zabacivanjem glave i podizanjem brade</a:t>
            </a:r>
            <a:r>
              <a:rPr lang="en-US" sz="4000" b="0" i="0" u="none" strike="noStrike" cap="none">
                <a:solidFill>
                  <a:schemeClr val="dk2"/>
                </a:solidFill>
                <a:latin typeface="Arial"/>
                <a:ea typeface="Arial"/>
                <a:cs typeface="Arial"/>
                <a:sym typeface="Arial"/>
              </a:rPr>
              <a:t> </a:t>
            </a:r>
            <a:br>
              <a:rPr lang="en-US" sz="4000" b="0" i="0" u="none" strike="noStrike" cap="none">
                <a:solidFill>
                  <a:schemeClr val="dk2"/>
                </a:solidFill>
                <a:latin typeface="Arial"/>
                <a:ea typeface="Arial"/>
                <a:cs typeface="Arial"/>
                <a:sym typeface="Arial"/>
              </a:rPr>
            </a:br>
            <a:endParaRPr lang="en-US" sz="4000" b="0" i="0" u="none" strike="noStrike" cap="none">
              <a:solidFill>
                <a:schemeClr val="dk2"/>
              </a:solidFill>
              <a:latin typeface="Arial"/>
              <a:ea typeface="Arial"/>
              <a:cs typeface="Arial"/>
              <a:sym typeface="Arial"/>
            </a:endParaRPr>
          </a:p>
        </p:txBody>
      </p:sp>
      <p:pic>
        <p:nvPicPr>
          <p:cNvPr id="1458" name="Shape 1458" descr="BLS-djeca"/>
          <p:cNvPicPr preferRelativeResize="0">
            <a:picLocks noGrp="1"/>
          </p:cNvPicPr>
          <p:nvPr>
            <p:ph type="body" idx="1"/>
          </p:nvPr>
        </p:nvPicPr>
        <p:blipFill rotWithShape="1">
          <a:blip r:embed="rId3">
            <a:alphaModFix/>
          </a:blip>
          <a:srcRect/>
          <a:stretch/>
        </p:blipFill>
        <p:spPr>
          <a:xfrm>
            <a:off x="6427787" y="1484312"/>
            <a:ext cx="2716211" cy="5373687"/>
          </a:xfrm>
          <a:prstGeom prst="rect">
            <a:avLst/>
          </a:prstGeom>
          <a:noFill/>
          <a:ln>
            <a:noFill/>
          </a:ln>
        </p:spPr>
      </p:pic>
      <p:pic>
        <p:nvPicPr>
          <p:cNvPr id="1459" name="Shape 1459" descr="A baby less than a year old should have their head and neck in a neutral or straight position"/>
          <p:cNvPicPr preferRelativeResize="0"/>
          <p:nvPr/>
        </p:nvPicPr>
        <p:blipFill rotWithShape="1">
          <a:blip r:embed="rId4">
            <a:alphaModFix/>
          </a:blip>
          <a:srcRect/>
          <a:stretch/>
        </p:blipFill>
        <p:spPr>
          <a:xfrm>
            <a:off x="-323850" y="1744661"/>
            <a:ext cx="6877050" cy="5113337"/>
          </a:xfrm>
          <a:prstGeom prst="rect">
            <a:avLst/>
          </a:prstGeom>
          <a:noFill/>
          <a:ln>
            <a:noFill/>
          </a:ln>
        </p:spPr>
      </p:pic>
      <p:sp>
        <p:nvSpPr>
          <p:cNvPr id="1460" name="Shape 1460"/>
          <p:cNvSpPr txBox="1"/>
          <p:nvPr/>
        </p:nvSpPr>
        <p:spPr>
          <a:xfrm>
            <a:off x="0" y="1557337"/>
            <a:ext cx="1835150" cy="431799"/>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2800" b="1" i="0" u="none">
                <a:solidFill>
                  <a:srgbClr val="FF0000"/>
                </a:solidFill>
                <a:latin typeface="Arial"/>
                <a:ea typeface="Arial"/>
                <a:cs typeface="Arial"/>
                <a:sym typeface="Arial"/>
              </a:rPr>
              <a:t>dojenče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Shape 1466"/>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1467" name="Shape 1467" descr="A child 1-8 years of age should have their head tilted back as though they were sniffing"/>
          <p:cNvPicPr preferRelativeResize="0">
            <a:picLocks noGrp="1"/>
          </p:cNvPicPr>
          <p:nvPr>
            <p:ph type="body" idx="1"/>
          </p:nvPr>
        </p:nvPicPr>
        <p:blipFill rotWithShape="1">
          <a:blip r:embed="rId3">
            <a:alphaModFix/>
          </a:blip>
          <a:srcRect/>
          <a:stretch/>
        </p:blipFill>
        <p:spPr>
          <a:xfrm>
            <a:off x="0" y="1196975"/>
            <a:ext cx="6372224" cy="5310186"/>
          </a:xfrm>
          <a:prstGeom prst="rect">
            <a:avLst/>
          </a:prstGeom>
          <a:noFill/>
          <a:ln>
            <a:noFill/>
          </a:ln>
        </p:spPr>
      </p:pic>
      <p:sp>
        <p:nvSpPr>
          <p:cNvPr id="1468" name="Shape 1468"/>
          <p:cNvSpPr txBox="1"/>
          <p:nvPr/>
        </p:nvSpPr>
        <p:spPr>
          <a:xfrm>
            <a:off x="0" y="549275"/>
            <a:ext cx="2411411" cy="792162"/>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2800" b="1" i="0" u="none">
                <a:solidFill>
                  <a:srgbClr val="FF0000"/>
                </a:solidFill>
                <a:latin typeface="Arial"/>
                <a:ea typeface="Arial"/>
                <a:cs typeface="Arial"/>
                <a:sym typeface="Arial"/>
              </a:rPr>
              <a:t>veće dijete</a:t>
            </a:r>
          </a:p>
        </p:txBody>
      </p:sp>
      <p:pic>
        <p:nvPicPr>
          <p:cNvPr id="1469" name="Shape 1469" descr="BLS-djeca"/>
          <p:cNvPicPr preferRelativeResize="0"/>
          <p:nvPr/>
        </p:nvPicPr>
        <p:blipFill rotWithShape="1">
          <a:blip r:embed="rId4">
            <a:alphaModFix/>
          </a:blip>
          <a:srcRect/>
          <a:stretch/>
        </p:blipFill>
        <p:spPr>
          <a:xfrm>
            <a:off x="6427787" y="1125537"/>
            <a:ext cx="2716211" cy="5373687"/>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Shape 147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4. ODRŽAVAJUĆI DIŠNE PUTOVE OTVORENIMA</a:t>
            </a:r>
          </a:p>
        </p:txBody>
      </p:sp>
      <p:sp>
        <p:nvSpPr>
          <p:cNvPr id="1476" name="Shape 1476"/>
          <p:cNvSpPr txBox="1">
            <a:spLocks noGrp="1"/>
          </p:cNvSpPr>
          <p:nvPr>
            <p:ph type="body" idx="1"/>
          </p:nvPr>
        </p:nvSpPr>
        <p:spPr>
          <a:xfrm>
            <a:off x="0" y="1484312"/>
            <a:ext cx="9144000" cy="53736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400" b="1" i="0" u="none" strike="noStrike" cap="none">
                <a:solidFill>
                  <a:schemeClr val="accent2"/>
                </a:solidFill>
                <a:latin typeface="Arial"/>
                <a:ea typeface="Arial"/>
                <a:cs typeface="Arial"/>
                <a:sym typeface="Arial"/>
              </a:rPr>
              <a:t>gledajte, slušajte i osjećajte</a:t>
            </a:r>
            <a:r>
              <a:rPr lang="en-US" sz="3600" b="1" i="0" u="none" strike="noStrike" cap="none">
                <a:solidFill>
                  <a:schemeClr val="accent2"/>
                </a:solidFill>
                <a:latin typeface="Arial"/>
                <a:ea typeface="Arial"/>
                <a:cs typeface="Arial"/>
                <a:sym typeface="Arial"/>
              </a:rPr>
              <a:t> </a:t>
            </a:r>
            <a:r>
              <a:rPr lang="en-US" sz="3600" b="0" i="0" u="none" strike="noStrike" cap="none">
                <a:solidFill>
                  <a:schemeClr val="accent2"/>
                </a:solidFill>
                <a:latin typeface="Arial"/>
                <a:ea typeface="Arial"/>
                <a:cs typeface="Arial"/>
                <a:sym typeface="Arial"/>
              </a:rPr>
              <a:t>normalno disanje postavljanjem lica blizu lica djeteta i gledajući duž prsnoga koša</a:t>
            </a:r>
          </a:p>
        </p:txBody>
      </p:sp>
      <p:pic>
        <p:nvPicPr>
          <p:cNvPr id="1477" name="Shape 1477" descr="woman_listening"/>
          <p:cNvPicPr preferRelativeResize="0"/>
          <p:nvPr/>
        </p:nvPicPr>
        <p:blipFill rotWithShape="1">
          <a:blip r:embed="rId3">
            <a:alphaModFix/>
          </a:blip>
          <a:srcRect/>
          <a:stretch/>
        </p:blipFill>
        <p:spPr>
          <a:xfrm>
            <a:off x="0" y="3368675"/>
            <a:ext cx="4427537" cy="3489325"/>
          </a:xfrm>
          <a:prstGeom prst="rect">
            <a:avLst/>
          </a:prstGeom>
          <a:noFill/>
          <a:ln>
            <a:noFill/>
          </a:ln>
        </p:spPr>
      </p:pic>
      <p:pic>
        <p:nvPicPr>
          <p:cNvPr id="1478" name="Shape 1478"/>
          <p:cNvPicPr preferRelativeResize="0"/>
          <p:nvPr/>
        </p:nvPicPr>
        <p:blipFill rotWithShape="1">
          <a:blip r:embed="rId4">
            <a:alphaModFix/>
          </a:blip>
          <a:srcRect/>
          <a:stretch/>
        </p:blipFill>
        <p:spPr>
          <a:xfrm>
            <a:off x="4427537" y="3551237"/>
            <a:ext cx="4716462" cy="3306762"/>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Shape 1484"/>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5a. AKO DIJETE DIŠE NORMALNO</a:t>
            </a:r>
          </a:p>
        </p:txBody>
      </p:sp>
      <p:sp>
        <p:nvSpPr>
          <p:cNvPr id="1485" name="Shape 1485"/>
          <p:cNvSpPr txBox="1">
            <a:spLocks noGrp="1"/>
          </p:cNvSpPr>
          <p:nvPr>
            <p:ph type="body" idx="1"/>
          </p:nvPr>
        </p:nvSpPr>
        <p:spPr>
          <a:xfrm>
            <a:off x="0" y="1484312"/>
            <a:ext cx="9144000" cy="53736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okrenite dijete u bočni položaj</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kontinuirano provjeravajte disanje</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486" name="Shape 1486" descr="recoverychild"/>
          <p:cNvPicPr preferRelativeResize="0"/>
          <p:nvPr/>
        </p:nvPicPr>
        <p:blipFill rotWithShape="1">
          <a:blip r:embed="rId3">
            <a:alphaModFix/>
          </a:blip>
          <a:srcRect/>
          <a:stretch/>
        </p:blipFill>
        <p:spPr>
          <a:xfrm>
            <a:off x="2268536" y="2924175"/>
            <a:ext cx="3673475" cy="367347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Shape 1491"/>
          <p:cNvSpPr txBox="1">
            <a:spLocks noGrp="1"/>
          </p:cNvSpPr>
          <p:nvPr>
            <p:ph type="title"/>
          </p:nvPr>
        </p:nvSpPr>
        <p:spPr>
          <a:xfrm>
            <a:off x="684212" y="620712"/>
            <a:ext cx="8002587" cy="7969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5b. AKO DIJETE NE DIŠE ILI DIŠE AGONALNO (rijetko, nepravilno disanje)</a:t>
            </a:r>
            <a:r>
              <a:rPr lang="en-US" sz="4000" b="0" i="0" u="none" strike="noStrike" cap="none">
                <a:solidFill>
                  <a:schemeClr val="dk2"/>
                </a:solidFill>
                <a:latin typeface="Arial"/>
                <a:ea typeface="Arial"/>
                <a:cs typeface="Arial"/>
                <a:sym typeface="Arial"/>
              </a:rPr>
              <a:t> </a:t>
            </a:r>
          </a:p>
        </p:txBody>
      </p:sp>
      <p:sp>
        <p:nvSpPr>
          <p:cNvPr id="1492" name="Shape 1492"/>
          <p:cNvSpPr txBox="1">
            <a:spLocks noGrp="1"/>
          </p:cNvSpPr>
          <p:nvPr>
            <p:ph type="body" idx="1"/>
          </p:nvPr>
        </p:nvSpPr>
        <p:spPr>
          <a:xfrm>
            <a:off x="0" y="1989136"/>
            <a:ext cx="9144000" cy="48688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22222"/>
              <a:buFont typeface="Arial"/>
              <a:buChar char="•"/>
            </a:pPr>
            <a:r>
              <a:rPr lang="en-US" sz="3600" b="0" i="0" u="none" strike="noStrike" cap="none">
                <a:solidFill>
                  <a:schemeClr val="accent2"/>
                </a:solidFill>
                <a:latin typeface="Arial"/>
                <a:ea typeface="Arial"/>
                <a:cs typeface="Arial"/>
                <a:sym typeface="Arial"/>
              </a:rPr>
              <a:t>pažljivo uklonite </a:t>
            </a:r>
            <a:r>
              <a:rPr lang="en-US" sz="4400" b="1" i="0" u="none" strike="noStrike" cap="none">
                <a:solidFill>
                  <a:srgbClr val="FF0000"/>
                </a:solidFill>
                <a:latin typeface="Arial"/>
                <a:ea typeface="Arial"/>
                <a:cs typeface="Arial"/>
                <a:sym typeface="Arial"/>
              </a:rPr>
              <a:t>očiglednu</a:t>
            </a:r>
            <a:r>
              <a:rPr lang="en-US" sz="3600" b="0" i="0" u="none" strike="noStrike" cap="none">
                <a:solidFill>
                  <a:schemeClr val="accent2"/>
                </a:solidFill>
                <a:latin typeface="Arial"/>
                <a:ea typeface="Arial"/>
                <a:cs typeface="Arial"/>
                <a:sym typeface="Arial"/>
              </a:rPr>
              <a:t> opstrukciju dišnih putova</a:t>
            </a:r>
            <a:r>
              <a:rPr lang="en-US" sz="3200" b="0" i="0" u="none" strike="noStrike" cap="none">
                <a:solidFill>
                  <a:schemeClr val="dk1"/>
                </a:solidFill>
                <a:latin typeface="Arial"/>
                <a:ea typeface="Arial"/>
                <a:cs typeface="Arial"/>
                <a:sym typeface="Arial"/>
              </a:rPr>
              <a:t> </a:t>
            </a:r>
          </a:p>
        </p:txBody>
      </p:sp>
      <p:pic>
        <p:nvPicPr>
          <p:cNvPr id="1493" name="Shape 1493" descr="F2078_cpr%20infant%204"/>
          <p:cNvPicPr preferRelativeResize="0"/>
          <p:nvPr/>
        </p:nvPicPr>
        <p:blipFill rotWithShape="1">
          <a:blip r:embed="rId3">
            <a:alphaModFix/>
          </a:blip>
          <a:srcRect/>
          <a:stretch/>
        </p:blipFill>
        <p:spPr>
          <a:xfrm>
            <a:off x="0" y="3216275"/>
            <a:ext cx="4859336" cy="3641724"/>
          </a:xfrm>
          <a:prstGeom prst="rect">
            <a:avLst/>
          </a:prstGeom>
          <a:noFill/>
          <a:ln>
            <a:noFill/>
          </a:ln>
        </p:spPr>
      </p:pic>
      <p:pic>
        <p:nvPicPr>
          <p:cNvPr id="1494" name="Shape 1494" descr="BLS-djeca"/>
          <p:cNvPicPr preferRelativeResize="0"/>
          <p:nvPr/>
        </p:nvPicPr>
        <p:blipFill rotWithShape="1">
          <a:blip r:embed="rId4">
            <a:alphaModFix/>
          </a:blip>
          <a:srcRect/>
          <a:stretch/>
        </p:blipFill>
        <p:spPr>
          <a:xfrm>
            <a:off x="6443662" y="2636836"/>
            <a:ext cx="2133599" cy="4221161"/>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Shape 1500"/>
          <p:cNvSpPr txBox="1">
            <a:spLocks noGrp="1"/>
          </p:cNvSpPr>
          <p:nvPr>
            <p:ph type="title"/>
          </p:nvPr>
        </p:nvSpPr>
        <p:spPr>
          <a:xfrm>
            <a:off x="457200" y="333375"/>
            <a:ext cx="8229600" cy="7921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AKO DIJETE NE DIŠE</a:t>
            </a:r>
          </a:p>
        </p:txBody>
      </p:sp>
      <p:sp>
        <p:nvSpPr>
          <p:cNvPr id="1501" name="Shape 1501"/>
          <p:cNvSpPr txBox="1">
            <a:spLocks noGrp="1"/>
          </p:cNvSpPr>
          <p:nvPr>
            <p:ph type="body" idx="1"/>
          </p:nvPr>
        </p:nvSpPr>
        <p:spPr>
          <a:xfrm>
            <a:off x="0" y="1125537"/>
            <a:ext cx="9144000" cy="57324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22222"/>
              <a:buFont typeface="Arial"/>
              <a:buChar char="•"/>
            </a:pPr>
            <a:r>
              <a:rPr lang="en-US" sz="3600" b="0" i="0" u="none" strike="noStrike" cap="none">
                <a:solidFill>
                  <a:schemeClr val="accent2"/>
                </a:solidFill>
                <a:latin typeface="Arial"/>
                <a:ea typeface="Arial"/>
                <a:cs typeface="Arial"/>
                <a:sym typeface="Arial"/>
              </a:rPr>
              <a:t>u početku </a:t>
            </a:r>
            <a:r>
              <a:rPr lang="en-US" sz="4400" b="1" i="0" u="none" strike="noStrike" cap="none">
                <a:solidFill>
                  <a:srgbClr val="FF0000"/>
                </a:solidFill>
                <a:latin typeface="Arial"/>
                <a:ea typeface="Arial"/>
                <a:cs typeface="Arial"/>
                <a:sym typeface="Arial"/>
              </a:rPr>
              <a:t>5 </a:t>
            </a:r>
            <a:r>
              <a:rPr lang="en-US" sz="3600" b="0" i="0" u="none" strike="noStrike" cap="none">
                <a:solidFill>
                  <a:schemeClr val="accent2"/>
                </a:solidFill>
                <a:latin typeface="Arial"/>
                <a:ea typeface="Arial"/>
                <a:cs typeface="Arial"/>
                <a:sym typeface="Arial"/>
              </a:rPr>
              <a:t>puta upuhnite zrak</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502" name="Shape 1502" descr="BLS-djeca"/>
          <p:cNvPicPr preferRelativeResize="0"/>
          <p:nvPr/>
        </p:nvPicPr>
        <p:blipFill rotWithShape="1">
          <a:blip r:embed="rId3">
            <a:alphaModFix/>
          </a:blip>
          <a:srcRect/>
          <a:stretch/>
        </p:blipFill>
        <p:spPr>
          <a:xfrm>
            <a:off x="6732586" y="1484312"/>
            <a:ext cx="2716211" cy="5373687"/>
          </a:xfrm>
          <a:prstGeom prst="rect">
            <a:avLst/>
          </a:prstGeom>
          <a:noFill/>
          <a:ln>
            <a:noFill/>
          </a:ln>
        </p:spPr>
      </p:pic>
      <p:sp>
        <p:nvSpPr>
          <p:cNvPr id="1503" name="Shape 1503"/>
          <p:cNvSpPr txBox="1"/>
          <p:nvPr/>
        </p:nvSpPr>
        <p:spPr>
          <a:xfrm>
            <a:off x="0" y="1844675"/>
            <a:ext cx="3059111" cy="863599"/>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200" b="1" i="0" u="none">
                <a:solidFill>
                  <a:srgbClr val="FF0000"/>
                </a:solidFill>
                <a:latin typeface="Arial"/>
                <a:ea typeface="Arial"/>
                <a:cs typeface="Arial"/>
                <a:sym typeface="Arial"/>
              </a:rPr>
              <a:t>dojenče</a:t>
            </a:r>
          </a:p>
        </p:txBody>
      </p:sp>
      <p:pic>
        <p:nvPicPr>
          <p:cNvPr id="1504" name="Shape 1504" descr="cpr-infant-infant-not-breathing-picture"/>
          <p:cNvPicPr preferRelativeResize="0"/>
          <p:nvPr/>
        </p:nvPicPr>
        <p:blipFill rotWithShape="1">
          <a:blip r:embed="rId4">
            <a:alphaModFix/>
          </a:blip>
          <a:srcRect/>
          <a:stretch/>
        </p:blipFill>
        <p:spPr>
          <a:xfrm>
            <a:off x="0" y="2624136"/>
            <a:ext cx="5292725" cy="4233861"/>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Shape 1510"/>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511" name="Shape 1511"/>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dok provodite umjetno disanje ocijenite postoji li nagon na povraćanje ili kašalj kao odgovor. Takve reakcije ili njihova odsutnost dio su procjene "znakova cirkulacije"</a:t>
            </a:r>
          </a:p>
        </p:txBody>
      </p:sp>
      <p:pic>
        <p:nvPicPr>
          <p:cNvPr id="1512" name="Shape 1512" descr="BLS-djeca"/>
          <p:cNvPicPr preferRelativeResize="0"/>
          <p:nvPr/>
        </p:nvPicPr>
        <p:blipFill rotWithShape="1">
          <a:blip r:embed="rId3">
            <a:alphaModFix/>
          </a:blip>
          <a:srcRect/>
          <a:stretch/>
        </p:blipFill>
        <p:spPr>
          <a:xfrm>
            <a:off x="6084887" y="2276475"/>
            <a:ext cx="2316162" cy="4581524"/>
          </a:xfrm>
          <a:prstGeom prst="rect">
            <a:avLst/>
          </a:prstGeom>
          <a:noFill/>
          <a:ln>
            <a:noFill/>
          </a:ln>
        </p:spPr>
      </p:pic>
      <p:sp>
        <p:nvSpPr>
          <p:cNvPr id="1513" name="Shape 1513"/>
          <p:cNvSpPr txBox="1"/>
          <p:nvPr/>
        </p:nvSpPr>
        <p:spPr>
          <a:xfrm>
            <a:off x="0" y="2924175"/>
            <a:ext cx="2233612" cy="93662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200" b="1" i="0" u="none">
                <a:solidFill>
                  <a:srgbClr val="FF0000"/>
                </a:solidFill>
                <a:latin typeface="Arial"/>
                <a:ea typeface="Arial"/>
                <a:cs typeface="Arial"/>
                <a:sym typeface="Arial"/>
              </a:rPr>
              <a:t>dojenče</a:t>
            </a:r>
          </a:p>
        </p:txBody>
      </p:sp>
      <p:pic>
        <p:nvPicPr>
          <p:cNvPr id="1514" name="Shape 1514" descr="cpr-infant-infant-not-breathing-picture"/>
          <p:cNvPicPr preferRelativeResize="0"/>
          <p:nvPr/>
        </p:nvPicPr>
        <p:blipFill rotWithShape="1">
          <a:blip r:embed="rId4">
            <a:alphaModFix/>
          </a:blip>
          <a:srcRect/>
          <a:stretch/>
        </p:blipFill>
        <p:spPr>
          <a:xfrm>
            <a:off x="0" y="2911475"/>
            <a:ext cx="4932362" cy="3946525"/>
          </a:xfrm>
          <a:prstGeom prst="rect">
            <a:avLst/>
          </a:prstGeom>
          <a:noFill/>
          <a:ln>
            <a:noFill/>
          </a:ln>
        </p:spPr>
      </p:pic>
      <p:sp>
        <p:nvSpPr>
          <p:cNvPr id="1515" name="Shape 1515"/>
          <p:cNvSpPr txBox="1"/>
          <p:nvPr/>
        </p:nvSpPr>
        <p:spPr>
          <a:xfrm>
            <a:off x="3924300" y="2924175"/>
            <a:ext cx="2087562" cy="93662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2800" b="0" i="0" u="none">
                <a:solidFill>
                  <a:srgbClr val="FF0000"/>
                </a:solidFill>
                <a:latin typeface="Arial"/>
                <a:ea typeface="Arial"/>
                <a:cs typeface="Arial"/>
                <a:sym typeface="Arial"/>
              </a:rPr>
              <a:t>dojenče</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Shape 1521"/>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522" name="Shape 1522"/>
          <p:cNvSpPr txBox="1">
            <a:spLocks noGrp="1"/>
          </p:cNvSpPr>
          <p:nvPr>
            <p:ph type="body" idx="1"/>
          </p:nvPr>
        </p:nvSpPr>
        <p:spPr>
          <a:xfrm>
            <a:off x="0" y="26035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osigurajte neutralni položaj glave i podignutu bradu </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udahnite i ustima obuhvatite usta i nosne otvore dojenčeta. Budite sigurno da ste ih dobro obuhvatili</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p:txBody>
      </p:sp>
      <p:sp>
        <p:nvSpPr>
          <p:cNvPr id="1523" name="Shape 1523"/>
          <p:cNvSpPr txBox="1"/>
          <p:nvPr/>
        </p:nvSpPr>
        <p:spPr>
          <a:xfrm>
            <a:off x="0" y="3141661"/>
            <a:ext cx="2233612" cy="1223961"/>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2800" b="1" i="0" u="none">
                <a:solidFill>
                  <a:srgbClr val="FF0000"/>
                </a:solidFill>
                <a:latin typeface="Arial"/>
                <a:ea typeface="Arial"/>
                <a:cs typeface="Arial"/>
                <a:sym typeface="Arial"/>
              </a:rPr>
              <a:t>dojenče</a:t>
            </a:r>
          </a:p>
        </p:txBody>
      </p:sp>
      <p:pic>
        <p:nvPicPr>
          <p:cNvPr id="1524" name="Shape 1524" descr="cpr-infant-infant-not-breathing-picture"/>
          <p:cNvPicPr preferRelativeResize="0"/>
          <p:nvPr/>
        </p:nvPicPr>
        <p:blipFill rotWithShape="1">
          <a:blip r:embed="rId3">
            <a:alphaModFix/>
          </a:blip>
          <a:srcRect/>
          <a:stretch/>
        </p:blipFill>
        <p:spPr>
          <a:xfrm>
            <a:off x="2916236" y="2681286"/>
            <a:ext cx="5219699" cy="4176711"/>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Shape 1530"/>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531" name="Shape 1531"/>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upuhnite odmjereno u usta i nos dojenčeta kroz 1 - 1,5 sekundi, dostatno da se postigne vidljivo odizanje prsnoga koša udahnite ponovo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ponovite taj slijed </a:t>
            </a:r>
            <a:r>
              <a:rPr lang="en-US" sz="3600" b="1" i="0" u="none" strike="noStrike" cap="none">
                <a:solidFill>
                  <a:srgbClr val="FF0000"/>
                </a:solidFill>
                <a:latin typeface="Arial"/>
                <a:ea typeface="Arial"/>
                <a:cs typeface="Arial"/>
                <a:sym typeface="Arial"/>
              </a:rPr>
              <a:t>5 puta</a:t>
            </a:r>
          </a:p>
          <a:p>
            <a:pPr marL="342900" marR="0" lvl="0" indent="-342900" algn="l" rtl="0">
              <a:lnSpc>
                <a:spcPct val="100000"/>
              </a:lnSpc>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sp>
        <p:nvSpPr>
          <p:cNvPr id="1532" name="Shape 1532"/>
          <p:cNvSpPr txBox="1"/>
          <p:nvPr/>
        </p:nvSpPr>
        <p:spPr>
          <a:xfrm>
            <a:off x="468312" y="3284537"/>
            <a:ext cx="2303461" cy="93662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2800" b="1" i="0" u="none">
                <a:solidFill>
                  <a:srgbClr val="FF0000"/>
                </a:solidFill>
                <a:latin typeface="Arial"/>
                <a:ea typeface="Arial"/>
                <a:cs typeface="Arial"/>
                <a:sym typeface="Arial"/>
              </a:rPr>
              <a:t>dojenče</a:t>
            </a:r>
          </a:p>
        </p:txBody>
      </p:sp>
      <p:pic>
        <p:nvPicPr>
          <p:cNvPr id="1533" name="Shape 1533" descr="cpr-infant-infant-not-breathing-picture"/>
          <p:cNvPicPr preferRelativeResize="0"/>
          <p:nvPr/>
        </p:nvPicPr>
        <p:blipFill rotWithShape="1">
          <a:blip r:embed="rId3">
            <a:alphaModFix/>
          </a:blip>
          <a:srcRect/>
          <a:stretch/>
        </p:blipFill>
        <p:spPr>
          <a:xfrm>
            <a:off x="3059111" y="2997200"/>
            <a:ext cx="4824412" cy="3860799"/>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Shape 1539"/>
          <p:cNvSpPr txBox="1">
            <a:spLocks noGrp="1"/>
          </p:cNvSpPr>
          <p:nvPr>
            <p:ph type="title"/>
          </p:nvPr>
        </p:nvSpPr>
        <p:spPr>
          <a:xfrm rot="10800000" flipH="1">
            <a:off x="457200" y="0"/>
            <a:ext cx="8229600" cy="115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540" name="Shape 1540"/>
          <p:cNvSpPr txBox="1">
            <a:spLocks noGrp="1"/>
          </p:cNvSpPr>
          <p:nvPr>
            <p:ph type="body" idx="1"/>
          </p:nvPr>
        </p:nvSpPr>
        <p:spPr>
          <a:xfrm>
            <a:off x="0" y="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ako imate poteškoće u postizanju djelotvornog upuhivanja zraka, dišni putovi su možda opstruirani: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otvorite usta djeteta i uklonite strano tijelo ako je vidljivo u usnoj šupljini</a:t>
            </a:r>
          </a:p>
          <a:p>
            <a:pPr marL="342900" marR="0" lvl="0" indent="-342900" algn="l" rtl="0">
              <a:lnSpc>
                <a:spcPct val="100000"/>
              </a:lnSpc>
              <a:spcBef>
                <a:spcPts val="880"/>
              </a:spcBef>
              <a:spcAft>
                <a:spcPts val="0"/>
              </a:spcAft>
              <a:buClr>
                <a:schemeClr val="dk1"/>
              </a:buClr>
              <a:buSzPct val="137500"/>
              <a:buFont typeface="Arial"/>
              <a:buChar char="•"/>
            </a:pPr>
            <a:r>
              <a:rPr lang="en-US" sz="3200" b="0" i="0" u="none" strike="noStrike" cap="none">
                <a:solidFill>
                  <a:schemeClr val="dk1"/>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Ne pokušavajte</a:t>
            </a:r>
            <a:r>
              <a:rPr lang="en-US" sz="3200" b="0" i="0" u="none" strike="noStrike" cap="none">
                <a:solidFill>
                  <a:schemeClr val="dk1"/>
                </a:solidFill>
                <a:latin typeface="Arial"/>
                <a:ea typeface="Arial"/>
                <a:cs typeface="Arial"/>
                <a:sym typeface="Arial"/>
              </a:rPr>
              <a:t> </a:t>
            </a:r>
            <a:r>
              <a:rPr lang="en-US" sz="4400" b="0" i="0" u="none" strike="noStrike" cap="none">
                <a:solidFill>
                  <a:srgbClr val="FF0000"/>
                </a:solidFill>
                <a:latin typeface="Arial"/>
                <a:ea typeface="Arial"/>
                <a:cs typeface="Arial"/>
                <a:sym typeface="Arial"/>
              </a:rPr>
              <a:t>naslijepo prstom ukloniti strano tijelo</a:t>
            </a:r>
            <a:r>
              <a:rPr lang="en-US" sz="3200" b="0" i="0" u="none" strike="noStrike" cap="none">
                <a:solidFill>
                  <a:schemeClr val="dk1"/>
                </a:solidFill>
                <a:latin typeface="Arial"/>
                <a:ea typeface="Arial"/>
                <a:cs typeface="Arial"/>
                <a:sym typeface="Arial"/>
              </a:rPr>
              <a:t> </a:t>
            </a:r>
          </a:p>
        </p:txBody>
      </p:sp>
      <p:pic>
        <p:nvPicPr>
          <p:cNvPr id="1541" name="Shape 1541" descr="F2078_cpr%20infant%204"/>
          <p:cNvPicPr preferRelativeResize="0"/>
          <p:nvPr/>
        </p:nvPicPr>
        <p:blipFill rotWithShape="1">
          <a:blip r:embed="rId3">
            <a:alphaModFix/>
          </a:blip>
          <a:srcRect/>
          <a:stretch/>
        </p:blipFill>
        <p:spPr>
          <a:xfrm>
            <a:off x="5219700" y="3916362"/>
            <a:ext cx="3924299" cy="29416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ZOVI  194 ili 112</a:t>
            </a:r>
          </a:p>
        </p:txBody>
      </p:sp>
      <p:sp>
        <p:nvSpPr>
          <p:cNvPr id="276" name="Shape 276"/>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77" name="Shape 277" descr="112 emergency"/>
          <p:cNvPicPr preferRelativeResize="0"/>
          <p:nvPr/>
        </p:nvPicPr>
        <p:blipFill rotWithShape="1">
          <a:blip r:embed="rId3">
            <a:alphaModFix/>
          </a:blip>
          <a:srcRect/>
          <a:stretch/>
        </p:blipFill>
        <p:spPr>
          <a:xfrm>
            <a:off x="0" y="2852736"/>
            <a:ext cx="5238750" cy="3609975"/>
          </a:xfrm>
          <a:prstGeom prst="rect">
            <a:avLst/>
          </a:prstGeom>
          <a:noFill/>
          <a:ln>
            <a:noFill/>
          </a:ln>
        </p:spPr>
      </p:pic>
      <p:pic>
        <p:nvPicPr>
          <p:cNvPr id="278" name="Shape 278" descr="number_94"/>
          <p:cNvPicPr preferRelativeResize="0"/>
          <p:nvPr/>
        </p:nvPicPr>
        <p:blipFill rotWithShape="1">
          <a:blip r:embed="rId4">
            <a:alphaModFix/>
          </a:blip>
          <a:srcRect/>
          <a:stretch/>
        </p:blipFill>
        <p:spPr>
          <a:xfrm>
            <a:off x="5353050" y="2708275"/>
            <a:ext cx="3790949" cy="3790949"/>
          </a:xfrm>
          <a:prstGeom prst="rect">
            <a:avLst/>
          </a:prstGeom>
          <a:noFill/>
          <a:ln>
            <a:noFill/>
          </a:ln>
        </p:spPr>
      </p:pic>
      <p:sp>
        <p:nvSpPr>
          <p:cNvPr id="279" name="Shape 279"/>
          <p:cNvSpPr txBox="1"/>
          <p:nvPr/>
        </p:nvSpPr>
        <p:spPr>
          <a:xfrm>
            <a:off x="5435600" y="3429000"/>
            <a:ext cx="792162" cy="1944687"/>
          </a:xfrm>
          <a:prstGeom prst="rect">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9600" b="1" i="0" u="none" strike="noStrike" cap="none">
                <a:solidFill>
                  <a:schemeClr val="accent2"/>
                </a:solidFill>
                <a:latin typeface="Arial"/>
                <a:ea typeface="Arial"/>
                <a:cs typeface="Arial"/>
                <a:sym typeface="Arial"/>
              </a:rPr>
              <a:t>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Shape 1547"/>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548" name="Shape 1548"/>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22222"/>
              <a:buFont typeface="Arial"/>
              <a:buChar char="•"/>
            </a:pPr>
            <a:r>
              <a:rPr lang="en-US" sz="3600" b="0" i="0" u="none" strike="noStrike" cap="none">
                <a:solidFill>
                  <a:schemeClr val="accent2"/>
                </a:solidFill>
                <a:latin typeface="Arial"/>
                <a:ea typeface="Arial"/>
                <a:cs typeface="Arial"/>
                <a:sym typeface="Arial"/>
              </a:rPr>
              <a:t>učinite </a:t>
            </a:r>
            <a:r>
              <a:rPr lang="en-US" sz="4400" b="1" i="0" u="none" strike="noStrike" cap="none">
                <a:solidFill>
                  <a:srgbClr val="FF0000"/>
                </a:solidFill>
                <a:latin typeface="Arial"/>
                <a:ea typeface="Arial"/>
                <a:cs typeface="Arial"/>
                <a:sym typeface="Arial"/>
              </a:rPr>
              <a:t>pet pokušaja</a:t>
            </a:r>
            <a:r>
              <a:rPr lang="en-US" sz="3600" b="0" i="0" u="none" strike="noStrike" cap="none">
                <a:solidFill>
                  <a:schemeClr val="accent2"/>
                </a:solidFill>
                <a:latin typeface="Arial"/>
                <a:ea typeface="Arial"/>
                <a:cs typeface="Arial"/>
                <a:sym typeface="Arial"/>
              </a:rPr>
              <a:t> kako biste postigli djelotvorno upuhivanje. Ako niste postigli djelotvorno upuhivanje zraka, započnite s vanjskom masažom srca</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sp>
        <p:nvSpPr>
          <p:cNvPr id="1549" name="Shape 1549"/>
          <p:cNvSpPr txBox="1"/>
          <p:nvPr/>
        </p:nvSpPr>
        <p:spPr>
          <a:xfrm>
            <a:off x="323850" y="3068636"/>
            <a:ext cx="2232025" cy="865187"/>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2800" b="0" i="0" u="none">
                <a:solidFill>
                  <a:srgbClr val="FF0000"/>
                </a:solidFill>
                <a:latin typeface="Arial"/>
                <a:ea typeface="Arial"/>
                <a:cs typeface="Arial"/>
                <a:sym typeface="Arial"/>
              </a:rPr>
              <a:t>dojenče</a:t>
            </a:r>
          </a:p>
        </p:txBody>
      </p:sp>
      <p:pic>
        <p:nvPicPr>
          <p:cNvPr id="1550" name="Shape 1550" descr="cpr-infant-infant-not-breathing-picture"/>
          <p:cNvPicPr preferRelativeResize="0"/>
          <p:nvPr/>
        </p:nvPicPr>
        <p:blipFill rotWithShape="1">
          <a:blip r:embed="rId3">
            <a:alphaModFix/>
          </a:blip>
          <a:srcRect/>
          <a:stretch/>
        </p:blipFill>
        <p:spPr>
          <a:xfrm>
            <a:off x="3059111" y="2478086"/>
            <a:ext cx="5473700" cy="4379912"/>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Shape 1556"/>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1557" name="Shape 1557"/>
          <p:cNvPicPr preferRelativeResize="0"/>
          <p:nvPr/>
        </p:nvPicPr>
        <p:blipFill rotWithShape="1">
          <a:blip r:embed="rId3">
            <a:alphaModFix/>
          </a:blip>
          <a:srcRect/>
          <a:stretch/>
        </p:blipFill>
        <p:spPr>
          <a:xfrm>
            <a:off x="755650" y="1844675"/>
            <a:ext cx="5472111" cy="4773612"/>
          </a:xfrm>
          <a:prstGeom prst="rect">
            <a:avLst/>
          </a:prstGeom>
          <a:noFill/>
          <a:ln>
            <a:noFill/>
          </a:ln>
        </p:spPr>
      </p:pic>
      <p:sp>
        <p:nvSpPr>
          <p:cNvPr id="1558" name="Shape 1558"/>
          <p:cNvSpPr txBox="1"/>
          <p:nvPr/>
        </p:nvSpPr>
        <p:spPr>
          <a:xfrm>
            <a:off x="684212" y="1052512"/>
            <a:ext cx="2879724" cy="914400"/>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200" b="0" i="0" u="none">
                <a:solidFill>
                  <a:srgbClr val="FF0000"/>
                </a:solidFill>
                <a:latin typeface="Arial"/>
                <a:ea typeface="Arial"/>
                <a:cs typeface="Arial"/>
                <a:sym typeface="Arial"/>
              </a:rPr>
              <a:t>veće dijete</a:t>
            </a:r>
          </a:p>
        </p:txBody>
      </p:sp>
      <p:pic>
        <p:nvPicPr>
          <p:cNvPr id="1559" name="Shape 1559" descr="BLS-djeca"/>
          <p:cNvPicPr preferRelativeResize="0">
            <a:picLocks noGrp="1"/>
          </p:cNvPicPr>
          <p:nvPr>
            <p:ph type="body" idx="1"/>
          </p:nvPr>
        </p:nvPicPr>
        <p:blipFill rotWithShape="1">
          <a:blip r:embed="rId4">
            <a:alphaModFix/>
          </a:blip>
          <a:srcRect/>
          <a:stretch/>
        </p:blipFill>
        <p:spPr>
          <a:xfrm>
            <a:off x="6376987" y="1125537"/>
            <a:ext cx="2767012" cy="5472111"/>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Shape 1565"/>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566" name="Shape 1566"/>
          <p:cNvSpPr txBox="1">
            <a:spLocks noGrp="1"/>
          </p:cNvSpPr>
          <p:nvPr>
            <p:ph type="body" idx="1"/>
          </p:nvPr>
        </p:nvSpPr>
        <p:spPr>
          <a:xfrm>
            <a:off x="0" y="260350"/>
            <a:ext cx="9144000" cy="6264274"/>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osigurajte zabačenu glavu i podignutu bradu </a:t>
            </a:r>
          </a:p>
          <a:p>
            <a:pPr marL="342900" marR="0" lvl="0" indent="-342900" algn="l" rtl="0">
              <a:lnSpc>
                <a:spcPct val="8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stisnite kažiprstom i palcem ruke koja je na čelu mekani dio nosa držeći ga zatvorenim </a:t>
            </a:r>
          </a:p>
          <a:p>
            <a:pPr marL="342900" marR="0" lvl="0" indent="-342900" algn="l" rtl="0">
              <a:lnSpc>
                <a:spcPct val="8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malo otvorite usta djeteta održavajući podignutu bradu</a:t>
            </a:r>
          </a:p>
          <a:p>
            <a:pPr marL="342900" marR="0" lvl="0" indent="-342900" algn="l" rtl="0">
              <a:lnSpc>
                <a:spcPct val="8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udahnite i obuhvatite usnama usta djeteta</a:t>
            </a:r>
            <a:r>
              <a:rPr lang="en-US" sz="2800" b="0" i="0" u="none" strike="noStrike" cap="none">
                <a:solidFill>
                  <a:schemeClr val="dk1"/>
                </a:solidFill>
                <a:latin typeface="Arial"/>
                <a:ea typeface="Arial"/>
                <a:cs typeface="Arial"/>
                <a:sym typeface="Arial"/>
              </a:rPr>
              <a:t> </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latin typeface="Arial"/>
              <a:ea typeface="Arial"/>
              <a:cs typeface="Arial"/>
              <a:sym typeface="Arial"/>
            </a:endParaRPr>
          </a:p>
        </p:txBody>
      </p:sp>
      <p:pic>
        <p:nvPicPr>
          <p:cNvPr id="1567" name="Shape 1567"/>
          <p:cNvPicPr preferRelativeResize="0"/>
          <p:nvPr/>
        </p:nvPicPr>
        <p:blipFill rotWithShape="1">
          <a:blip r:embed="rId3">
            <a:alphaModFix/>
          </a:blip>
          <a:srcRect/>
          <a:stretch/>
        </p:blipFill>
        <p:spPr>
          <a:xfrm>
            <a:off x="2771775" y="4094162"/>
            <a:ext cx="3168650" cy="2763837"/>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Shape 1573"/>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574" name="Shape 1574"/>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upuhnite odmjereno u usta kroz 1 - 1,5 sekunde promatrajući podizanje prsnoga koša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održavajući zabačenu glavu i podignutu bradu, odmaknite svoja usta od žrtvinih i promatrajte spušta li se prsni koš kako zrak izlazi van </a:t>
            </a:r>
          </a:p>
        </p:txBody>
      </p:sp>
      <p:pic>
        <p:nvPicPr>
          <p:cNvPr id="1575" name="Shape 1575"/>
          <p:cNvPicPr preferRelativeResize="0"/>
          <p:nvPr/>
        </p:nvPicPr>
        <p:blipFill rotWithShape="1">
          <a:blip r:embed="rId3">
            <a:alphaModFix/>
          </a:blip>
          <a:srcRect/>
          <a:stretch/>
        </p:blipFill>
        <p:spPr>
          <a:xfrm>
            <a:off x="4140200" y="3403600"/>
            <a:ext cx="3960811" cy="3454399"/>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title"/>
          </p:nvPr>
        </p:nvSpPr>
        <p:spPr>
          <a:xfrm rot="10800000" flipH="1">
            <a:off x="468312" y="-274636"/>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582" name="Shape 1582"/>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udahnite ponovo i ponovite taj slijed </a:t>
            </a:r>
          </a:p>
          <a:p>
            <a:pPr marL="342900" marR="0" lvl="0" indent="-342900" algn="l" rtl="0">
              <a:lnSpc>
                <a:spcPct val="100000"/>
              </a:lnSpc>
              <a:spcBef>
                <a:spcPts val="80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  5</a:t>
            </a:r>
            <a:r>
              <a:rPr lang="en-US" sz="3600" b="0" i="0" u="none" strike="noStrike" cap="none">
                <a:solidFill>
                  <a:schemeClr val="accent2"/>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puta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djelotvornosti umjetnog disanja se prepoznaje promatranjem odizanja i spuštanja prsnoga koša djeteta slično kao kod pokreta uzrokovanih normalnim disanjem</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583" name="Shape 1583"/>
          <p:cNvPicPr preferRelativeResize="0"/>
          <p:nvPr/>
        </p:nvPicPr>
        <p:blipFill rotWithShape="1">
          <a:blip r:embed="rId3">
            <a:alphaModFix/>
          </a:blip>
          <a:srcRect/>
          <a:stretch/>
        </p:blipFill>
        <p:spPr>
          <a:xfrm>
            <a:off x="5292725" y="3683000"/>
            <a:ext cx="3382961" cy="2951161"/>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Shape 1589"/>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6. PROCJENA CIRKULACIJE DJETETA</a:t>
            </a:r>
            <a:r>
              <a:rPr lang="en-US" sz="4000" b="0" i="0" u="none" strike="noStrike" cap="none">
                <a:solidFill>
                  <a:schemeClr val="dk2"/>
                </a:solidFill>
                <a:latin typeface="Arial"/>
                <a:ea typeface="Arial"/>
                <a:cs typeface="Arial"/>
                <a:sym typeface="Arial"/>
              </a:rPr>
              <a:t> </a:t>
            </a:r>
          </a:p>
        </p:txBody>
      </p:sp>
      <p:sp>
        <p:nvSpPr>
          <p:cNvPr id="1590" name="Shape 1590"/>
          <p:cNvSpPr txBox="1">
            <a:spLocks noGrp="1"/>
          </p:cNvSpPr>
          <p:nvPr>
            <p:ph type="body" idx="1"/>
          </p:nvPr>
        </p:nvSpPr>
        <p:spPr>
          <a:xfrm>
            <a:off x="0" y="1628775"/>
            <a:ext cx="9144000" cy="52292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Ne duže od 10 sekundi</a:t>
            </a:r>
            <a:r>
              <a:rPr lang="en-US" sz="4000" b="0" i="0" u="none" strike="noStrike" cap="none">
                <a:solidFill>
                  <a:schemeClr val="accent2"/>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gledajte znakove krvotoka koji uključuju kretnje, kašljanje ili normalno disanje (ne agonalno - to je rijetko, nepravilno disanje)</a:t>
            </a:r>
            <a:r>
              <a:rPr lang="en-US" sz="3200" b="0" i="0" u="none" strike="noStrike" cap="none">
                <a:solidFill>
                  <a:schemeClr val="dk1"/>
                </a:solidFill>
                <a:latin typeface="Arial"/>
                <a:ea typeface="Arial"/>
                <a:cs typeface="Arial"/>
                <a:sym typeface="Arial"/>
              </a:rPr>
              <a:t>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Shape 1596"/>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Provjera pulsa</a:t>
            </a:r>
          </a:p>
        </p:txBody>
      </p:sp>
      <p:sp>
        <p:nvSpPr>
          <p:cNvPr id="1597" name="Shape 1597"/>
          <p:cNvSpPr txBox="1">
            <a:spLocks noGrp="1"/>
          </p:cNvSpPr>
          <p:nvPr>
            <p:ph type="body" idx="1"/>
          </p:nvPr>
        </p:nvSpPr>
        <p:spPr>
          <a:xfrm>
            <a:off x="0" y="1052512"/>
            <a:ext cx="9144000" cy="58054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kod </a:t>
            </a:r>
            <a:r>
              <a:rPr lang="en-US" sz="3600" b="0" i="0" u="none" strike="noStrike" cap="none">
                <a:solidFill>
                  <a:srgbClr val="FF0000"/>
                </a:solidFill>
                <a:latin typeface="Arial"/>
                <a:ea typeface="Arial"/>
                <a:cs typeface="Arial"/>
                <a:sym typeface="Arial"/>
              </a:rPr>
              <a:t>dojenčeta</a:t>
            </a:r>
            <a:r>
              <a:rPr lang="en-US" sz="3600" b="0" i="0" u="none" strike="noStrike" cap="none">
                <a:solidFill>
                  <a:schemeClr val="accent2"/>
                </a:solidFill>
                <a:latin typeface="Arial"/>
                <a:ea typeface="Arial"/>
                <a:cs typeface="Arial"/>
                <a:sym typeface="Arial"/>
              </a:rPr>
              <a:t> - pipajte brahijalni puls na unutarnjoj strani nadlaktice</a:t>
            </a:r>
            <a:r>
              <a:rPr lang="en-US" sz="3200" b="0" i="0" u="none" strike="noStrike" cap="none">
                <a:solidFill>
                  <a:schemeClr val="dk1"/>
                </a:solidFill>
                <a:latin typeface="Arial"/>
                <a:ea typeface="Arial"/>
                <a:cs typeface="Arial"/>
                <a:sym typeface="Arial"/>
              </a:rPr>
              <a:t> </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598" name="Shape 1598" descr="infantcprbrachialpulse"/>
          <p:cNvPicPr preferRelativeResize="0"/>
          <p:nvPr/>
        </p:nvPicPr>
        <p:blipFill rotWithShape="1">
          <a:blip r:embed="rId3">
            <a:alphaModFix/>
          </a:blip>
          <a:srcRect/>
          <a:stretch/>
        </p:blipFill>
        <p:spPr>
          <a:xfrm>
            <a:off x="3814762" y="2492375"/>
            <a:ext cx="5329237" cy="3641724"/>
          </a:xfrm>
          <a:prstGeom prst="rect">
            <a:avLst/>
          </a:prstGeom>
          <a:noFill/>
          <a:ln>
            <a:noFill/>
          </a:ln>
        </p:spPr>
      </p:pic>
      <p:pic>
        <p:nvPicPr>
          <p:cNvPr id="1599" name="Shape 1599" descr="Finding a pulse on a baby"/>
          <p:cNvPicPr preferRelativeResize="0"/>
          <p:nvPr/>
        </p:nvPicPr>
        <p:blipFill rotWithShape="1">
          <a:blip r:embed="rId4">
            <a:alphaModFix/>
          </a:blip>
          <a:srcRect/>
          <a:stretch/>
        </p:blipFill>
        <p:spPr>
          <a:xfrm>
            <a:off x="0" y="2790825"/>
            <a:ext cx="3924299" cy="3241674"/>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Shape 16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Provjera pulsa</a:t>
            </a:r>
          </a:p>
        </p:txBody>
      </p:sp>
      <p:sp>
        <p:nvSpPr>
          <p:cNvPr id="1606" name="Shape 1606"/>
          <p:cNvSpPr txBox="1">
            <a:spLocks noGrp="1"/>
          </p:cNvSpPr>
          <p:nvPr>
            <p:ph type="body" idx="1"/>
          </p:nvPr>
        </p:nvSpPr>
        <p:spPr>
          <a:xfrm>
            <a:off x="0" y="1341437"/>
            <a:ext cx="9144000" cy="525621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3600" b="0" i="0" u="none" strike="noStrike" cap="none">
                <a:solidFill>
                  <a:srgbClr val="FF0000"/>
                </a:solidFill>
                <a:latin typeface="Arial"/>
                <a:ea typeface="Arial"/>
                <a:cs typeface="Arial"/>
                <a:sym typeface="Arial"/>
              </a:rPr>
              <a:t>kod djeteta iznad 1 godine</a:t>
            </a:r>
            <a:r>
              <a:rPr lang="en-US" sz="3600" b="0" i="0" u="none" strike="noStrike" cap="none">
                <a:solidFill>
                  <a:schemeClr val="dk1"/>
                </a:solidFill>
                <a:latin typeface="Arial"/>
                <a:ea typeface="Arial"/>
                <a:cs typeface="Arial"/>
                <a:sym typeface="Arial"/>
              </a:rPr>
              <a:t> </a:t>
            </a:r>
            <a:r>
              <a:rPr lang="en-US" sz="3600" b="0" i="0" u="none" strike="noStrike" cap="none">
                <a:solidFill>
                  <a:schemeClr val="accent2"/>
                </a:solidFill>
                <a:latin typeface="Arial"/>
                <a:ea typeface="Arial"/>
                <a:cs typeface="Arial"/>
                <a:sym typeface="Arial"/>
              </a:rPr>
              <a:t>- pipajte karotidni puls na vratu</a:t>
            </a:r>
            <a:r>
              <a:rPr lang="en-US" sz="3600" b="0" i="0" u="none" strike="noStrike" cap="none">
                <a:solidFill>
                  <a:schemeClr val="dk1"/>
                </a:solidFill>
                <a:latin typeface="Arial"/>
                <a:ea typeface="Arial"/>
                <a:cs typeface="Arial"/>
                <a:sym typeface="Arial"/>
              </a:rPr>
              <a:t> </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dk1"/>
              </a:solidFill>
              <a:latin typeface="Arial"/>
              <a:ea typeface="Arial"/>
              <a:cs typeface="Arial"/>
              <a:sym typeface="Arial"/>
            </a:endParaRPr>
          </a:p>
        </p:txBody>
      </p:sp>
      <p:pic>
        <p:nvPicPr>
          <p:cNvPr id="1607" name="Shape 1607"/>
          <p:cNvPicPr preferRelativeResize="0"/>
          <p:nvPr/>
        </p:nvPicPr>
        <p:blipFill rotWithShape="1">
          <a:blip r:embed="rId3">
            <a:alphaModFix/>
          </a:blip>
          <a:srcRect/>
          <a:stretch/>
        </p:blipFill>
        <p:spPr>
          <a:xfrm>
            <a:off x="1908175" y="2768600"/>
            <a:ext cx="4537074" cy="4089399"/>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Shape 1613"/>
          <p:cNvSpPr txBox="1">
            <a:spLocks noGrp="1"/>
          </p:cNvSpPr>
          <p:nvPr>
            <p:ph type="title"/>
          </p:nvPr>
        </p:nvSpPr>
        <p:spPr>
          <a:xfrm>
            <a:off x="611187" y="620712"/>
            <a:ext cx="8075612" cy="7969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7a. AKO STE SIGURNO OTKRILI ZNAKOVE CIRKULACIJE UNUTAR 10 SEKUNDI</a:t>
            </a:r>
            <a:r>
              <a:rPr lang="en-US" sz="4000" b="0" i="0" u="none" strike="noStrike" cap="none">
                <a:solidFill>
                  <a:schemeClr val="dk2"/>
                </a:solidFill>
                <a:latin typeface="Arial"/>
                <a:ea typeface="Arial"/>
                <a:cs typeface="Arial"/>
                <a:sym typeface="Arial"/>
              </a:rPr>
              <a:t> </a:t>
            </a:r>
          </a:p>
        </p:txBody>
      </p:sp>
      <p:sp>
        <p:nvSpPr>
          <p:cNvPr id="1614" name="Shape 1614"/>
          <p:cNvSpPr txBox="1">
            <a:spLocks noGrp="1"/>
          </p:cNvSpPr>
          <p:nvPr>
            <p:ph type="body" idx="1"/>
          </p:nvPr>
        </p:nvSpPr>
        <p:spPr>
          <a:xfrm>
            <a:off x="0" y="2060575"/>
            <a:ext cx="9144000" cy="453707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nastavite s umjetnim disanjem, ako je potrebno, sve dok dijete ne započne samostalno djelotvorno disati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okrenite dijete u bočni položaj ako je bez svijesti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često ga ponovno procjenjujte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Shape 1620"/>
          <p:cNvSpPr txBox="1">
            <a:spLocks noGrp="1"/>
          </p:cNvSpPr>
          <p:nvPr>
            <p:ph type="title"/>
          </p:nvPr>
        </p:nvSpPr>
        <p:spPr>
          <a:xfrm>
            <a:off x="0" y="260350"/>
            <a:ext cx="9144000" cy="7207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7b. AKO NEMA ZNAKOVA CIRKULACIJE ILI PULSA</a:t>
            </a:r>
            <a:r>
              <a:rPr lang="en-US" sz="4000" b="0" i="0" u="none" strike="noStrike" cap="none">
                <a:solidFill>
                  <a:schemeClr val="dk2"/>
                </a:solidFill>
                <a:latin typeface="Arial"/>
                <a:ea typeface="Arial"/>
                <a:cs typeface="Arial"/>
                <a:sym typeface="Arial"/>
              </a:rPr>
              <a:t> </a:t>
            </a:r>
          </a:p>
        </p:txBody>
      </p:sp>
      <p:sp>
        <p:nvSpPr>
          <p:cNvPr id="1621" name="Shape 1621"/>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započnite vanjsku masažu srca</a:t>
            </a:r>
          </a:p>
          <a:p>
            <a:pPr marL="342900" marR="0" lvl="0" indent="-342900" algn="l" rtl="0">
              <a:lnSpc>
                <a:spcPct val="9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kod sve djece kompresija se radi na donjoj trećini sternuma </a:t>
            </a:r>
          </a:p>
          <a:p>
            <a:pPr marL="342900" marR="0" lvl="0" indent="-342900" algn="l" rtl="0">
              <a:lnSpc>
                <a:spcPct val="9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kako bi se izbjegla kompresija gornjeg abdomena locirajte ksifisternum tako da pronađete ugao gdje se najdonja rebra spajaju u sredini. </a:t>
            </a:r>
          </a:p>
          <a:p>
            <a:pPr marL="342900" marR="0" lvl="0" indent="-342900" algn="l" rtl="0">
              <a:lnSpc>
                <a:spcPct val="9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sternum se pritišće jedan poprečni prst iznad toga mjesta</a:t>
            </a:r>
          </a:p>
          <a:p>
            <a:pPr marL="342900" marR="0" lvl="0" indent="-342900" algn="l" rtl="0">
              <a:lnSpc>
                <a:spcPct val="9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pritisak treba biti dostatan da utisne sternum približno za 1/3 dubine prsnoga koša. </a:t>
            </a:r>
          </a:p>
          <a:p>
            <a:pPr marL="342900" marR="0" lvl="0" indent="-342900" algn="l" rtl="0">
              <a:lnSpc>
                <a:spcPct val="9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otpustite pritisak i ponavljajte ga brzinom od oko </a:t>
            </a:r>
          </a:p>
          <a:p>
            <a:pPr marL="342900" marR="0" lvl="0" indent="-342900" algn="l" rtl="0">
              <a:lnSpc>
                <a:spcPct val="90000"/>
              </a:lnSpc>
              <a:spcBef>
                <a:spcPts val="560"/>
              </a:spcBef>
              <a:spcAft>
                <a:spcPts val="0"/>
              </a:spcAft>
              <a:buClr>
                <a:schemeClr val="accent2"/>
              </a:buClr>
              <a:buSzPct val="25000"/>
              <a:buFont typeface="Arial"/>
              <a:buNone/>
            </a:pPr>
            <a:r>
              <a:rPr lang="en-US" sz="2800" b="0" i="0" u="none" strike="noStrike" cap="none">
                <a:solidFill>
                  <a:schemeClr val="accent2"/>
                </a:solidFill>
                <a:latin typeface="Arial"/>
                <a:ea typeface="Arial"/>
                <a:cs typeface="Arial"/>
                <a:sym typeface="Arial"/>
              </a:rPr>
              <a:t>   100-120/min</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accent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AKO OSOBA DIŠE → </a:t>
            </a:r>
            <a:br>
              <a:rPr lang="en-US" sz="4000" b="1" i="0" u="none" strike="noStrike" cap="none">
                <a:solidFill>
                  <a:srgbClr val="FF0000"/>
                </a:solidFill>
                <a:latin typeface="Arial"/>
                <a:ea typeface="Arial"/>
                <a:cs typeface="Arial"/>
                <a:sym typeface="Arial"/>
              </a:rPr>
            </a:br>
            <a:r>
              <a:rPr lang="en-US" sz="4000" b="1" i="0" u="none" strike="noStrike" cap="none">
                <a:solidFill>
                  <a:srgbClr val="FF0000"/>
                </a:solidFill>
                <a:latin typeface="Arial"/>
                <a:ea typeface="Arial"/>
                <a:cs typeface="Arial"/>
                <a:sym typeface="Arial"/>
              </a:rPr>
              <a:t>BOČNI POLOŽAJ</a:t>
            </a:r>
          </a:p>
        </p:txBody>
      </p:sp>
      <p:sp>
        <p:nvSpPr>
          <p:cNvPr id="286" name="Shape 286"/>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87" name="Shape 287" descr="Recovery position"/>
          <p:cNvPicPr preferRelativeResize="0"/>
          <p:nvPr/>
        </p:nvPicPr>
        <p:blipFill rotWithShape="1">
          <a:blip r:embed="rId3">
            <a:alphaModFix/>
          </a:blip>
          <a:srcRect/>
          <a:stretch/>
        </p:blipFill>
        <p:spPr>
          <a:xfrm>
            <a:off x="1476375" y="1978025"/>
            <a:ext cx="5905500" cy="4879974"/>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Shape 162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Vanjska masaža srca kod dojenčadi – jedan spasitelj</a:t>
            </a:r>
            <a:r>
              <a:rPr lang="en-US" sz="4000" b="0" i="0" u="none" strike="noStrike" cap="none">
                <a:solidFill>
                  <a:schemeClr val="dk2"/>
                </a:solidFill>
                <a:latin typeface="Arial"/>
                <a:ea typeface="Arial"/>
                <a:cs typeface="Arial"/>
                <a:sym typeface="Arial"/>
              </a:rPr>
              <a:t> </a:t>
            </a:r>
          </a:p>
        </p:txBody>
      </p:sp>
      <p:sp>
        <p:nvSpPr>
          <p:cNvPr id="1628" name="Shape 1628"/>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kada je spašavatelj sam, provodi vanjsku masažu srca vrhovima dva prsta</a:t>
            </a:r>
            <a:r>
              <a:rPr lang="en-US" sz="3200" b="0" i="0" u="none" strike="noStrike" cap="none">
                <a:solidFill>
                  <a:schemeClr val="dk1"/>
                </a:solidFill>
                <a:latin typeface="Arial"/>
                <a:ea typeface="Arial"/>
                <a:cs typeface="Arial"/>
                <a:sym typeface="Arial"/>
              </a:rPr>
              <a:t> </a:t>
            </a:r>
          </a:p>
        </p:txBody>
      </p:sp>
      <p:pic>
        <p:nvPicPr>
          <p:cNvPr id="1629" name="Shape 1629" descr="69021"/>
          <p:cNvPicPr preferRelativeResize="0"/>
          <p:nvPr/>
        </p:nvPicPr>
        <p:blipFill rotWithShape="1">
          <a:blip r:embed="rId3">
            <a:alphaModFix/>
          </a:blip>
          <a:srcRect/>
          <a:stretch/>
        </p:blipFill>
        <p:spPr>
          <a:xfrm>
            <a:off x="395287" y="2825750"/>
            <a:ext cx="5040312" cy="4032249"/>
          </a:xfrm>
          <a:prstGeom prst="rect">
            <a:avLst/>
          </a:prstGeom>
          <a:noFill/>
          <a:ln>
            <a:noFill/>
          </a:ln>
        </p:spPr>
      </p:pic>
      <p:pic>
        <p:nvPicPr>
          <p:cNvPr id="1630" name="Shape 1630" descr="BLS-djeca"/>
          <p:cNvPicPr preferRelativeResize="0"/>
          <p:nvPr/>
        </p:nvPicPr>
        <p:blipFill rotWithShape="1">
          <a:blip r:embed="rId4">
            <a:alphaModFix/>
          </a:blip>
          <a:srcRect/>
          <a:stretch/>
        </p:blipFill>
        <p:spPr>
          <a:xfrm>
            <a:off x="7034211" y="2682875"/>
            <a:ext cx="2109786" cy="417512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Shape 1636"/>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Vanjska masaža srca kod dojenčadi – više spasitelja</a:t>
            </a:r>
          </a:p>
        </p:txBody>
      </p:sp>
      <p:sp>
        <p:nvSpPr>
          <p:cNvPr id="1637" name="Shape 1637"/>
          <p:cNvSpPr txBox="1">
            <a:spLocks noGrp="1"/>
          </p:cNvSpPr>
          <p:nvPr>
            <p:ph type="body" idx="1"/>
          </p:nvPr>
        </p:nvSpPr>
        <p:spPr>
          <a:xfrm>
            <a:off x="0" y="1600200"/>
            <a:ext cx="9144000" cy="49974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tehnika obuhvaćanja prsnoga koša</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638" name="Shape 1638"/>
          <p:cNvPicPr preferRelativeResize="0"/>
          <p:nvPr/>
        </p:nvPicPr>
        <p:blipFill rotWithShape="1">
          <a:blip r:embed="rId3">
            <a:alphaModFix/>
          </a:blip>
          <a:srcRect/>
          <a:stretch/>
        </p:blipFill>
        <p:spPr>
          <a:xfrm>
            <a:off x="539750" y="2349500"/>
            <a:ext cx="3682999" cy="4508500"/>
          </a:xfrm>
          <a:prstGeom prst="rect">
            <a:avLst/>
          </a:prstGeom>
          <a:noFill/>
          <a:ln>
            <a:noFill/>
          </a:ln>
        </p:spPr>
      </p:pic>
      <p:pic>
        <p:nvPicPr>
          <p:cNvPr id="1639" name="Shape 1639" descr="BLS-djeca"/>
          <p:cNvPicPr preferRelativeResize="0"/>
          <p:nvPr/>
        </p:nvPicPr>
        <p:blipFill rotWithShape="1">
          <a:blip r:embed="rId4">
            <a:alphaModFix/>
          </a:blip>
          <a:srcRect/>
          <a:stretch/>
        </p:blipFill>
        <p:spPr>
          <a:xfrm>
            <a:off x="5435600" y="2205036"/>
            <a:ext cx="2351086" cy="4652962"/>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Shape 1645"/>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646" name="Shape 1646"/>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dva palca se postave ravno jedan uz drugog na donju trećinu sternuma s vrhovima postavljenim prema glavi dojenčeta. Ostalim dijelom obje ruke sa skupljenim prstima obuhvatite donji dio prsnoga koša tako da vrhovi prstiju podupiru leđa dojenčeta. </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647" name="Shape 1647"/>
          <p:cNvPicPr preferRelativeResize="0"/>
          <p:nvPr/>
        </p:nvPicPr>
        <p:blipFill rotWithShape="1">
          <a:blip r:embed="rId3">
            <a:alphaModFix/>
          </a:blip>
          <a:srcRect/>
          <a:stretch/>
        </p:blipFill>
        <p:spPr>
          <a:xfrm>
            <a:off x="4284662" y="3933825"/>
            <a:ext cx="2389186" cy="2924175"/>
          </a:xfrm>
          <a:prstGeom prst="rect">
            <a:avLst/>
          </a:prstGeom>
          <a:noFill/>
          <a:ln>
            <a:noFill/>
          </a:ln>
        </p:spPr>
      </p:pic>
      <p:pic>
        <p:nvPicPr>
          <p:cNvPr id="1648" name="Shape 1648" descr="BLS-djeca"/>
          <p:cNvPicPr preferRelativeResize="0"/>
          <p:nvPr/>
        </p:nvPicPr>
        <p:blipFill rotWithShape="1">
          <a:blip r:embed="rId4">
            <a:alphaModFix/>
          </a:blip>
          <a:srcRect/>
          <a:stretch/>
        </p:blipFill>
        <p:spPr>
          <a:xfrm>
            <a:off x="7337425" y="3284537"/>
            <a:ext cx="1806575" cy="3573462"/>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Shape 1654"/>
          <p:cNvSpPr txBox="1">
            <a:spLocks noGrp="1"/>
          </p:cNvSpPr>
          <p:nvPr>
            <p:ph type="title"/>
          </p:nvPr>
        </p:nvSpPr>
        <p:spPr>
          <a:xfrm rot="10800000" flipH="1">
            <a:off x="468312" y="-590550"/>
            <a:ext cx="8229600" cy="5905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655" name="Shape 1655"/>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pritisnite na donji dio sternuma s dva palca tako da ga utisnete približno za 1/3 dubine prsnoga koša dojenčeta </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656" name="Shape 1656"/>
          <p:cNvPicPr preferRelativeResize="0"/>
          <p:nvPr/>
        </p:nvPicPr>
        <p:blipFill rotWithShape="1">
          <a:blip r:embed="rId3">
            <a:alphaModFix/>
          </a:blip>
          <a:srcRect/>
          <a:stretch/>
        </p:blipFill>
        <p:spPr>
          <a:xfrm>
            <a:off x="1116012" y="1844675"/>
            <a:ext cx="4095749" cy="5013325"/>
          </a:xfrm>
          <a:prstGeom prst="rect">
            <a:avLst/>
          </a:prstGeom>
          <a:noFill/>
          <a:ln>
            <a:noFill/>
          </a:ln>
        </p:spPr>
      </p:pic>
      <p:pic>
        <p:nvPicPr>
          <p:cNvPr id="1657" name="Shape 1657" descr="BLS-djeca"/>
          <p:cNvPicPr preferRelativeResize="0"/>
          <p:nvPr/>
        </p:nvPicPr>
        <p:blipFill rotWithShape="1">
          <a:blip r:embed="rId4">
            <a:alphaModFix/>
          </a:blip>
          <a:srcRect/>
          <a:stretch/>
        </p:blipFill>
        <p:spPr>
          <a:xfrm>
            <a:off x="6535737" y="1700211"/>
            <a:ext cx="2608261" cy="5157787"/>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Shape 16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Vanjska masaža srca kod djece iznad 1 godine</a:t>
            </a:r>
            <a:r>
              <a:rPr lang="en-US" sz="4000" b="0" i="0" u="none" strike="noStrike" cap="none">
                <a:solidFill>
                  <a:schemeClr val="dk2"/>
                </a:solidFill>
                <a:latin typeface="Arial"/>
                <a:ea typeface="Arial"/>
                <a:cs typeface="Arial"/>
                <a:sym typeface="Arial"/>
              </a:rPr>
              <a:t> </a:t>
            </a:r>
          </a:p>
        </p:txBody>
      </p:sp>
      <p:pic>
        <p:nvPicPr>
          <p:cNvPr id="1664" name="Shape 1664" descr="19644"/>
          <p:cNvPicPr preferRelativeResize="0">
            <a:picLocks noGrp="1"/>
          </p:cNvPicPr>
          <p:nvPr>
            <p:ph type="body" idx="1"/>
          </p:nvPr>
        </p:nvPicPr>
        <p:blipFill rotWithShape="1">
          <a:blip r:embed="rId3">
            <a:alphaModFix/>
          </a:blip>
          <a:srcRect/>
          <a:stretch/>
        </p:blipFill>
        <p:spPr>
          <a:xfrm>
            <a:off x="0" y="1628775"/>
            <a:ext cx="6443661" cy="5154612"/>
          </a:xfrm>
          <a:prstGeom prst="rect">
            <a:avLst/>
          </a:prstGeom>
          <a:noFill/>
          <a:ln>
            <a:noFill/>
          </a:ln>
        </p:spPr>
      </p:pic>
      <p:pic>
        <p:nvPicPr>
          <p:cNvPr id="1665" name="Shape 1665" descr="BLS-djeca"/>
          <p:cNvPicPr preferRelativeResize="0"/>
          <p:nvPr/>
        </p:nvPicPr>
        <p:blipFill rotWithShape="1">
          <a:blip r:embed="rId4">
            <a:alphaModFix/>
          </a:blip>
          <a:srcRect/>
          <a:stretch/>
        </p:blipFill>
        <p:spPr>
          <a:xfrm>
            <a:off x="6389687" y="1412875"/>
            <a:ext cx="2754311" cy="5445124"/>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Shape 1671"/>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8. NASTAVITE REANIMACIJU SVE DOK</a:t>
            </a:r>
          </a:p>
        </p:txBody>
      </p:sp>
      <p:sp>
        <p:nvSpPr>
          <p:cNvPr id="1672" name="Shape 1672"/>
          <p:cNvSpPr txBox="1">
            <a:spLocks noGrp="1"/>
          </p:cNvSpPr>
          <p:nvPr>
            <p:ph type="body" idx="1"/>
          </p:nvPr>
        </p:nvSpPr>
        <p:spPr>
          <a:xfrm>
            <a:off x="0" y="1557337"/>
            <a:ext cx="9144000" cy="53006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dijete ne pokaže znakove života (spontane respiracije, puls, pokreti)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ne stigne kvalificirana pomoć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postanete iscrpljeni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Shape 167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KADA POZVATI POMOĆ?</a:t>
            </a:r>
            <a:r>
              <a:rPr lang="en-US" sz="4400" b="0" i="0" u="none" strike="noStrike" cap="none">
                <a:solidFill>
                  <a:schemeClr val="dk2"/>
                </a:solidFill>
                <a:latin typeface="Arial"/>
                <a:ea typeface="Arial"/>
                <a:cs typeface="Arial"/>
                <a:sym typeface="Arial"/>
              </a:rPr>
              <a:t> </a:t>
            </a:r>
          </a:p>
        </p:txBody>
      </p:sp>
      <p:sp>
        <p:nvSpPr>
          <p:cNvPr id="1679" name="Shape 1679"/>
          <p:cNvSpPr txBox="1">
            <a:spLocks noGrp="1"/>
          </p:cNvSpPr>
          <p:nvPr>
            <p:ph type="body" idx="1"/>
          </p:nvPr>
        </p:nvSpPr>
        <p:spPr>
          <a:xfrm>
            <a:off x="0" y="1412875"/>
            <a:ext cx="9144000" cy="54451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11111"/>
              <a:buFont typeface="Arial"/>
              <a:buChar char="•"/>
            </a:pPr>
            <a:r>
              <a:rPr lang="en-US" sz="3600" b="0" i="0" u="none" strike="noStrike" cap="none">
                <a:solidFill>
                  <a:schemeClr val="accent2"/>
                </a:solidFill>
                <a:latin typeface="Arial"/>
                <a:ea typeface="Arial"/>
                <a:cs typeface="Arial"/>
                <a:sym typeface="Arial"/>
              </a:rPr>
              <a:t>kada je nazočno </a:t>
            </a:r>
            <a:r>
              <a:rPr lang="en-US" sz="4000" b="1" i="0" u="none" strike="noStrike" cap="none">
                <a:solidFill>
                  <a:srgbClr val="FF0000"/>
                </a:solidFill>
                <a:latin typeface="Arial"/>
                <a:ea typeface="Arial"/>
                <a:cs typeface="Arial"/>
                <a:sym typeface="Arial"/>
              </a:rPr>
              <a:t>više</a:t>
            </a:r>
            <a:r>
              <a:rPr lang="en-US" sz="3600" b="0" i="0" u="none" strike="noStrike" cap="none">
                <a:solidFill>
                  <a:schemeClr val="accent2"/>
                </a:solidFill>
                <a:latin typeface="Arial"/>
                <a:ea typeface="Arial"/>
                <a:cs typeface="Arial"/>
                <a:sym typeface="Arial"/>
              </a:rPr>
              <a:t> od jednog spašavatelja, jedan započinje reanimaciju a drugi odlazi po pomoć </a:t>
            </a:r>
          </a:p>
          <a:p>
            <a:pPr marL="342900" marR="0" lvl="0" indent="-342900" algn="l" rtl="0">
              <a:lnSpc>
                <a:spcPct val="100000"/>
              </a:lnSpc>
              <a:spcBef>
                <a:spcPts val="800"/>
              </a:spcBef>
              <a:spcAft>
                <a:spcPts val="0"/>
              </a:spcAft>
              <a:buClr>
                <a:schemeClr val="accent2"/>
              </a:buClr>
              <a:buSzPct val="111111"/>
              <a:buFont typeface="Arial"/>
              <a:buChar char="•"/>
            </a:pPr>
            <a:r>
              <a:rPr lang="en-US" sz="3600" b="0" i="0" u="none" strike="noStrike" cap="none">
                <a:solidFill>
                  <a:schemeClr val="accent2"/>
                </a:solidFill>
                <a:latin typeface="Arial"/>
                <a:ea typeface="Arial"/>
                <a:cs typeface="Arial"/>
                <a:sym typeface="Arial"/>
              </a:rPr>
              <a:t>ako je prisutan </a:t>
            </a:r>
            <a:r>
              <a:rPr lang="en-US" sz="4000" b="1" i="0" u="none" strike="noStrike" cap="none">
                <a:solidFill>
                  <a:srgbClr val="FF0000"/>
                </a:solidFill>
                <a:latin typeface="Arial"/>
                <a:ea typeface="Arial"/>
                <a:cs typeface="Arial"/>
                <a:sym typeface="Arial"/>
              </a:rPr>
              <a:t>samo jedan</a:t>
            </a:r>
            <a:r>
              <a:rPr lang="en-US" sz="3600" b="0" i="0" u="none" strike="noStrike" cap="none">
                <a:solidFill>
                  <a:schemeClr val="accent2"/>
                </a:solidFill>
                <a:latin typeface="Arial"/>
                <a:ea typeface="Arial"/>
                <a:cs typeface="Arial"/>
                <a:sym typeface="Arial"/>
              </a:rPr>
              <a:t> spašavatelj, on će provoditi reanimaciju otprilike 1 minutu prije nego ode po pomoć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kako bi se prekid KPR skratio, ponijeti će sa sobom dojenče ili malo dijete dok poziva pomoć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Shape 16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GUŠENJE</a:t>
            </a:r>
          </a:p>
        </p:txBody>
      </p:sp>
      <p:sp>
        <p:nvSpPr>
          <p:cNvPr id="1686" name="Shape 1686"/>
          <p:cNvSpPr txBox="1">
            <a:spLocks noGrp="1"/>
          </p:cNvSpPr>
          <p:nvPr>
            <p:ph type="body" idx="1"/>
          </p:nvPr>
        </p:nvSpPr>
        <p:spPr>
          <a:xfrm>
            <a:off x="0" y="1844675"/>
            <a:ext cx="9144000" cy="50133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VAŽNO PREPOZNATI!!!</a:t>
            </a:r>
          </a:p>
          <a:p>
            <a:pPr marL="342900" marR="0" lvl="0" indent="-342900" algn="l" rtl="0">
              <a:lnSpc>
                <a:spcPct val="100000"/>
              </a:lnSpc>
              <a:spcBef>
                <a:spcPts val="800"/>
              </a:spcBef>
              <a:spcAft>
                <a:spcPts val="0"/>
              </a:spcAft>
              <a:buClr>
                <a:schemeClr val="dk1"/>
              </a:buClr>
              <a:buSzPct val="25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Moguće zamjene – srčani udar, nesvjestica, konvulzije...</a:t>
            </a:r>
          </a:p>
          <a:p>
            <a:pPr marL="342900" marR="0" lvl="0" indent="-342900" algn="l" rtl="0">
              <a:lnSpc>
                <a:spcPct val="100000"/>
              </a:lnSpc>
              <a:spcBef>
                <a:spcPts val="800"/>
              </a:spcBef>
              <a:spcAft>
                <a:spcPts val="0"/>
              </a:spcAft>
              <a:buClr>
                <a:schemeClr val="dk1"/>
              </a:buClr>
              <a:buSzPct val="25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Žrtvu koja je pri svijesti važno je pitati “Gušite li se?”</a:t>
            </a:r>
          </a:p>
        </p:txBody>
      </p:sp>
      <p:pic>
        <p:nvPicPr>
          <p:cNvPr id="1687" name="Shape 1687"/>
          <p:cNvPicPr preferRelativeResize="0"/>
          <p:nvPr/>
        </p:nvPicPr>
        <p:blipFill rotWithShape="1">
          <a:blip r:embed="rId3">
            <a:alphaModFix/>
          </a:blip>
          <a:srcRect/>
          <a:stretch/>
        </p:blipFill>
        <p:spPr>
          <a:xfrm>
            <a:off x="6659561" y="0"/>
            <a:ext cx="1639887" cy="2552699"/>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Shape 1693"/>
          <p:cNvSpPr txBox="1">
            <a:spLocks noGrp="1"/>
          </p:cNvSpPr>
          <p:nvPr>
            <p:ph type="title"/>
          </p:nvPr>
        </p:nvSpPr>
        <p:spPr>
          <a:xfrm>
            <a:off x="468312" y="260350"/>
            <a:ext cx="8229600" cy="9366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HEIMLICHOV ZNAK</a:t>
            </a:r>
          </a:p>
        </p:txBody>
      </p:sp>
      <p:sp>
        <p:nvSpPr>
          <p:cNvPr id="1694" name="Shape 1694"/>
          <p:cNvSpPr txBox="1">
            <a:spLocks noGrp="1"/>
          </p:cNvSpPr>
          <p:nvPr>
            <p:ph type="body" idx="1"/>
          </p:nvPr>
        </p:nvSpPr>
        <p:spPr>
          <a:xfrm>
            <a:off x="0" y="1196975"/>
            <a:ext cx="9144000" cy="56610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To je međunarodna poruka (Heimlichov znak) sa značenjem: </a:t>
            </a:r>
            <a:r>
              <a:rPr lang="en-US" sz="4000" b="1" i="0" u="none" strike="noStrike" cap="none">
                <a:solidFill>
                  <a:srgbClr val="FF0000"/>
                </a:solidFill>
                <a:latin typeface="Arial"/>
                <a:ea typeface="Arial"/>
                <a:cs typeface="Arial"/>
                <a:sym typeface="Arial"/>
              </a:rPr>
              <a:t>"gušim se"</a:t>
            </a:r>
          </a:p>
        </p:txBody>
      </p:sp>
      <p:pic>
        <p:nvPicPr>
          <p:cNvPr id="1695" name="Shape 1695" descr="ANd9GcRqTfxTV9LZ3-IrxBEcZwj37ValeHW9hw3LIHgA7IiJ0p-LnlGW"/>
          <p:cNvPicPr preferRelativeResize="0"/>
          <p:nvPr/>
        </p:nvPicPr>
        <p:blipFill rotWithShape="1">
          <a:blip r:embed="rId3">
            <a:alphaModFix/>
          </a:blip>
          <a:srcRect/>
          <a:stretch/>
        </p:blipFill>
        <p:spPr>
          <a:xfrm>
            <a:off x="3276600" y="2492375"/>
            <a:ext cx="2335211" cy="4365624"/>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Shape 1701"/>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GUŠENJE HRANOM</a:t>
            </a:r>
            <a:r>
              <a:rPr lang="en-US" sz="4400" b="0" i="0" u="none" strike="noStrike" cap="none">
                <a:solidFill>
                  <a:schemeClr val="dk2"/>
                </a:solidFill>
                <a:latin typeface="Arial"/>
                <a:ea typeface="Arial"/>
                <a:cs typeface="Arial"/>
                <a:sym typeface="Arial"/>
              </a:rPr>
              <a:t> </a:t>
            </a:r>
          </a:p>
        </p:txBody>
      </p:sp>
      <p:sp>
        <p:nvSpPr>
          <p:cNvPr id="1702" name="Shape 1702"/>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Najčešće se događa starijim osobama s poremećenom funkcijom gutanja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Osobama koje jedu brzo</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Gutaju nedovoljno prožvakanu hranu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Pričaju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I smiju se tijekom jela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Manje komade hrane moguće je iskašljati</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0" y="1341437"/>
            <a:ext cx="9144000" cy="76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OZLIJEDA KRALJEŽNICE → IMOBILIZACIJA</a:t>
            </a:r>
            <a:br>
              <a:rPr lang="en-US" sz="4400" b="1" i="0" u="none" strike="noStrike" cap="none">
                <a:solidFill>
                  <a:srgbClr val="FF0000"/>
                </a:solidFill>
                <a:latin typeface="Arial"/>
                <a:ea typeface="Arial"/>
                <a:cs typeface="Arial"/>
                <a:sym typeface="Arial"/>
              </a:rPr>
            </a:br>
            <a:br>
              <a:rPr lang="en-US" sz="4400" b="1" i="0" u="none" strike="noStrike" cap="none">
                <a:solidFill>
                  <a:srgbClr val="FF0000"/>
                </a:solidFill>
                <a:latin typeface="Arial"/>
                <a:ea typeface="Arial"/>
                <a:cs typeface="Arial"/>
                <a:sym typeface="Arial"/>
              </a:rPr>
            </a:br>
            <a:endParaRPr lang="en-US" sz="4400" b="1" i="0" u="none" strike="noStrike" cap="none">
              <a:solidFill>
                <a:srgbClr val="FF0000"/>
              </a:solidFill>
              <a:latin typeface="Arial"/>
              <a:ea typeface="Arial"/>
              <a:cs typeface="Arial"/>
              <a:sym typeface="Arial"/>
            </a:endParaRPr>
          </a:p>
        </p:txBody>
      </p:sp>
      <p:sp>
        <p:nvSpPr>
          <p:cNvPr id="294" name="Shape 294"/>
          <p:cNvSpPr txBox="1">
            <a:spLocks noGrp="1"/>
          </p:cNvSpPr>
          <p:nvPr>
            <p:ph type="body" idx="1"/>
          </p:nvPr>
        </p:nvSpPr>
        <p:spPr>
          <a:xfrm>
            <a:off x="0" y="1916111"/>
            <a:ext cx="9144000" cy="46831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25000"/>
              <a:buFont typeface="Arial"/>
              <a:buNone/>
            </a:pPr>
            <a:r>
              <a:rPr lang="en-US" sz="3600" b="0" i="0" u="none" strike="noStrike" cap="none">
                <a:solidFill>
                  <a:srgbClr val="FF0000"/>
                </a:solidFill>
                <a:latin typeface="Arial"/>
                <a:ea typeface="Arial"/>
                <a:cs typeface="Arial"/>
                <a:sym typeface="Arial"/>
              </a:rPr>
              <a:t>Kada posumnjati na ozljedu kralježnice?</a:t>
            </a:r>
            <a:r>
              <a:rPr lang="en-US" sz="3200" b="0" i="0" u="none" strike="noStrike" cap="none">
                <a:solidFill>
                  <a:schemeClr val="accent2"/>
                </a:solidFill>
                <a:latin typeface="Arial"/>
                <a:ea typeface="Arial"/>
                <a:cs typeface="Arial"/>
                <a:sym typeface="Arial"/>
              </a:rPr>
              <a:t> </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p:txBody>
      </p:sp>
      <p:sp>
        <p:nvSpPr>
          <p:cNvPr id="295" name="Shape 295"/>
          <p:cNvSpPr txBox="1"/>
          <p:nvPr/>
        </p:nvSpPr>
        <p:spPr>
          <a:xfrm>
            <a:off x="0" y="2636836"/>
            <a:ext cx="9144000" cy="27733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kad se ozlijeđeni žali na bol u leđima ili vratu</a:t>
            </a:r>
          </a:p>
          <a:p>
            <a:pPr marL="0" marR="0" lvl="0" indent="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kad je ozljeda popraćena gubitkom svijesti </a:t>
            </a:r>
          </a:p>
          <a:p>
            <a:pPr marL="0" marR="0" lvl="0" indent="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pri svakoj težoj ozljedi glave </a:t>
            </a:r>
          </a:p>
          <a:p>
            <a:pPr marL="0" marR="0" lvl="0" indent="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kod višestrukih ozljeda </a:t>
            </a:r>
          </a:p>
          <a:p>
            <a:pPr marL="0" marR="0" lvl="0" indent="0" algn="l" rtl="0">
              <a:lnSpc>
                <a:spcPct val="100000"/>
              </a:lnSpc>
              <a:spcBef>
                <a:spcPts val="0"/>
              </a:spcBef>
              <a:spcAft>
                <a:spcPts val="0"/>
              </a:spcAft>
              <a:buNone/>
            </a:pPr>
            <a:endParaRPr sz="3200" b="0" i="0" u="none">
              <a:solidFill>
                <a:schemeClr val="accent2"/>
              </a:solidFill>
              <a:latin typeface="Arial"/>
              <a:ea typeface="Arial"/>
              <a:cs typeface="Arial"/>
              <a:sym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Shape 170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GUŠENJE</a:t>
            </a:r>
          </a:p>
        </p:txBody>
      </p:sp>
      <p:sp>
        <p:nvSpPr>
          <p:cNvPr id="1709" name="Shape 1709"/>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Za malu djecu opasni su sitni predmeti koje stavljaju u usta</a:t>
            </a:r>
          </a:p>
          <a:p>
            <a:pPr marL="342900" marR="0" lvl="0" indent="-342900" algn="l" rtl="0">
              <a:lnSpc>
                <a:spcPct val="100000"/>
              </a:lnSpc>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a:p>
            <a:pPr marL="342900" marR="0" lvl="0" indent="-342900" algn="l" rtl="0">
              <a:lnSpc>
                <a:spcPct val="100000"/>
              </a:lnSpc>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a:p>
            <a:pPr marL="342900" marR="0" lvl="0" indent="-342900" algn="l" rtl="0">
              <a:lnSpc>
                <a:spcPct val="100000"/>
              </a:lnSpc>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a:p>
            <a:pPr marL="342900" marR="0" lvl="0" indent="-342900" algn="l" rtl="0">
              <a:lnSpc>
                <a:spcPct val="100000"/>
              </a:lnSpc>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Ako se dišni put potpuno začepi, osoba umire za nekoliko minuta</a:t>
            </a:r>
          </a:p>
          <a:p>
            <a:pPr marL="342900" marR="0" lvl="0" indent="-342900" algn="l" rtl="0">
              <a:lnSpc>
                <a:spcPct val="100000"/>
              </a:lnSpc>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a:p>
            <a:pPr marL="342900" marR="0" lvl="0" indent="-342900" algn="l" rtl="0">
              <a:lnSpc>
                <a:spcPct val="100000"/>
              </a:lnSpc>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710" name="Shape 1710" descr="set-colored-plastic-children-toys-isolated-as1117925"/>
          <p:cNvPicPr preferRelativeResize="0"/>
          <p:nvPr/>
        </p:nvPicPr>
        <p:blipFill rotWithShape="1">
          <a:blip r:embed="rId3">
            <a:alphaModFix/>
          </a:blip>
          <a:srcRect/>
          <a:stretch/>
        </p:blipFill>
        <p:spPr>
          <a:xfrm>
            <a:off x="4932362" y="1916111"/>
            <a:ext cx="3419474" cy="3009899"/>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Shape 171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OPĆI ZNAKOVI GUŠENJA</a:t>
            </a:r>
          </a:p>
        </p:txBody>
      </p:sp>
      <p:sp>
        <p:nvSpPr>
          <p:cNvPr id="1717" name="Shape 1717"/>
          <p:cNvSpPr txBox="1">
            <a:spLocks noGrp="1"/>
          </p:cNvSpPr>
          <p:nvPr>
            <p:ph type="body" idx="1"/>
          </p:nvPr>
        </p:nvSpPr>
        <p:spPr>
          <a:xfrm>
            <a:off x="0" y="1341437"/>
            <a:ext cx="9144000" cy="525621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Napadaj se događa tijekom jela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Žrtva se najćešće drži za vrat</a:t>
            </a:r>
          </a:p>
        </p:txBody>
      </p:sp>
      <p:pic>
        <p:nvPicPr>
          <p:cNvPr id="1718" name="Shape 1718"/>
          <p:cNvPicPr preferRelativeResize="0"/>
          <p:nvPr/>
        </p:nvPicPr>
        <p:blipFill rotWithShape="1">
          <a:blip r:embed="rId3">
            <a:alphaModFix/>
          </a:blip>
          <a:srcRect/>
          <a:stretch/>
        </p:blipFill>
        <p:spPr>
          <a:xfrm>
            <a:off x="2555875" y="2781300"/>
            <a:ext cx="3894136" cy="4076699"/>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Shape 1724"/>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ZNAKOVI LAKŠE OPSTRUKCIJE DIŠNOG PUTA</a:t>
            </a:r>
          </a:p>
        </p:txBody>
      </p:sp>
      <p:sp>
        <p:nvSpPr>
          <p:cNvPr id="1725" name="Shape 1725"/>
          <p:cNvSpPr txBox="1">
            <a:spLocks noGrp="1"/>
          </p:cNvSpPr>
          <p:nvPr>
            <p:ph type="body" idx="1"/>
          </p:nvPr>
        </p:nvSpPr>
        <p:spPr>
          <a:xfrm>
            <a:off x="0" y="1484312"/>
            <a:ext cx="9144000" cy="511333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Odgovor na pitanje “Gušite li se?”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Žrtva govori i odgovara s DA</a:t>
            </a:r>
          </a:p>
          <a:p>
            <a:pPr marL="342900" marR="0" lvl="0" indent="-342900" algn="l" rtl="0">
              <a:lnSpc>
                <a:spcPct val="100000"/>
              </a:lnSpc>
              <a:spcBef>
                <a:spcPts val="880"/>
              </a:spcBef>
              <a:spcAft>
                <a:spcPts val="0"/>
              </a:spcAft>
              <a:buClr>
                <a:schemeClr val="accent2"/>
              </a:buClr>
              <a:buSzPct val="110000"/>
              <a:buFont typeface="Arial"/>
              <a:buChar char="•"/>
            </a:pPr>
            <a:r>
              <a:rPr lang="en-US" sz="4000" b="0" i="0" u="none" strike="noStrike" cap="none">
                <a:solidFill>
                  <a:schemeClr val="accent2"/>
                </a:solidFill>
                <a:latin typeface="Arial"/>
                <a:ea typeface="Arial"/>
                <a:cs typeface="Arial"/>
                <a:sym typeface="Arial"/>
              </a:rPr>
              <a:t>Žrtva </a:t>
            </a:r>
            <a:r>
              <a:rPr lang="en-US" sz="4400" b="1" i="0" u="none" strike="noStrike" cap="none">
                <a:solidFill>
                  <a:srgbClr val="FF0000"/>
                </a:solidFill>
                <a:latin typeface="Arial"/>
                <a:ea typeface="Arial"/>
                <a:cs typeface="Arial"/>
                <a:sym typeface="Arial"/>
              </a:rPr>
              <a:t>MOŽE</a:t>
            </a:r>
            <a:r>
              <a:rPr lang="en-US" sz="4000" b="0" i="0" u="none" strike="noStrike" cap="none">
                <a:solidFill>
                  <a:schemeClr val="accent2"/>
                </a:solidFill>
                <a:latin typeface="Arial"/>
                <a:ea typeface="Arial"/>
                <a:cs typeface="Arial"/>
                <a:sym typeface="Arial"/>
              </a:rPr>
              <a:t> </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GOVORITI</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KAŠLJATI</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DISATI</a:t>
            </a:r>
          </a:p>
        </p:txBody>
      </p:sp>
      <p:pic>
        <p:nvPicPr>
          <p:cNvPr id="1726" name="Shape 1726"/>
          <p:cNvPicPr preferRelativeResize="0"/>
          <p:nvPr/>
        </p:nvPicPr>
        <p:blipFill rotWithShape="1">
          <a:blip r:embed="rId3">
            <a:alphaModFix/>
          </a:blip>
          <a:srcRect/>
          <a:stretch/>
        </p:blipFill>
        <p:spPr>
          <a:xfrm>
            <a:off x="3924300" y="2997200"/>
            <a:ext cx="1371599" cy="1162049"/>
          </a:xfrm>
          <a:prstGeom prst="rect">
            <a:avLst/>
          </a:prstGeom>
          <a:noFill/>
          <a:ln>
            <a:noFill/>
          </a:ln>
        </p:spPr>
      </p:pic>
      <p:pic>
        <p:nvPicPr>
          <p:cNvPr id="1727" name="Shape 1727" descr="cough"/>
          <p:cNvPicPr preferRelativeResize="0"/>
          <p:nvPr/>
        </p:nvPicPr>
        <p:blipFill rotWithShape="1">
          <a:blip r:embed="rId4">
            <a:alphaModFix/>
          </a:blip>
          <a:srcRect/>
          <a:stretch/>
        </p:blipFill>
        <p:spPr>
          <a:xfrm rot="-240000">
            <a:off x="3924299" y="4149725"/>
            <a:ext cx="1290636" cy="1209674"/>
          </a:xfrm>
          <a:prstGeom prst="rect">
            <a:avLst/>
          </a:prstGeom>
          <a:noFill/>
          <a:ln>
            <a:noFill/>
          </a:ln>
        </p:spPr>
      </p:pic>
      <p:pic>
        <p:nvPicPr>
          <p:cNvPr id="1728" name="Shape 1728" descr="ani_osa"/>
          <p:cNvPicPr preferRelativeResize="0"/>
          <p:nvPr/>
        </p:nvPicPr>
        <p:blipFill rotWithShape="1">
          <a:blip r:embed="rId5">
            <a:alphaModFix/>
          </a:blip>
          <a:srcRect/>
          <a:stretch/>
        </p:blipFill>
        <p:spPr>
          <a:xfrm rot="5400000">
            <a:off x="2914650" y="5913437"/>
            <a:ext cx="3186112" cy="18875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28"/>
                                        </p:tgtEl>
                                        <p:attrNameLst>
                                          <p:attrName>style.visibility</p:attrName>
                                        </p:attrNameLst>
                                      </p:cBhvr>
                                      <p:to>
                                        <p:strVal val="visible"/>
                                      </p:to>
                                    </p:set>
                                    <p:anim calcmode="lin" valueType="num">
                                      <p:cBhvr additive="base">
                                        <p:cTn id="7" dur="500"/>
                                        <p:tgtEl>
                                          <p:spTgt spid="1728"/>
                                        </p:tgtEl>
                                        <p:attrNameLst>
                                          <p:attrName>ppt_w</p:attrName>
                                        </p:attrNameLst>
                                      </p:cBhvr>
                                      <p:tavLst>
                                        <p:tav tm="0">
                                          <p:val>
                                            <p:strVal val="0"/>
                                          </p:val>
                                        </p:tav>
                                        <p:tav tm="100000">
                                          <p:val>
                                            <p:strVal val="#ppt_w"/>
                                          </p:val>
                                        </p:tav>
                                      </p:tavLst>
                                    </p:anim>
                                    <p:anim calcmode="lin" valueType="num">
                                      <p:cBhvr additive="base">
                                        <p:cTn id="8" dur="500"/>
                                        <p:tgtEl>
                                          <p:spTgt spid="17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Shape 173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ZNAKOVI TEŽE OPSTRUKCIJE DIŠNOG PUTA</a:t>
            </a:r>
          </a:p>
        </p:txBody>
      </p:sp>
      <p:sp>
        <p:nvSpPr>
          <p:cNvPr id="1735" name="Shape 1735"/>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Odgovor na pitanje “Gušite li se?”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Žrtva </a:t>
            </a:r>
            <a:r>
              <a:rPr lang="en-US" sz="3600" b="1" i="0" u="none" strike="noStrike" cap="none">
                <a:solidFill>
                  <a:srgbClr val="FF0000"/>
                </a:solidFill>
                <a:latin typeface="Arial"/>
                <a:ea typeface="Arial"/>
                <a:cs typeface="Arial"/>
                <a:sym typeface="Arial"/>
              </a:rPr>
              <a:t>NE MOŽE GOVORITI</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Žrtva može odgovoriti kimanjem glave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Žrtva </a:t>
            </a:r>
            <a:r>
              <a:rPr lang="en-US" sz="3600" b="1" i="0" u="none" strike="noStrike" cap="none">
                <a:solidFill>
                  <a:srgbClr val="FF0000"/>
                </a:solidFill>
                <a:latin typeface="Arial"/>
                <a:ea typeface="Arial"/>
                <a:cs typeface="Arial"/>
                <a:sym typeface="Arial"/>
              </a:rPr>
              <a:t>NE MOŽE DISATI</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ili diše uz zviždanje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Žrtva </a:t>
            </a:r>
            <a:r>
              <a:rPr lang="en-US" sz="3600" b="1" i="0" u="none" strike="noStrike" cap="none">
                <a:solidFill>
                  <a:srgbClr val="FF0000"/>
                </a:solidFill>
                <a:latin typeface="Arial"/>
                <a:ea typeface="Arial"/>
                <a:cs typeface="Arial"/>
                <a:sym typeface="Arial"/>
              </a:rPr>
              <a:t>NE MOŽE KAŠLJATI</a:t>
            </a:r>
            <a:r>
              <a:rPr lang="en-US" sz="3600" b="0" i="0" u="none" strike="noStrike" cap="none">
                <a:solidFill>
                  <a:schemeClr val="accent2"/>
                </a:solidFill>
                <a:latin typeface="Arial"/>
                <a:ea typeface="Arial"/>
                <a:cs typeface="Arial"/>
                <a:sym typeface="Arial"/>
              </a:rPr>
              <a:t> - pokušaji kašlja su nečujni</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Žrtva može biti bez svijesti uz cijanozu</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Shape 1741"/>
          <p:cNvSpPr txBox="1">
            <a:spLocks noGrp="1"/>
          </p:cNvSpPr>
          <p:nvPr>
            <p:ph type="title"/>
          </p:nvPr>
        </p:nvSpPr>
        <p:spPr>
          <a:xfrm>
            <a:off x="0" y="274637"/>
            <a:ext cx="9144000" cy="15700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REDOSLIJED POSTUPAKA PRI GUŠENJU ODRASLIH</a:t>
            </a:r>
            <a:r>
              <a:rPr lang="en-US" sz="4000" b="0" i="0" u="none" strike="noStrike" cap="none">
                <a:solidFill>
                  <a:srgbClr val="FF0000"/>
                </a:solidFill>
                <a:latin typeface="Arial"/>
                <a:ea typeface="Arial"/>
                <a:cs typeface="Arial"/>
                <a:sym typeface="Arial"/>
              </a:rPr>
              <a:t> (i djece nakon godine dana života)</a:t>
            </a:r>
          </a:p>
        </p:txBody>
      </p:sp>
      <p:sp>
        <p:nvSpPr>
          <p:cNvPr id="1742" name="Shape 1742"/>
          <p:cNvSpPr txBox="1">
            <a:spLocks noGrp="1"/>
          </p:cNvSpPr>
          <p:nvPr>
            <p:ph type="body" idx="1"/>
          </p:nvPr>
        </p:nvSpPr>
        <p:spPr>
          <a:xfrm>
            <a:off x="0" y="1989136"/>
            <a:ext cx="9144000" cy="5245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Ako žrtva pokazuje znakove lakše opstrukcije dišnog puta</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a:t>
            </a:r>
            <a:r>
              <a:rPr lang="en-US" sz="4000" b="0" i="0" u="none" strike="noStrike" cap="none">
                <a:solidFill>
                  <a:srgbClr val="FF0000"/>
                </a:solidFill>
                <a:latin typeface="Arial"/>
                <a:ea typeface="Arial"/>
                <a:cs typeface="Arial"/>
                <a:sym typeface="Arial"/>
              </a:rPr>
              <a:t>Potičite na kašljanje i ne činite ništa više!!!</a:t>
            </a:r>
          </a:p>
        </p:txBody>
      </p:sp>
      <p:pic>
        <p:nvPicPr>
          <p:cNvPr id="1743" name="Shape 1743"/>
          <p:cNvPicPr preferRelativeResize="0"/>
          <p:nvPr/>
        </p:nvPicPr>
        <p:blipFill rotWithShape="1">
          <a:blip r:embed="rId3">
            <a:alphaModFix/>
          </a:blip>
          <a:srcRect/>
          <a:stretch/>
        </p:blipFill>
        <p:spPr>
          <a:xfrm>
            <a:off x="3059111" y="3986212"/>
            <a:ext cx="3311524" cy="2871787"/>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Shape 1749"/>
          <p:cNvSpPr txBox="1">
            <a:spLocks noGrp="1"/>
          </p:cNvSpPr>
          <p:nvPr>
            <p:ph type="title"/>
          </p:nvPr>
        </p:nvSpPr>
        <p:spPr>
          <a:xfrm>
            <a:off x="0" y="274637"/>
            <a:ext cx="9144000" cy="17145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Ako je žrtva pri svijesti i pokazuje znakove teže opstrukcije dišnog puta</a:t>
            </a:r>
          </a:p>
        </p:txBody>
      </p:sp>
      <p:sp>
        <p:nvSpPr>
          <p:cNvPr id="1750" name="Shape 1750"/>
          <p:cNvSpPr txBox="1">
            <a:spLocks noGrp="1"/>
          </p:cNvSpPr>
          <p:nvPr>
            <p:ph type="body" idx="1"/>
          </p:nvPr>
        </p:nvSpPr>
        <p:spPr>
          <a:xfrm>
            <a:off x="0" y="2276475"/>
            <a:ext cx="9144000" cy="52466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1. Primijenite do 5 udaraca po leđima</a:t>
            </a:r>
          </a:p>
        </p:txBody>
      </p:sp>
      <p:pic>
        <p:nvPicPr>
          <p:cNvPr id="1751" name="Shape 1751" descr="Choking"/>
          <p:cNvPicPr preferRelativeResize="0"/>
          <p:nvPr/>
        </p:nvPicPr>
        <p:blipFill rotWithShape="1">
          <a:blip r:embed="rId3">
            <a:alphaModFix/>
          </a:blip>
          <a:srcRect/>
          <a:stretch/>
        </p:blipFill>
        <p:spPr>
          <a:xfrm>
            <a:off x="2339975" y="2909886"/>
            <a:ext cx="5256211" cy="3948111"/>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Shape 1757"/>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758" name="Shape 1758"/>
          <p:cNvSpPr txBox="1">
            <a:spLocks noGrp="1"/>
          </p:cNvSpPr>
          <p:nvPr>
            <p:ph type="body" idx="1"/>
          </p:nvPr>
        </p:nvSpPr>
        <p:spPr>
          <a:xfrm>
            <a:off x="0" y="549275"/>
            <a:ext cx="9144000" cy="6308725"/>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Postavite se sa strane i malo iza žrtve</a:t>
            </a:r>
          </a:p>
          <a:p>
            <a:pPr marL="342900" marR="0" lvl="0" indent="-342900" algn="l" rtl="0">
              <a:lnSpc>
                <a:spcPct val="9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Pridržite jednom rukom prsni koš i nagnite žrtvu malo prema naprijed – kako bi izbačeno strano tijelo izašlo na usta, a ne da se pomakne prema dolje u dišni put</a:t>
            </a:r>
          </a:p>
          <a:p>
            <a:pPr marL="342900" marR="0" lvl="0" indent="-342900" algn="l" rtl="0">
              <a:lnSpc>
                <a:spcPct val="9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Korjenom dlana jače udarite između lopatica do 5 puta</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sp>
        <p:nvSpPr>
          <p:cNvPr id="1764" name="Shape 1764"/>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765" name="Shape 1765"/>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2. Nakon svakog udarca provjerite je li se dišni put otvorio – cilj je otkloniti opstrukciju, a ne udariti 5 x</a:t>
            </a:r>
          </a:p>
          <a:p>
            <a:pPr marL="342900" marR="0" lvl="0" indent="-342900" algn="l" rtl="0">
              <a:lnSpc>
                <a:spcPct val="100000"/>
              </a:lnSpc>
              <a:spcBef>
                <a:spcPts val="800"/>
              </a:spcBef>
              <a:spcAft>
                <a:spcPts val="0"/>
              </a:spcAft>
              <a:buClr>
                <a:schemeClr val="dk1"/>
              </a:buClr>
              <a:buSzPct val="25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3. Ako s 5 udaraca ne uspijete ukloniti opstrukciju dišnog puta primjenite 5 pritisaka na trbuh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a:t>
            </a:r>
            <a:r>
              <a:rPr lang="en-US" sz="4000" b="0" i="0" u="none" strike="noStrike" cap="none">
                <a:solidFill>
                  <a:srgbClr val="FF0000"/>
                </a:solidFill>
                <a:latin typeface="Arial"/>
                <a:ea typeface="Arial"/>
                <a:cs typeface="Arial"/>
                <a:sym typeface="Arial"/>
              </a:rPr>
              <a:t>HEIMLICHOV HVAT</a:t>
            </a:r>
            <a:r>
              <a:rPr lang="en-US" sz="4000" b="0" i="0" u="none" strike="noStrike" cap="none">
                <a:solidFill>
                  <a:schemeClr val="accent2"/>
                </a:solidFill>
                <a:latin typeface="Arial"/>
                <a:ea typeface="Arial"/>
                <a:cs typeface="Arial"/>
                <a:sym typeface="Arial"/>
              </a:rPr>
              <a:t> (dr Heimlch ga je prvi uspiješno primijenio 1975.)</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Shape 177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772" name="Shape 1772"/>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773" name="Shape 1773"/>
          <p:cNvPicPr preferRelativeResize="0"/>
          <p:nvPr/>
        </p:nvPicPr>
        <p:blipFill rotWithShape="1">
          <a:blip r:embed="rId3">
            <a:alphaModFix/>
          </a:blip>
          <a:srcRect/>
          <a:stretch/>
        </p:blipFill>
        <p:spPr>
          <a:xfrm>
            <a:off x="0" y="125411"/>
            <a:ext cx="8820149" cy="6859587"/>
          </a:xfrm>
          <a:prstGeom prst="rect">
            <a:avLst/>
          </a:prstGeom>
          <a:noFill/>
          <a:ln>
            <a:noFill/>
          </a:ln>
        </p:spPr>
      </p:pic>
      <p:sp>
        <p:nvSpPr>
          <p:cNvPr id="1774" name="Shape 1774"/>
          <p:cNvSpPr txBox="1"/>
          <p:nvPr/>
        </p:nvSpPr>
        <p:spPr>
          <a:xfrm>
            <a:off x="3492500" y="0"/>
            <a:ext cx="5183186" cy="1125536"/>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0" i="0" u="none">
                <a:solidFill>
                  <a:srgbClr val="FF0000"/>
                </a:solidFill>
                <a:latin typeface="Arial"/>
                <a:ea typeface="Arial"/>
                <a:cs typeface="Arial"/>
                <a:sym typeface="Arial"/>
              </a:rPr>
              <a:t>Heimlichov hvat</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Shape 1780"/>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781" name="Shape 1781"/>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782" name="Shape 1782"/>
          <p:cNvPicPr preferRelativeResize="0"/>
          <p:nvPr/>
        </p:nvPicPr>
        <p:blipFill rotWithShape="1">
          <a:blip r:embed="rId3">
            <a:alphaModFix/>
          </a:blip>
          <a:srcRect/>
          <a:stretch/>
        </p:blipFill>
        <p:spPr>
          <a:xfrm>
            <a:off x="0" y="92075"/>
            <a:ext cx="9144000" cy="6673850"/>
          </a:xfrm>
          <a:prstGeom prst="rect">
            <a:avLst/>
          </a:prstGeom>
          <a:noFill/>
          <a:ln>
            <a:noFill/>
          </a:ln>
        </p:spPr>
      </p:pic>
      <p:sp>
        <p:nvSpPr>
          <p:cNvPr id="1783" name="Shape 1783"/>
          <p:cNvSpPr txBox="1"/>
          <p:nvPr/>
        </p:nvSpPr>
        <p:spPr>
          <a:xfrm>
            <a:off x="2987675" y="0"/>
            <a:ext cx="5329237" cy="98107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0" i="0" u="none">
                <a:solidFill>
                  <a:srgbClr val="FF0000"/>
                </a:solidFill>
                <a:latin typeface="Arial"/>
                <a:ea typeface="Arial"/>
                <a:cs typeface="Arial"/>
                <a:sym typeface="Arial"/>
              </a:rPr>
              <a:t>Heimlichov hvat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301" name="Shape 301"/>
          <p:cNvPicPr preferRelativeResize="0">
            <a:picLocks noGrp="1"/>
          </p:cNvPicPr>
          <p:nvPr>
            <p:ph type="body" idx="1"/>
          </p:nvPr>
        </p:nvPicPr>
        <p:blipFill rotWithShape="1">
          <a:blip r:embed="rId3">
            <a:alphaModFix/>
          </a:blip>
          <a:srcRect/>
          <a:stretch/>
        </p:blipFill>
        <p:spPr>
          <a:xfrm>
            <a:off x="0" y="333375"/>
            <a:ext cx="3995736" cy="3516312"/>
          </a:xfrm>
          <a:prstGeom prst="rect">
            <a:avLst/>
          </a:prstGeom>
          <a:noFill/>
          <a:ln>
            <a:noFill/>
          </a:ln>
        </p:spPr>
      </p:pic>
      <p:pic>
        <p:nvPicPr>
          <p:cNvPr id="302" name="Shape 302" descr="Stock Illustration - in-line immobilization  of head. fotosearch  - search clipart,  illustration posters,  drawings and vector  eps graphics images"/>
          <p:cNvPicPr preferRelativeResize="0"/>
          <p:nvPr/>
        </p:nvPicPr>
        <p:blipFill rotWithShape="1">
          <a:blip r:embed="rId4">
            <a:alphaModFix/>
          </a:blip>
          <a:srcRect/>
          <a:stretch/>
        </p:blipFill>
        <p:spPr>
          <a:xfrm>
            <a:off x="3944937" y="1125537"/>
            <a:ext cx="5199061" cy="6092825"/>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Shape 1788"/>
          <p:cNvSpPr txBox="1">
            <a:spLocks noGrp="1"/>
          </p:cNvSpPr>
          <p:nvPr>
            <p:ph type="title"/>
          </p:nvPr>
        </p:nvSpPr>
        <p:spPr>
          <a:xfrm rot="10800000" flipH="1">
            <a:off x="457200" y="-387350"/>
            <a:ext cx="8229600" cy="3873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789" name="Shape 1789"/>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Postavite se iza žrtve i obuhvatite objema rukama gornji dio njezina trbuha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Nagnite žrtvu prema naprijed</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Stisnite šaku i stavite je između pupka i donjeg kraja prsne kosti – </a:t>
            </a:r>
            <a:r>
              <a:rPr lang="en-US" sz="4000" b="0" i="0" u="none" strike="noStrike" cap="none">
                <a:solidFill>
                  <a:srgbClr val="FF0000"/>
                </a:solidFill>
                <a:latin typeface="Arial"/>
                <a:ea typeface="Arial"/>
                <a:cs typeface="Arial"/>
                <a:sym typeface="Arial"/>
              </a:rPr>
              <a:t>palac prema žrtvi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Uhvatite tu šaku drugom rukom i naglo povucite prema sebi i gore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Ponovite 5 x</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Shape 1795"/>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796" name="Shape 1796"/>
          <p:cNvSpPr txBox="1">
            <a:spLocks noGrp="1"/>
          </p:cNvSpPr>
          <p:nvPr>
            <p:ph type="body" idx="1"/>
          </p:nvPr>
        </p:nvSpPr>
        <p:spPr>
          <a:xfrm>
            <a:off x="0" y="0"/>
            <a:ext cx="9144000" cy="660241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Zahvat uzrokuje naglo podizanje ošita prema prsnom košu i povećanja tlaka u prsištu</a:t>
            </a:r>
          </a:p>
        </p:txBody>
      </p:sp>
      <p:pic>
        <p:nvPicPr>
          <p:cNvPr id="1797" name="Shape 1797" descr="Respiratory System, Male Body and Diaphragm (No Textures) Anatomy  3D Models"/>
          <p:cNvPicPr preferRelativeResize="0"/>
          <p:nvPr/>
        </p:nvPicPr>
        <p:blipFill rotWithShape="1">
          <a:blip r:embed="rId3">
            <a:alphaModFix/>
          </a:blip>
          <a:srcRect/>
          <a:stretch/>
        </p:blipFill>
        <p:spPr>
          <a:xfrm>
            <a:off x="3635375" y="1349375"/>
            <a:ext cx="5508625" cy="5508625"/>
          </a:xfrm>
          <a:prstGeom prst="rect">
            <a:avLst/>
          </a:prstGeom>
          <a:noFill/>
          <a:ln>
            <a:noFill/>
          </a:ln>
        </p:spPr>
      </p:pic>
      <p:pic>
        <p:nvPicPr>
          <p:cNvPr id="1798" name="Shape 1798" descr="ANd9GcTV-2O03XVLcqc5X8C-AaS7isrq0f3bN6bNjjBadYg_UtRH0kmaOA"/>
          <p:cNvPicPr preferRelativeResize="0"/>
          <p:nvPr/>
        </p:nvPicPr>
        <p:blipFill rotWithShape="1">
          <a:blip r:embed="rId4">
            <a:alphaModFix/>
          </a:blip>
          <a:srcRect/>
          <a:stretch/>
        </p:blipFill>
        <p:spPr>
          <a:xfrm>
            <a:off x="0" y="3068636"/>
            <a:ext cx="3652837" cy="3789361"/>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Shape 1804"/>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805" name="Shape 1805"/>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opstrukcija još prisutna nastavite izmjenično s 5 udaraca po leđima i s 5 pritisaka na trbuh</a:t>
            </a:r>
          </a:p>
        </p:txBody>
      </p:sp>
      <p:pic>
        <p:nvPicPr>
          <p:cNvPr id="1806" name="Shape 1806"/>
          <p:cNvPicPr preferRelativeResize="0"/>
          <p:nvPr/>
        </p:nvPicPr>
        <p:blipFill rotWithShape="1">
          <a:blip r:embed="rId3">
            <a:alphaModFix/>
          </a:blip>
          <a:srcRect/>
          <a:stretch/>
        </p:blipFill>
        <p:spPr>
          <a:xfrm>
            <a:off x="3995737" y="3008311"/>
            <a:ext cx="5148262" cy="3757612"/>
          </a:xfrm>
          <a:prstGeom prst="rect">
            <a:avLst/>
          </a:prstGeom>
          <a:noFill/>
          <a:ln>
            <a:noFill/>
          </a:ln>
        </p:spPr>
      </p:pic>
      <p:pic>
        <p:nvPicPr>
          <p:cNvPr id="1807" name="Shape 1807" descr="Choking"/>
          <p:cNvPicPr preferRelativeResize="0"/>
          <p:nvPr/>
        </p:nvPicPr>
        <p:blipFill rotWithShape="1">
          <a:blip r:embed="rId4">
            <a:alphaModFix/>
          </a:blip>
          <a:srcRect/>
          <a:stretch/>
        </p:blipFill>
        <p:spPr>
          <a:xfrm>
            <a:off x="-973137" y="2909886"/>
            <a:ext cx="5256211" cy="3948111"/>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Shape 1813"/>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Heimlichov hvat kod osobe koja leži </a:t>
            </a:r>
            <a:r>
              <a:rPr lang="en-US" sz="4400" b="0" i="0" u="none" strike="noStrike" cap="none">
                <a:solidFill>
                  <a:schemeClr val="accent2"/>
                </a:solidFill>
                <a:latin typeface="Arial"/>
                <a:ea typeface="Arial"/>
                <a:cs typeface="Arial"/>
                <a:sym typeface="Arial"/>
              </a:rPr>
              <a:t>(s ili bez svijesti)</a:t>
            </a:r>
            <a:r>
              <a:rPr lang="en-US" sz="4000" b="0" i="0" u="none" strike="noStrike" cap="none">
                <a:solidFill>
                  <a:schemeClr val="dk2"/>
                </a:solidFill>
                <a:latin typeface="Arial"/>
                <a:ea typeface="Arial"/>
                <a:cs typeface="Arial"/>
                <a:sym typeface="Arial"/>
              </a:rPr>
              <a:t> </a:t>
            </a:r>
          </a:p>
        </p:txBody>
      </p:sp>
      <p:sp>
        <p:nvSpPr>
          <p:cNvPr id="1814" name="Shape 1814"/>
          <p:cNvSpPr txBox="1">
            <a:spLocks noGrp="1"/>
          </p:cNvSpPr>
          <p:nvPr>
            <p:ph type="body" idx="1"/>
          </p:nvPr>
        </p:nvSpPr>
        <p:spPr>
          <a:xfrm>
            <a:off x="0" y="1916111"/>
            <a:ext cx="9144000" cy="49418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Unesrećeni treba ležati na leđima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Dlanove položite na gornji dio trbuha, između pupka i vrha prsne kosti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Brzo i snažno pritisnite trbušnu stijenku prema dolje i naprijed</a:t>
            </a:r>
            <a:r>
              <a:rPr lang="en-US" sz="3200" b="0" i="0" u="none" strike="noStrike" cap="none">
                <a:solidFill>
                  <a:schemeClr val="dk1"/>
                </a:solidFill>
                <a:latin typeface="Arial"/>
                <a:ea typeface="Arial"/>
                <a:cs typeface="Arial"/>
                <a:sym typeface="Arial"/>
              </a:rPr>
              <a:t> </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Shape 182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1821" name="Shape 1821"/>
          <p:cNvPicPr preferRelativeResize="0">
            <a:picLocks noGrp="1"/>
          </p:cNvPicPr>
          <p:nvPr>
            <p:ph type="body" idx="1"/>
          </p:nvPr>
        </p:nvPicPr>
        <p:blipFill rotWithShape="1">
          <a:blip r:embed="rId3">
            <a:alphaModFix/>
          </a:blip>
          <a:srcRect/>
          <a:stretch/>
        </p:blipFill>
        <p:spPr>
          <a:xfrm>
            <a:off x="0" y="111125"/>
            <a:ext cx="8893175" cy="6746875"/>
          </a:xfrm>
          <a:prstGeom prst="rect">
            <a:avLst/>
          </a:prstGeom>
          <a:noFill/>
          <a:ln>
            <a:noFill/>
          </a:ln>
        </p:spPr>
      </p:pic>
      <p:pic>
        <p:nvPicPr>
          <p:cNvPr id="1822" name="Shape 1822"/>
          <p:cNvPicPr preferRelativeResize="0"/>
          <p:nvPr/>
        </p:nvPicPr>
        <p:blipFill rotWithShape="1">
          <a:blip r:embed="rId4">
            <a:alphaModFix/>
          </a:blip>
          <a:srcRect/>
          <a:stretch/>
        </p:blipFill>
        <p:spPr>
          <a:xfrm>
            <a:off x="0" y="796925"/>
            <a:ext cx="4002086" cy="2944811"/>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28" name="Shape 18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Heimlichov hvat kod djece od godine dana</a:t>
            </a:r>
          </a:p>
        </p:txBody>
      </p:sp>
      <p:sp>
        <p:nvSpPr>
          <p:cNvPr id="1829" name="Shape 1829"/>
          <p:cNvSpPr txBox="1">
            <a:spLocks noGrp="1"/>
          </p:cNvSpPr>
          <p:nvPr>
            <p:ph type="body" idx="1"/>
          </p:nvPr>
        </p:nvSpPr>
        <p:spPr>
          <a:xfrm>
            <a:off x="0" y="1484312"/>
            <a:ext cx="9144000" cy="53736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Noto Sans Symbols"/>
              <a:buChar char="∙"/>
            </a:pPr>
            <a:r>
              <a:rPr lang="en-US" sz="3600" b="0" i="0" u="none" strike="noStrike" cap="none">
                <a:solidFill>
                  <a:schemeClr val="accent2"/>
                </a:solidFill>
                <a:latin typeface="Arial"/>
                <a:ea typeface="Arial"/>
                <a:cs typeface="Arial"/>
                <a:sym typeface="Arial"/>
              </a:rPr>
              <a:t>Postupak kod djeteta koje stoji ili sjedi je isti kao kod odraslih</a:t>
            </a:r>
          </a:p>
          <a:p>
            <a:pPr marL="342900" marR="0" lvl="0" indent="-342900" algn="l" rtl="0">
              <a:lnSpc>
                <a:spcPct val="100000"/>
              </a:lnSpc>
              <a:spcBef>
                <a:spcPts val="720"/>
              </a:spcBef>
              <a:spcAft>
                <a:spcPts val="0"/>
              </a:spcAft>
              <a:buClr>
                <a:schemeClr val="accent2"/>
              </a:buClr>
              <a:buSzPct val="100000"/>
              <a:buFont typeface="Noto Sans Symbols"/>
              <a:buChar char="∙"/>
            </a:pPr>
            <a:r>
              <a:rPr lang="en-US" sz="3600" b="0" i="0" u="none" strike="noStrike" cap="none">
                <a:solidFill>
                  <a:schemeClr val="accent2"/>
                </a:solidFill>
                <a:latin typeface="Arial"/>
                <a:ea typeface="Arial"/>
                <a:cs typeface="Arial"/>
                <a:sym typeface="Arial"/>
              </a:rPr>
              <a:t> Kod djeteta koje leži pritisak na trbuh izvodi se samo jednom rukom</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830" name="Shape 1830"/>
          <p:cNvPicPr preferRelativeResize="0"/>
          <p:nvPr/>
        </p:nvPicPr>
        <p:blipFill rotWithShape="1">
          <a:blip r:embed="rId3">
            <a:alphaModFix/>
          </a:blip>
          <a:srcRect/>
          <a:stretch/>
        </p:blipFill>
        <p:spPr>
          <a:xfrm>
            <a:off x="539750" y="3862387"/>
            <a:ext cx="4067175" cy="2995612"/>
          </a:xfrm>
          <a:prstGeom prst="rect">
            <a:avLst/>
          </a:prstGeom>
          <a:noFill/>
          <a:ln>
            <a:noFill/>
          </a:ln>
        </p:spPr>
      </p:pic>
      <p:pic>
        <p:nvPicPr>
          <p:cNvPr id="1831" name="Shape 1831"/>
          <p:cNvPicPr preferRelativeResize="0"/>
          <p:nvPr/>
        </p:nvPicPr>
        <p:blipFill rotWithShape="1">
          <a:blip r:embed="rId4">
            <a:alphaModFix/>
          </a:blip>
          <a:srcRect/>
          <a:stretch/>
        </p:blipFill>
        <p:spPr>
          <a:xfrm>
            <a:off x="4643437" y="3838575"/>
            <a:ext cx="3995736" cy="3019424"/>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Shape 183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Heimlichov hvat kod djece do godine dana</a:t>
            </a:r>
            <a:r>
              <a:rPr lang="en-US" sz="4000" b="0" i="0" u="none" strike="noStrike" cap="none">
                <a:solidFill>
                  <a:schemeClr val="dk2"/>
                </a:solidFill>
                <a:latin typeface="Arial"/>
                <a:ea typeface="Arial"/>
                <a:cs typeface="Arial"/>
                <a:sym typeface="Arial"/>
              </a:rPr>
              <a:t> </a:t>
            </a:r>
          </a:p>
        </p:txBody>
      </p:sp>
      <p:sp>
        <p:nvSpPr>
          <p:cNvPr id="1838" name="Shape 1838"/>
          <p:cNvSpPr txBox="1">
            <a:spLocks noGrp="1"/>
          </p:cNvSpPr>
          <p:nvPr>
            <p:ph type="body" idx="1"/>
          </p:nvPr>
        </p:nvSpPr>
        <p:spPr>
          <a:xfrm>
            <a:off x="0" y="1557337"/>
            <a:ext cx="9144000" cy="53006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Ne provodi se</a:t>
            </a:r>
            <a:r>
              <a:rPr lang="en-US" sz="4000" b="0" i="0" u="none" strike="noStrike" cap="none">
                <a:solidFill>
                  <a:schemeClr val="accent2"/>
                </a:solidFill>
                <a:latin typeface="Arial"/>
                <a:ea typeface="Arial"/>
                <a:cs typeface="Arial"/>
                <a:sym typeface="Arial"/>
              </a:rPr>
              <a:t> Heimlichov hvat</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Umjesto toga dijete treba položiti potrbuške na svoju podlakticu tako da glava leži na dlanu i usmjerena je prema dolje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Drugim dlanom udarite pet puta između lopatica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Shape 184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845" name="Shape 1845"/>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846" name="Shape 1846"/>
          <p:cNvPicPr preferRelativeResize="0"/>
          <p:nvPr/>
        </p:nvPicPr>
        <p:blipFill rotWithShape="1">
          <a:blip r:embed="rId3">
            <a:alphaModFix/>
          </a:blip>
          <a:srcRect/>
          <a:stretch/>
        </p:blipFill>
        <p:spPr>
          <a:xfrm>
            <a:off x="684212" y="23811"/>
            <a:ext cx="7775575" cy="6810374"/>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Shape 185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Ako strano tijelo nije izbačeno</a:t>
            </a:r>
          </a:p>
        </p:txBody>
      </p:sp>
      <p:sp>
        <p:nvSpPr>
          <p:cNvPr id="1853" name="Shape 1853"/>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Okrenite dijete licem prema gore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Poduprite glavicu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Stavite 2 prsta na sredinu prsne tik ispod bradavica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5 puta brzo utisnite prsnu kost</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Nastavite postupke dok se strano tijelo ne oslobodi</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Shape 18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860" name="Shape 1860"/>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861" name="Shape 1861"/>
          <p:cNvPicPr preferRelativeResize="0"/>
          <p:nvPr/>
        </p:nvPicPr>
        <p:blipFill rotWithShape="1">
          <a:blip r:embed="rId3">
            <a:alphaModFix/>
          </a:blip>
          <a:srcRect/>
          <a:stretch/>
        </p:blipFill>
        <p:spPr>
          <a:xfrm>
            <a:off x="395287" y="0"/>
            <a:ext cx="8280399" cy="6823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309" name="Shape 309" descr="Ossur Bloc-Head Cervical Immobilization Device Model PHP-BH"/>
          <p:cNvPicPr preferRelativeResize="0">
            <a:picLocks noGrp="1"/>
          </p:cNvPicPr>
          <p:nvPr>
            <p:ph type="body" idx="1"/>
          </p:nvPr>
        </p:nvPicPr>
        <p:blipFill rotWithShape="1">
          <a:blip r:embed="rId3">
            <a:alphaModFix/>
          </a:blip>
          <a:srcRect/>
          <a:stretch/>
        </p:blipFill>
        <p:spPr>
          <a:xfrm>
            <a:off x="2124075" y="2070100"/>
            <a:ext cx="4787900" cy="4787900"/>
          </a:xfrm>
          <a:prstGeom prst="rect">
            <a:avLst/>
          </a:prstGeom>
          <a:noFill/>
          <a:ln>
            <a:noFill/>
          </a:ln>
        </p:spPr>
      </p:pic>
      <p:pic>
        <p:nvPicPr>
          <p:cNvPr id="310" name="Shape 310" descr="glava3"/>
          <p:cNvPicPr preferRelativeResize="0"/>
          <p:nvPr/>
        </p:nvPicPr>
        <p:blipFill rotWithShape="1">
          <a:blip r:embed="rId4">
            <a:alphaModFix/>
          </a:blip>
          <a:srcRect/>
          <a:stretch/>
        </p:blipFill>
        <p:spPr>
          <a:xfrm>
            <a:off x="1403350" y="0"/>
            <a:ext cx="5580061" cy="2287587"/>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Shape 186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868" name="Shape 1868"/>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869" name="Shape 1869"/>
          <p:cNvPicPr preferRelativeResize="0"/>
          <p:nvPr/>
        </p:nvPicPr>
        <p:blipFill rotWithShape="1">
          <a:blip r:embed="rId3">
            <a:alphaModFix/>
          </a:blip>
          <a:srcRect/>
          <a:stretch/>
        </p:blipFill>
        <p:spPr>
          <a:xfrm>
            <a:off x="0" y="0"/>
            <a:ext cx="8893175" cy="6858000"/>
          </a:xfrm>
          <a:prstGeom prst="rect">
            <a:avLst/>
          </a:prstGeom>
          <a:noFill/>
          <a:ln>
            <a:noFill/>
          </a:ln>
        </p:spPr>
      </p:pic>
      <p:sp>
        <p:nvSpPr>
          <p:cNvPr id="1870" name="Shape 1870"/>
          <p:cNvSpPr txBox="1"/>
          <p:nvPr/>
        </p:nvSpPr>
        <p:spPr>
          <a:xfrm>
            <a:off x="0" y="0"/>
            <a:ext cx="9144000" cy="98107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Odstranite strano tijelo</a:t>
            </a:r>
            <a:r>
              <a:rPr lang="en-US" sz="3600" b="0" i="0" u="none">
                <a:solidFill>
                  <a:schemeClr val="dk1"/>
                </a:solidFill>
                <a:latin typeface="Arial"/>
                <a:ea typeface="Arial"/>
                <a:cs typeface="Arial"/>
                <a:sym typeface="Arial"/>
              </a:rPr>
              <a:t> </a:t>
            </a:r>
          </a:p>
          <a:p>
            <a:pPr marL="0" marR="0" lvl="0" indent="0" algn="ctr" rtl="0">
              <a:lnSpc>
                <a:spcPct val="100000"/>
              </a:lnSpc>
              <a:spcBef>
                <a:spcPts val="0"/>
              </a:spcBef>
              <a:spcAft>
                <a:spcPts val="0"/>
              </a:spcAft>
              <a:buClr>
                <a:srgbClr val="FF0000"/>
              </a:buClr>
              <a:buSzPct val="25000"/>
              <a:buFont typeface="Arial"/>
              <a:buNone/>
            </a:pPr>
            <a:r>
              <a:rPr lang="en-US" sz="4000" b="1" i="0" u="none">
                <a:solidFill>
                  <a:srgbClr val="FF0000"/>
                </a:solidFill>
                <a:latin typeface="Arial"/>
                <a:ea typeface="Arial"/>
                <a:cs typeface="Arial"/>
                <a:sym typeface="Arial"/>
              </a:rPr>
              <a:t>SAMO AKO GA VIDITE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Shape 187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Ako dijete izgubi svijest</a:t>
            </a:r>
          </a:p>
        </p:txBody>
      </p:sp>
      <p:sp>
        <p:nvSpPr>
          <p:cNvPr id="1876" name="Shape 1876"/>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Zovite pomoć</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Zovite hitnu pomoć</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Započnite reanimaciju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Pokušajte odstraniti strano tijelo</a:t>
            </a:r>
            <a:r>
              <a:rPr lang="en-US" sz="4000" b="0" i="0" u="none" strike="noStrike" cap="none">
                <a:solidFill>
                  <a:schemeClr val="dk1"/>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SAMO AKO GA VIDITE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Shape 1882"/>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Heimlichov hvat kao samopomoć</a:t>
            </a:r>
            <a:r>
              <a:rPr lang="en-US" sz="4400" b="0" i="0" u="none" strike="noStrike" cap="none">
                <a:solidFill>
                  <a:schemeClr val="dk2"/>
                </a:solidFill>
                <a:latin typeface="Arial"/>
                <a:ea typeface="Arial"/>
                <a:cs typeface="Arial"/>
                <a:sym typeface="Arial"/>
              </a:rPr>
              <a:t> </a:t>
            </a:r>
          </a:p>
        </p:txBody>
      </p:sp>
      <p:sp>
        <p:nvSpPr>
          <p:cNvPr id="1883" name="Shape 1883"/>
          <p:cNvSpPr txBox="1">
            <a:spLocks noGrp="1"/>
          </p:cNvSpPr>
          <p:nvPr>
            <p:ph type="body" idx="1"/>
          </p:nvPr>
        </p:nvSpPr>
        <p:spPr>
          <a:xfrm>
            <a:off x="0" y="1484312"/>
            <a:ext cx="9144000" cy="511333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Stisnutu šaku jedne ruke stavite između pupka i vrha prsne kosti - </a:t>
            </a:r>
            <a:r>
              <a:rPr lang="en-US" sz="4000" b="0" i="0" u="none" strike="noStrike" cap="none">
                <a:solidFill>
                  <a:srgbClr val="FF0000"/>
                </a:solidFill>
                <a:latin typeface="Arial"/>
                <a:ea typeface="Arial"/>
                <a:cs typeface="Arial"/>
                <a:sym typeface="Arial"/>
              </a:rPr>
              <a:t>palac prema sebi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Drugom rukom prekrijte šaku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Brzo i čvrsto pritisnite šaku u abdomen prema sebi i gore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sp>
        <p:nvSpPr>
          <p:cNvPr id="1889" name="Shape 188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890" name="Shape 1890"/>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891" name="Shape 1891" descr="Image:First aid for choking 920.jpg"/>
          <p:cNvPicPr preferRelativeResize="0"/>
          <p:nvPr/>
        </p:nvPicPr>
        <p:blipFill rotWithShape="1">
          <a:blip r:embed="rId3">
            <a:alphaModFix/>
          </a:blip>
          <a:srcRect/>
          <a:stretch/>
        </p:blipFill>
        <p:spPr>
          <a:xfrm>
            <a:off x="0" y="1484312"/>
            <a:ext cx="4427537" cy="4427537"/>
          </a:xfrm>
          <a:prstGeom prst="rect">
            <a:avLst/>
          </a:prstGeom>
          <a:noFill/>
          <a:ln>
            <a:noFill/>
          </a:ln>
        </p:spPr>
      </p:pic>
      <p:pic>
        <p:nvPicPr>
          <p:cNvPr id="1892" name="Shape 1892" descr="selfheimlichcloseup"/>
          <p:cNvPicPr preferRelativeResize="0"/>
          <p:nvPr/>
        </p:nvPicPr>
        <p:blipFill rotWithShape="1">
          <a:blip r:embed="rId4">
            <a:alphaModFix/>
          </a:blip>
          <a:srcRect/>
          <a:stretch/>
        </p:blipFill>
        <p:spPr>
          <a:xfrm>
            <a:off x="4384675" y="692150"/>
            <a:ext cx="4759324" cy="5732462"/>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Shape 1898"/>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899" name="Shape 1899"/>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Stisnutu šaku stavite iznad pupka i obuhvatite je drugom rukom</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Nagnite se preko stolice ili nekog čvrstog predmeta</a:t>
            </a:r>
          </a:p>
        </p:txBody>
      </p:sp>
      <p:pic>
        <p:nvPicPr>
          <p:cNvPr id="1900" name="Shape 1900"/>
          <p:cNvPicPr preferRelativeResize="0"/>
          <p:nvPr/>
        </p:nvPicPr>
        <p:blipFill rotWithShape="1">
          <a:blip r:embed="rId3">
            <a:alphaModFix/>
          </a:blip>
          <a:srcRect/>
          <a:stretch/>
        </p:blipFill>
        <p:spPr>
          <a:xfrm>
            <a:off x="4427537" y="2133600"/>
            <a:ext cx="3481387" cy="4724400"/>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Shape 1906"/>
          <p:cNvSpPr txBox="1">
            <a:spLocks noGrp="1"/>
          </p:cNvSpPr>
          <p:nvPr>
            <p:ph type="title"/>
          </p:nvPr>
        </p:nvSpPr>
        <p:spPr>
          <a:xfrm>
            <a:off x="0" y="0"/>
            <a:ext cx="9144000" cy="11969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HEIMLICHOV HVAT KOD TRUDNICA (i gojaznih)</a:t>
            </a:r>
          </a:p>
        </p:txBody>
      </p:sp>
      <p:sp>
        <p:nvSpPr>
          <p:cNvPr id="1907" name="Shape 1907"/>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Pitajte žrtvu je li trudna, osim ako je očito</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Standardni Heimlich manevar može naškoditi fetusu, čak u ranom stadiju trudnoće</a:t>
            </a:r>
            <a:r>
              <a:rPr lang="en-US" sz="3200" b="0" i="0" u="none" strike="noStrike" cap="none">
                <a:solidFill>
                  <a:schemeClr val="dk1"/>
                </a:solidFill>
                <a:latin typeface="Arial"/>
                <a:ea typeface="Arial"/>
                <a:cs typeface="Arial"/>
                <a:sym typeface="Arial"/>
              </a:rPr>
              <a:t> </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Postavite se iza žrtve</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Nagnine žrtvu malo prema naprijed – gravitacija će pomoći izbacivanju sranog tijela</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Shape 1913"/>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914" name="Shape 1914"/>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Obuhvatite žrtvu ispod pazusa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Stisnite šaku i postavite je na sredinu prsne kosti  - </a:t>
            </a:r>
            <a:r>
              <a:rPr lang="en-US" sz="4000" b="0" i="0" u="none" strike="noStrike" cap="none">
                <a:solidFill>
                  <a:srgbClr val="FF0000"/>
                </a:solidFill>
                <a:latin typeface="Arial"/>
                <a:ea typeface="Arial"/>
                <a:cs typeface="Arial"/>
                <a:sym typeface="Arial"/>
              </a:rPr>
              <a:t>palac prema žrtvi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Drugom rukom obuhvatite svoju šaku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Čvrsto i brzo utisnite šaku</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1915" name="Shape 1915" descr="heimlichpregnancy"/>
          <p:cNvPicPr preferRelativeResize="0"/>
          <p:nvPr/>
        </p:nvPicPr>
        <p:blipFill rotWithShape="1">
          <a:blip r:embed="rId3">
            <a:alphaModFix/>
          </a:blip>
          <a:srcRect/>
          <a:stretch/>
        </p:blipFill>
        <p:spPr>
          <a:xfrm>
            <a:off x="2411411" y="3429000"/>
            <a:ext cx="3395661" cy="3429000"/>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Shape 1921"/>
          <p:cNvSpPr txBox="1">
            <a:spLocks noGrp="1"/>
          </p:cNvSpPr>
          <p:nvPr>
            <p:ph type="title"/>
          </p:nvPr>
        </p:nvSpPr>
        <p:spPr>
          <a:xfrm>
            <a:off x="0" y="0"/>
            <a:ext cx="9144000" cy="8366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800" b="1" i="0" u="none" strike="noStrike" cap="none">
                <a:solidFill>
                  <a:srgbClr val="FF0000"/>
                </a:solidFill>
                <a:latin typeface="Arial"/>
                <a:ea typeface="Arial"/>
                <a:cs typeface="Arial"/>
                <a:sym typeface="Arial"/>
              </a:rPr>
              <a:t>KOMPLKACIJE</a:t>
            </a:r>
          </a:p>
        </p:txBody>
      </p:sp>
      <p:sp>
        <p:nvSpPr>
          <p:cNvPr id="1922" name="Shape 1922"/>
          <p:cNvSpPr txBox="1">
            <a:spLocks noGrp="1"/>
          </p:cNvSpPr>
          <p:nvPr>
            <p:ph type="body" idx="1"/>
          </p:nvPr>
        </p:nvSpPr>
        <p:spPr>
          <a:xfrm>
            <a:off x="0" y="1125537"/>
            <a:ext cx="9144000" cy="57324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600" b="0" i="0" u="none" strike="noStrike" cap="none">
                <a:solidFill>
                  <a:schemeClr val="dk1"/>
                </a:solidFill>
                <a:latin typeface="Arial"/>
                <a:ea typeface="Arial"/>
                <a:cs typeface="Arial"/>
                <a:sym typeface="Arial"/>
              </a:rPr>
              <a:t> </a:t>
            </a:r>
            <a:r>
              <a:rPr lang="en-US" sz="3600" b="0" i="0" u="none" strike="noStrike" cap="none">
                <a:solidFill>
                  <a:schemeClr val="accent2"/>
                </a:solidFill>
                <a:latin typeface="Arial"/>
                <a:ea typeface="Arial"/>
                <a:cs typeface="Arial"/>
                <a:sym typeface="Arial"/>
              </a:rPr>
              <a:t>Opisani su slučajevi povraćanja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tromboze aorte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aortne regurgitacije (poremećaj u protoku kroz aortni zalistak, kod kojeg se krv djelimično vraća u srce)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i pucanja želuca nakon njegova izvođenja</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Shape 19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800" b="1" i="0" u="none" strike="noStrike" cap="none">
                <a:solidFill>
                  <a:srgbClr val="FF0000"/>
                </a:solidFill>
                <a:latin typeface="Arial"/>
                <a:ea typeface="Arial"/>
                <a:cs typeface="Arial"/>
                <a:sym typeface="Arial"/>
              </a:rPr>
              <a:t>KOMPLKACIJE</a:t>
            </a:r>
          </a:p>
        </p:txBody>
      </p:sp>
      <p:sp>
        <p:nvSpPr>
          <p:cNvPr id="1929" name="Shape 1929"/>
          <p:cNvSpPr txBox="1">
            <a:spLocks noGrp="1"/>
          </p:cNvSpPr>
          <p:nvPr>
            <p:ph type="body" idx="1"/>
          </p:nvPr>
        </p:nvSpPr>
        <p:spPr>
          <a:xfrm>
            <a:off x="0" y="1125537"/>
            <a:ext cx="9144000" cy="57324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Međutim, budući je dosad u bezbroj slučajeva Heimlichov hvat pomogao u spašavanju života, njegova uporaba i činjenica da je najbolja metoda za spašavanje pri gušenju nije opozvana i nalazi se u svim preporukama za spašavanje života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Shape 193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KRVARENJA</a:t>
            </a:r>
          </a:p>
        </p:txBody>
      </p:sp>
      <p:sp>
        <p:nvSpPr>
          <p:cNvPr id="1936" name="Shape 1936"/>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FUNKCIJE CIRKULACIJE: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Transport kisika iz pluća do tkiva i vračanje ugljik dioksida iz tkiva upluća</a:t>
            </a:r>
          </a:p>
        </p:txBody>
      </p:sp>
      <p:pic>
        <p:nvPicPr>
          <p:cNvPr id="1937" name="Shape 1937" descr="lung%20breathing"/>
          <p:cNvPicPr preferRelativeResize="0"/>
          <p:nvPr/>
        </p:nvPicPr>
        <p:blipFill rotWithShape="1">
          <a:blip r:embed="rId3">
            <a:alphaModFix/>
          </a:blip>
          <a:srcRect/>
          <a:stretch/>
        </p:blipFill>
        <p:spPr>
          <a:xfrm>
            <a:off x="1547812" y="3324225"/>
            <a:ext cx="5705474" cy="3533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MEDICINSKE INTERVENCIJE</a:t>
            </a:r>
          </a:p>
        </p:txBody>
      </p:sp>
      <p:sp>
        <p:nvSpPr>
          <p:cNvPr id="180" name="Shape 180"/>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chemeClr val="accent2"/>
              </a:buClr>
              <a:buSzPct val="100000"/>
              <a:buFont typeface="Arial"/>
              <a:buAutoNum type="arabicPeriod"/>
            </a:pPr>
            <a:r>
              <a:rPr lang="en-US" sz="4000" b="0" i="0" u="none" strike="noStrike" cap="none">
                <a:solidFill>
                  <a:schemeClr val="accent2"/>
                </a:solidFill>
                <a:latin typeface="Arial"/>
                <a:ea typeface="Arial"/>
                <a:cs typeface="Arial"/>
                <a:sym typeface="Arial"/>
              </a:rPr>
              <a:t>Dijagnostički postupak</a:t>
            </a:r>
          </a:p>
          <a:p>
            <a:pPr marL="609600" marR="0" lvl="0" indent="-609600" algn="l" rtl="0">
              <a:lnSpc>
                <a:spcPct val="100000"/>
              </a:lnSpc>
              <a:spcBef>
                <a:spcPts val="800"/>
              </a:spcBef>
              <a:spcAft>
                <a:spcPts val="0"/>
              </a:spcAft>
              <a:buClr>
                <a:schemeClr val="accent2"/>
              </a:buClr>
              <a:buSzPct val="100000"/>
              <a:buFont typeface="Arial"/>
              <a:buAutoNum type="arabicPeriod"/>
            </a:pPr>
            <a:r>
              <a:rPr lang="en-US" sz="4000" b="0" i="0" u="none" strike="noStrike" cap="none">
                <a:solidFill>
                  <a:schemeClr val="accent2"/>
                </a:solidFill>
                <a:latin typeface="Arial"/>
                <a:ea typeface="Arial"/>
                <a:cs typeface="Arial"/>
                <a:sym typeface="Arial"/>
              </a:rPr>
              <a:t>Terapijski postupak</a:t>
            </a:r>
          </a:p>
          <a:p>
            <a:pPr marL="609600" marR="0" lvl="0" indent="-609600" algn="l" rtl="0">
              <a:lnSpc>
                <a:spcPct val="100000"/>
              </a:lnSpc>
              <a:spcBef>
                <a:spcPts val="800"/>
              </a:spcBef>
              <a:spcAft>
                <a:spcPts val="0"/>
              </a:spcAft>
              <a:buClr>
                <a:schemeClr val="accent2"/>
              </a:buClr>
              <a:buSzPct val="100000"/>
              <a:buFont typeface="Arial"/>
              <a:buAutoNum type="arabicPeriod"/>
            </a:pPr>
            <a:r>
              <a:rPr lang="en-US" sz="4000" b="0" i="0" u="none" strike="noStrike" cap="none">
                <a:solidFill>
                  <a:schemeClr val="accent2"/>
                </a:solidFill>
                <a:latin typeface="Arial"/>
                <a:ea typeface="Arial"/>
                <a:cs typeface="Arial"/>
                <a:sym typeface="Arial"/>
              </a:rPr>
              <a:t>Priprema za transport</a:t>
            </a:r>
          </a:p>
          <a:p>
            <a:pPr marL="609600" marR="0" lvl="0" indent="-609600" algn="l" rtl="0">
              <a:lnSpc>
                <a:spcPct val="100000"/>
              </a:lnSpc>
              <a:spcBef>
                <a:spcPts val="800"/>
              </a:spcBef>
              <a:spcAft>
                <a:spcPts val="0"/>
              </a:spcAft>
              <a:buClr>
                <a:schemeClr val="accent2"/>
              </a:buClr>
              <a:buSzPct val="100000"/>
              <a:buFont typeface="Arial"/>
              <a:buAutoNum type="arabicPeriod"/>
            </a:pPr>
            <a:r>
              <a:rPr lang="en-US" sz="4000" b="0" i="0" u="none" strike="noStrike" cap="none">
                <a:solidFill>
                  <a:schemeClr val="accent2"/>
                </a:solidFill>
                <a:latin typeface="Arial"/>
                <a:ea typeface="Arial"/>
                <a:cs typeface="Arial"/>
                <a:sym typeface="Arial"/>
              </a:rPr>
              <a:t>Pomoć pri transportu</a:t>
            </a:r>
          </a:p>
        </p:txBody>
      </p:sp>
    </p:spTree>
    <p:extLst>
      <p:ext uri="{BB962C8B-B14F-4D97-AF65-F5344CB8AC3E}">
        <p14:creationId xmlns:p14="http://schemas.microsoft.com/office/powerpoint/2010/main" val="4115306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7" name="Shape 317"/>
          <p:cNvSpPr txBox="1">
            <a:spLocks noGrp="1"/>
          </p:cNvSpPr>
          <p:nvPr>
            <p:ph type="body" idx="1"/>
          </p:nvPr>
        </p:nvSpPr>
        <p:spPr>
          <a:xfrm>
            <a:off x="468312" y="1341437"/>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18" name="Shape 318" descr="oprema3"/>
          <p:cNvPicPr preferRelativeResize="0"/>
          <p:nvPr/>
        </p:nvPicPr>
        <p:blipFill rotWithShape="1">
          <a:blip r:embed="rId3">
            <a:alphaModFix/>
          </a:blip>
          <a:srcRect/>
          <a:stretch/>
        </p:blipFill>
        <p:spPr>
          <a:xfrm>
            <a:off x="155575" y="46036"/>
            <a:ext cx="8988425" cy="2447925"/>
          </a:xfrm>
          <a:prstGeom prst="rect">
            <a:avLst/>
          </a:prstGeom>
          <a:noFill/>
          <a:ln>
            <a:noFill/>
          </a:ln>
        </p:spPr>
      </p:pic>
      <p:pic>
        <p:nvPicPr>
          <p:cNvPr id="319" name="Shape 319"/>
          <p:cNvPicPr preferRelativeResize="0"/>
          <p:nvPr/>
        </p:nvPicPr>
        <p:blipFill rotWithShape="1">
          <a:blip r:embed="rId4">
            <a:alphaModFix/>
          </a:blip>
          <a:srcRect/>
          <a:stretch/>
        </p:blipFill>
        <p:spPr>
          <a:xfrm>
            <a:off x="0" y="3486150"/>
            <a:ext cx="4572000" cy="3371850"/>
          </a:xfrm>
          <a:prstGeom prst="rect">
            <a:avLst/>
          </a:prstGeom>
          <a:noFill/>
          <a:ln>
            <a:noFill/>
          </a:ln>
        </p:spPr>
      </p:pic>
      <p:pic>
        <p:nvPicPr>
          <p:cNvPr id="320" name="Shape 320"/>
          <p:cNvPicPr preferRelativeResize="0"/>
          <p:nvPr/>
        </p:nvPicPr>
        <p:blipFill rotWithShape="1">
          <a:blip r:embed="rId5">
            <a:alphaModFix/>
          </a:blip>
          <a:srcRect/>
          <a:stretch/>
        </p:blipFill>
        <p:spPr>
          <a:xfrm>
            <a:off x="4500562" y="3476625"/>
            <a:ext cx="4643437" cy="3381375"/>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Shape 1943"/>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944" name="Shape 1944"/>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Prijenos hranjivih tvari iz probavnog sustava do tkiva</a:t>
            </a:r>
          </a:p>
        </p:txBody>
      </p:sp>
      <p:pic>
        <p:nvPicPr>
          <p:cNvPr id="1945" name="Shape 1945" descr="Image:Enterohepatic Circulation.png"/>
          <p:cNvPicPr preferRelativeResize="0"/>
          <p:nvPr/>
        </p:nvPicPr>
        <p:blipFill rotWithShape="1">
          <a:blip r:embed="rId3">
            <a:alphaModFix/>
          </a:blip>
          <a:srcRect/>
          <a:stretch/>
        </p:blipFill>
        <p:spPr>
          <a:xfrm>
            <a:off x="1908175" y="1352550"/>
            <a:ext cx="5616575" cy="5505450"/>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Shape 1951"/>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952" name="Shape 1952"/>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Prijenos otpadnih tvari </a:t>
            </a:r>
          </a:p>
        </p:txBody>
      </p:sp>
      <p:pic>
        <p:nvPicPr>
          <p:cNvPr id="1953" name="Shape 1953" descr="circulation%201_0"/>
          <p:cNvPicPr preferRelativeResize="0"/>
          <p:nvPr/>
        </p:nvPicPr>
        <p:blipFill rotWithShape="1">
          <a:blip r:embed="rId3">
            <a:alphaModFix/>
          </a:blip>
          <a:srcRect/>
          <a:stretch/>
        </p:blipFill>
        <p:spPr>
          <a:xfrm>
            <a:off x="323850" y="596900"/>
            <a:ext cx="8101012" cy="6261099"/>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Shape 1959"/>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960" name="Shape 1960"/>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Prijenos hormona, vode i soli</a:t>
            </a:r>
          </a:p>
        </p:txBody>
      </p:sp>
      <p:pic>
        <p:nvPicPr>
          <p:cNvPr id="1961" name="Shape 1961" descr="The circulatory system of the human body"/>
          <p:cNvPicPr preferRelativeResize="0"/>
          <p:nvPr/>
        </p:nvPicPr>
        <p:blipFill rotWithShape="1">
          <a:blip r:embed="rId3">
            <a:alphaModFix/>
          </a:blip>
          <a:srcRect/>
          <a:stretch/>
        </p:blipFill>
        <p:spPr>
          <a:xfrm>
            <a:off x="1692275" y="692150"/>
            <a:ext cx="4740275" cy="6165849"/>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Shape 1967"/>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968" name="Shape 1968"/>
          <p:cNvSpPr txBox="1">
            <a:spLocks noGrp="1"/>
          </p:cNvSpPr>
          <p:nvPr>
            <p:ph type="body" idx="1"/>
          </p:nvPr>
        </p:nvSpPr>
        <p:spPr>
          <a:xfrm>
            <a:off x="0" y="404812"/>
            <a:ext cx="9144000" cy="64531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Zaštita organizma od infekcije</a:t>
            </a:r>
          </a:p>
        </p:txBody>
      </p:sp>
      <p:pic>
        <p:nvPicPr>
          <p:cNvPr id="1969" name="Shape 1969" descr="9069"/>
          <p:cNvPicPr preferRelativeResize="0"/>
          <p:nvPr/>
        </p:nvPicPr>
        <p:blipFill rotWithShape="1">
          <a:blip r:embed="rId3">
            <a:alphaModFix/>
          </a:blip>
          <a:srcRect/>
          <a:stretch/>
        </p:blipFill>
        <p:spPr>
          <a:xfrm>
            <a:off x="900112" y="1096962"/>
            <a:ext cx="7200900" cy="5761036"/>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Shape 197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KRVNE ŽILE</a:t>
            </a:r>
          </a:p>
        </p:txBody>
      </p:sp>
      <p:sp>
        <p:nvSpPr>
          <p:cNvPr id="1976" name="Shape 1976"/>
          <p:cNvSpPr txBox="1">
            <a:spLocks noGrp="1"/>
          </p:cNvSpPr>
          <p:nvPr>
            <p:ph type="body" idx="1"/>
          </p:nvPr>
        </p:nvSpPr>
        <p:spPr>
          <a:xfrm>
            <a:off x="0" y="1557337"/>
            <a:ext cx="9144000" cy="53006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Arterije</a:t>
            </a:r>
            <a:r>
              <a:rPr lang="en-US" sz="4000" b="0" i="0" u="none" strike="noStrike" cap="none">
                <a:solidFill>
                  <a:schemeClr val="accent2"/>
                </a:solidFill>
                <a:latin typeface="Arial"/>
                <a:ea typeface="Arial"/>
                <a:cs typeface="Arial"/>
                <a:sym typeface="Arial"/>
              </a:rPr>
              <a:t> – iz srca na periferiju</a:t>
            </a:r>
          </a:p>
          <a:p>
            <a:pPr marL="342900" marR="0" lvl="0" indent="-342900" algn="l" rtl="0">
              <a:lnSpc>
                <a:spcPct val="100000"/>
              </a:lnSpc>
              <a:spcBef>
                <a:spcPts val="80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Arteriole</a:t>
            </a:r>
            <a:r>
              <a:rPr lang="en-US" sz="4000" b="0" i="0" u="none" strike="noStrike" cap="none">
                <a:solidFill>
                  <a:schemeClr val="accent2"/>
                </a:solidFill>
                <a:latin typeface="Arial"/>
                <a:ea typeface="Arial"/>
                <a:cs typeface="Arial"/>
                <a:sym typeface="Arial"/>
              </a:rPr>
              <a:t> – krajnji ogranci →  kapilare</a:t>
            </a:r>
          </a:p>
        </p:txBody>
      </p:sp>
      <p:pic>
        <p:nvPicPr>
          <p:cNvPr id="1977" name="Shape 1977" descr="ANd9GcRWYAY2D5lm2FXp4s93Y_-e51D8hAL8uDxyrUjWRe487U4kmAEt"/>
          <p:cNvPicPr preferRelativeResize="0"/>
          <p:nvPr/>
        </p:nvPicPr>
        <p:blipFill rotWithShape="1">
          <a:blip r:embed="rId3">
            <a:alphaModFix/>
          </a:blip>
          <a:srcRect/>
          <a:stretch/>
        </p:blipFill>
        <p:spPr>
          <a:xfrm>
            <a:off x="1835150" y="3024186"/>
            <a:ext cx="4787900" cy="3833811"/>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Shape 198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1984" name="Shape 1984" descr="arteries%20of%20the%20body"/>
          <p:cNvPicPr preferRelativeResize="0">
            <a:picLocks noGrp="1"/>
          </p:cNvPicPr>
          <p:nvPr>
            <p:ph type="body" idx="1"/>
          </p:nvPr>
        </p:nvPicPr>
        <p:blipFill rotWithShape="1">
          <a:blip r:embed="rId3">
            <a:alphaModFix/>
          </a:blip>
          <a:srcRect/>
          <a:stretch/>
        </p:blipFill>
        <p:spPr>
          <a:xfrm>
            <a:off x="2428875" y="0"/>
            <a:ext cx="3735386" cy="6858000"/>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Shape 199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991" name="Shape 1991"/>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992" name="Shape 1992" descr="capillary"/>
          <p:cNvPicPr preferRelativeResize="0"/>
          <p:nvPr/>
        </p:nvPicPr>
        <p:blipFill rotWithShape="1">
          <a:blip r:embed="rId3">
            <a:alphaModFix/>
          </a:blip>
          <a:srcRect/>
          <a:stretch/>
        </p:blipFill>
        <p:spPr>
          <a:xfrm>
            <a:off x="1835150" y="1196975"/>
            <a:ext cx="5399086" cy="4600574"/>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Shape 1998"/>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999" name="Shape 1999"/>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Kapilare </a:t>
            </a:r>
            <a:r>
              <a:rPr lang="en-US" sz="4000" b="1" i="0" u="none" strike="noStrike" cap="none">
                <a:solidFill>
                  <a:srgbClr val="FF0000"/>
                </a:solidFill>
                <a:latin typeface="Arial"/>
                <a:ea typeface="Arial"/>
                <a:cs typeface="Arial"/>
                <a:sym typeface="Arial"/>
              </a:rPr>
              <a:t>→ </a:t>
            </a:r>
            <a:r>
              <a:rPr lang="en-US" sz="4000" b="0" i="0" u="none" strike="noStrike" cap="none">
                <a:solidFill>
                  <a:schemeClr val="accent2"/>
                </a:solidFill>
                <a:latin typeface="Arial"/>
                <a:ea typeface="Arial"/>
                <a:cs typeface="Arial"/>
                <a:sym typeface="Arial"/>
              </a:rPr>
              <a:t>izmjena tekućine, plinova, hranjivih tvari, elektrolita, hormona između krvi i međustanične tekućine</a:t>
            </a:r>
          </a:p>
        </p:txBody>
      </p:sp>
      <p:pic>
        <p:nvPicPr>
          <p:cNvPr id="2000" name="Shape 2000" descr="vessels"/>
          <p:cNvPicPr preferRelativeResize="0"/>
          <p:nvPr/>
        </p:nvPicPr>
        <p:blipFill rotWithShape="1">
          <a:blip r:embed="rId3">
            <a:alphaModFix/>
          </a:blip>
          <a:srcRect/>
          <a:stretch/>
        </p:blipFill>
        <p:spPr>
          <a:xfrm>
            <a:off x="1258887" y="2062161"/>
            <a:ext cx="6408737" cy="4795836"/>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Shape 2006"/>
          <p:cNvSpPr txBox="1">
            <a:spLocks noGrp="1"/>
          </p:cNvSpPr>
          <p:nvPr>
            <p:ph type="title"/>
          </p:nvPr>
        </p:nvSpPr>
        <p:spPr>
          <a:xfrm rot="10800000" flipH="1">
            <a:off x="457200" y="-315912"/>
            <a:ext cx="8229600" cy="3159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007" name="Shape 2007"/>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Vene</a:t>
            </a:r>
            <a:r>
              <a:rPr lang="en-US" sz="4000" b="0" i="0" u="none" strike="noStrike" cap="none">
                <a:solidFill>
                  <a:schemeClr val="accent2"/>
                </a:solidFill>
                <a:latin typeface="Arial"/>
                <a:ea typeface="Arial"/>
                <a:cs typeface="Arial"/>
                <a:sym typeface="Arial"/>
              </a:rPr>
              <a:t> – vraćaju krv u srce s periferije</a:t>
            </a:r>
          </a:p>
        </p:txBody>
      </p:sp>
      <p:pic>
        <p:nvPicPr>
          <p:cNvPr id="2008" name="Shape 2008" descr="human-veins"/>
          <p:cNvPicPr preferRelativeResize="0"/>
          <p:nvPr/>
        </p:nvPicPr>
        <p:blipFill rotWithShape="1">
          <a:blip r:embed="rId3">
            <a:alphaModFix/>
          </a:blip>
          <a:srcRect/>
          <a:stretch/>
        </p:blipFill>
        <p:spPr>
          <a:xfrm>
            <a:off x="0" y="620712"/>
            <a:ext cx="6053137" cy="6237286"/>
          </a:xfrm>
          <a:prstGeom prst="rect">
            <a:avLst/>
          </a:prstGeom>
          <a:noFill/>
          <a:ln>
            <a:noFill/>
          </a:ln>
        </p:spPr>
      </p:pic>
      <p:pic>
        <p:nvPicPr>
          <p:cNvPr id="2009" name="Shape 2009" descr="Varicose_02_Base_300"/>
          <p:cNvPicPr preferRelativeResize="0"/>
          <p:nvPr/>
        </p:nvPicPr>
        <p:blipFill rotWithShape="1">
          <a:blip r:embed="rId4">
            <a:alphaModFix/>
          </a:blip>
          <a:srcRect/>
          <a:stretch/>
        </p:blipFill>
        <p:spPr>
          <a:xfrm>
            <a:off x="6296025" y="1700211"/>
            <a:ext cx="2847975" cy="3533774"/>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Shape 201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015" name="Shape 2015"/>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016" name="Shape 2016" descr="ANd9GcSWKQjEb-X5QsY8LYN9Xyk9TsEvh4OjKnpUqF-1BN5B_MPG7F-Vcg&amp;t=1"/>
          <p:cNvPicPr preferRelativeResize="0"/>
          <p:nvPr/>
        </p:nvPicPr>
        <p:blipFill rotWithShape="1">
          <a:blip r:embed="rId3">
            <a:alphaModFix/>
          </a:blip>
          <a:srcRect/>
          <a:stretch/>
        </p:blipFill>
        <p:spPr>
          <a:xfrm>
            <a:off x="2268536" y="692150"/>
            <a:ext cx="4087812" cy="50847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rot="10800000" flipH="1">
            <a:off x="0" y="0"/>
            <a:ext cx="91440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7" name="Shape 327"/>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Bez svijesti, ali diše – </a:t>
            </a:r>
            <a:r>
              <a:rPr lang="en-US" sz="3200" b="0" i="0" u="none" strike="noStrike" cap="none">
                <a:solidFill>
                  <a:srgbClr val="FF0000"/>
                </a:solidFill>
                <a:latin typeface="Arial"/>
                <a:ea typeface="Arial"/>
                <a:cs typeface="Arial"/>
                <a:sym typeface="Arial"/>
              </a:rPr>
              <a:t>BOČNI POLOŽAJ</a:t>
            </a:r>
          </a:p>
        </p:txBody>
      </p:sp>
      <p:pic>
        <p:nvPicPr>
          <p:cNvPr id="328" name="Shape 328" descr="Procedure, part 1"/>
          <p:cNvPicPr preferRelativeResize="0"/>
          <p:nvPr/>
        </p:nvPicPr>
        <p:blipFill rotWithShape="1">
          <a:blip r:embed="rId3">
            <a:alphaModFix/>
          </a:blip>
          <a:srcRect/>
          <a:stretch/>
        </p:blipFill>
        <p:spPr>
          <a:xfrm>
            <a:off x="900112" y="1052512"/>
            <a:ext cx="6696074" cy="5357811"/>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022" name="Shape 202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KOLIČINA KRVI</a:t>
            </a:r>
          </a:p>
        </p:txBody>
      </p:sp>
      <p:sp>
        <p:nvSpPr>
          <p:cNvPr id="2023" name="Shape 2023"/>
          <p:cNvSpPr txBox="1">
            <a:spLocks noGrp="1"/>
          </p:cNvSpPr>
          <p:nvPr>
            <p:ph type="body" idx="1"/>
          </p:nvPr>
        </p:nvSpPr>
        <p:spPr>
          <a:xfrm>
            <a:off x="0" y="1196975"/>
            <a:ext cx="9144000" cy="540067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Sistemne vene – 64%</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Arterije – 13%</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Arteriole i venule – 7 %</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ŠTO JE KRVARENJE</a:t>
            </a:r>
            <a:r>
              <a:rPr lang="en-US" sz="4000" b="0" i="0" u="none" strike="noStrike" cap="none">
                <a:solidFill>
                  <a:schemeClr val="accent2"/>
                </a:solidFill>
                <a:latin typeface="Arial"/>
                <a:ea typeface="Arial"/>
                <a:cs typeface="Arial"/>
                <a:sym typeface="Arial"/>
              </a:rPr>
              <a:t> → </a:t>
            </a:r>
            <a:r>
              <a:rPr lang="en-US" sz="4000" b="1" i="0" u="none" strike="noStrike" cap="none">
                <a:solidFill>
                  <a:schemeClr val="accent2"/>
                </a:solidFill>
                <a:latin typeface="Arial"/>
                <a:ea typeface="Arial"/>
                <a:cs typeface="Arial"/>
                <a:sym typeface="Arial"/>
              </a:rPr>
              <a:t>Krvarenje</a:t>
            </a:r>
            <a:r>
              <a:rPr lang="en-US" sz="4000" b="0" i="0" u="none" strike="noStrike" cap="none">
                <a:solidFill>
                  <a:schemeClr val="accent2"/>
                </a:solidFill>
                <a:latin typeface="Arial"/>
                <a:ea typeface="Arial"/>
                <a:cs typeface="Arial"/>
                <a:sym typeface="Arial"/>
              </a:rPr>
              <a:t>  (</a:t>
            </a:r>
            <a:r>
              <a:rPr lang="en-US" sz="4000" b="0" i="1" u="none" strike="noStrike" cap="none">
                <a:solidFill>
                  <a:schemeClr val="accent2"/>
                </a:solidFill>
                <a:latin typeface="Arial"/>
                <a:ea typeface="Arial"/>
                <a:cs typeface="Arial"/>
                <a:sym typeface="Arial"/>
              </a:rPr>
              <a:t>Haemorrhagia</a:t>
            </a:r>
            <a:r>
              <a:rPr lang="en-US" sz="4000" b="0" i="0" u="none" strike="noStrike" cap="none">
                <a:solidFill>
                  <a:schemeClr val="accent2"/>
                </a:solidFill>
                <a:latin typeface="Arial"/>
                <a:ea typeface="Arial"/>
                <a:cs typeface="Arial"/>
                <a:sym typeface="Arial"/>
              </a:rPr>
              <a:t>) predstavlja isticanje krvi iz oštećene krvne žile</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sp>
        <p:nvSpPr>
          <p:cNvPr id="2029" name="Shape 20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PREMA MJESTU</a:t>
            </a:r>
          </a:p>
        </p:txBody>
      </p:sp>
      <p:sp>
        <p:nvSpPr>
          <p:cNvPr id="2030" name="Shape 2030"/>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25000"/>
              <a:buFont typeface="Arial"/>
              <a:buNone/>
            </a:pPr>
            <a:r>
              <a:rPr lang="en-US" sz="3600" b="1" i="0" u="sng" strike="noStrike" cap="none">
                <a:solidFill>
                  <a:srgbClr val="FF0000"/>
                </a:solidFill>
                <a:latin typeface="Arial"/>
                <a:ea typeface="Arial"/>
                <a:cs typeface="Arial"/>
                <a:sym typeface="Arial"/>
              </a:rPr>
              <a:t>1. Unutarnje krvarenje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Krvarenje u unutrašnjosti tijela nastaje zbog ozljede ili bolesti unutarnjih organa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Skriveno je od pogleda pa može dulje vrijeme ostati neprepoznato</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Prvi simptomi se javljaju tek kada krv počne izlaziti na tjelesne otvore ili kad se pojave znakovi iskrvarenja.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sp>
        <p:nvSpPr>
          <p:cNvPr id="2036" name="Shape 2036"/>
          <p:cNvSpPr txBox="1">
            <a:spLocks noGrp="1"/>
          </p:cNvSpPr>
          <p:nvPr>
            <p:ph type="title"/>
          </p:nvPr>
        </p:nvSpPr>
        <p:spPr>
          <a:xfrm>
            <a:off x="0" y="404812"/>
            <a:ext cx="9144000" cy="122396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UNUTARNJA KRVARENJA S IZLASKOM KRVI NA TJELESNE OTVORE</a:t>
            </a:r>
            <a:r>
              <a:rPr lang="en-US" sz="4000" b="0" i="0" u="none" strike="noStrike" cap="none">
                <a:solidFill>
                  <a:schemeClr val="dk2"/>
                </a:solidFill>
                <a:latin typeface="Arial"/>
                <a:ea typeface="Arial"/>
                <a:cs typeface="Arial"/>
                <a:sym typeface="Arial"/>
              </a:rPr>
              <a:t> </a:t>
            </a:r>
          </a:p>
        </p:txBody>
      </p:sp>
      <p:sp>
        <p:nvSpPr>
          <p:cNvPr id="2037" name="Shape 2037"/>
          <p:cNvSpPr txBox="1">
            <a:spLocks noGrp="1"/>
          </p:cNvSpPr>
          <p:nvPr>
            <p:ph type="body" idx="1"/>
          </p:nvPr>
        </p:nvSpPr>
        <p:spPr>
          <a:xfrm>
            <a:off x="0" y="2060575"/>
            <a:ext cx="9144000" cy="47974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Krvarenje u </a:t>
            </a:r>
            <a:r>
              <a:rPr lang="en-US" sz="4000" b="1" i="0" u="none" strike="noStrike" cap="none">
                <a:solidFill>
                  <a:schemeClr val="accent2"/>
                </a:solidFill>
                <a:latin typeface="Arial"/>
                <a:ea typeface="Arial"/>
                <a:cs typeface="Arial"/>
                <a:sym typeface="Arial"/>
              </a:rPr>
              <a:t>plućima</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Bolesnik iskašljava svjetlu, pjenušavu krv – hemoptoa, hemoptiza</a:t>
            </a:r>
            <a:r>
              <a:rPr lang="en-US" sz="3200" b="0" i="0" u="none" strike="noStrike" cap="none">
                <a:solidFill>
                  <a:schemeClr val="dk1"/>
                </a:solidFill>
                <a:latin typeface="Arial"/>
                <a:ea typeface="Arial"/>
                <a:cs typeface="Arial"/>
                <a:sym typeface="Arial"/>
              </a:rPr>
              <a:t> </a:t>
            </a:r>
          </a:p>
        </p:txBody>
      </p:sp>
      <p:pic>
        <p:nvPicPr>
          <p:cNvPr id="2038" name="Shape 2038" descr="ANd9GcT-SVBuUKK66VMtCujrE8gGpOnkMn3fM-vtqZSjVZOSJUlCExHG&amp;t=1"/>
          <p:cNvPicPr preferRelativeResize="0"/>
          <p:nvPr/>
        </p:nvPicPr>
        <p:blipFill rotWithShape="1">
          <a:blip r:embed="rId3">
            <a:alphaModFix/>
          </a:blip>
          <a:srcRect/>
          <a:stretch/>
        </p:blipFill>
        <p:spPr>
          <a:xfrm>
            <a:off x="5003800" y="3952875"/>
            <a:ext cx="3708400" cy="2905125"/>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2044" name="Shape 2044"/>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045" name="Shape 2045"/>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Krvarenje u </a:t>
            </a:r>
            <a:r>
              <a:rPr lang="en-US" sz="4000" b="1" i="0" u="none" strike="noStrike" cap="none">
                <a:solidFill>
                  <a:schemeClr val="accent2"/>
                </a:solidFill>
                <a:latin typeface="Arial"/>
                <a:ea typeface="Arial"/>
                <a:cs typeface="Arial"/>
                <a:sym typeface="Arial"/>
              </a:rPr>
              <a:t>jednjaku, želucu</a:t>
            </a:r>
            <a:r>
              <a:rPr lang="en-US" sz="4000" b="0" i="0" u="none" strike="noStrike" cap="none">
                <a:solidFill>
                  <a:schemeClr val="accent2"/>
                </a:solidFill>
                <a:latin typeface="Arial"/>
                <a:ea typeface="Arial"/>
                <a:cs typeface="Arial"/>
                <a:sym typeface="Arial"/>
              </a:rPr>
              <a:t> ili </a:t>
            </a:r>
            <a:r>
              <a:rPr lang="en-US" sz="4000" b="1" i="0" u="none" strike="noStrike" cap="none">
                <a:solidFill>
                  <a:schemeClr val="accent2"/>
                </a:solidFill>
                <a:latin typeface="Arial"/>
                <a:ea typeface="Arial"/>
                <a:cs typeface="Arial"/>
                <a:sym typeface="Arial"/>
              </a:rPr>
              <a:t>dvanaesniku</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Bolesnik povraća tamno crvenu ili crnu krv koja sliči na talog od kave – hematemeza</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 Stolica je crna - melena</a:t>
            </a:r>
          </a:p>
        </p:txBody>
      </p:sp>
      <p:pic>
        <p:nvPicPr>
          <p:cNvPr id="2046" name="Shape 2046"/>
          <p:cNvPicPr preferRelativeResize="0"/>
          <p:nvPr/>
        </p:nvPicPr>
        <p:blipFill rotWithShape="1">
          <a:blip r:embed="rId3">
            <a:alphaModFix/>
          </a:blip>
          <a:srcRect/>
          <a:stretch/>
        </p:blipFill>
        <p:spPr>
          <a:xfrm>
            <a:off x="5856287" y="3141661"/>
            <a:ext cx="3287711" cy="3716336"/>
          </a:xfrm>
          <a:prstGeom prst="rect">
            <a:avLst/>
          </a:prstGeom>
          <a:noFill/>
          <a:ln>
            <a:noFill/>
          </a:ln>
        </p:spPr>
      </p:pic>
      <p:pic>
        <p:nvPicPr>
          <p:cNvPr id="2047" name="Shape 2047"/>
          <p:cNvPicPr preferRelativeResize="0"/>
          <p:nvPr/>
        </p:nvPicPr>
        <p:blipFill rotWithShape="1">
          <a:blip r:embed="rId4">
            <a:alphaModFix/>
          </a:blip>
          <a:srcRect/>
          <a:stretch/>
        </p:blipFill>
        <p:spPr>
          <a:xfrm>
            <a:off x="0" y="5295900"/>
            <a:ext cx="3095625" cy="1562099"/>
          </a:xfrm>
          <a:prstGeom prst="rect">
            <a:avLst/>
          </a:prstGeom>
          <a:noFill/>
          <a:ln>
            <a:noFill/>
          </a:ln>
        </p:spPr>
      </p:pic>
      <p:pic>
        <p:nvPicPr>
          <p:cNvPr id="2048" name="Shape 2048"/>
          <p:cNvPicPr preferRelativeResize="0"/>
          <p:nvPr/>
        </p:nvPicPr>
        <p:blipFill rotWithShape="1">
          <a:blip r:embed="rId5">
            <a:alphaModFix/>
          </a:blip>
          <a:srcRect/>
          <a:stretch/>
        </p:blipFill>
        <p:spPr>
          <a:xfrm>
            <a:off x="2843211" y="5305425"/>
            <a:ext cx="3019424" cy="1552575"/>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053"/>
        <p:cNvGrpSpPr/>
        <p:nvPr/>
      </p:nvGrpSpPr>
      <p:grpSpPr>
        <a:xfrm>
          <a:off x="0" y="0"/>
          <a:ext cx="0" cy="0"/>
          <a:chOff x="0" y="0"/>
          <a:chExt cx="0" cy="0"/>
        </a:xfrm>
      </p:grpSpPr>
      <p:sp>
        <p:nvSpPr>
          <p:cNvPr id="2054" name="Shape 2054"/>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055" name="Shape 2055"/>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Krvarenje u crijevima</a:t>
            </a:r>
            <a:br>
              <a:rPr lang="en-US" sz="4000" b="1" i="0" u="none" strike="noStrike" cap="none">
                <a:solidFill>
                  <a:schemeClr val="accent2"/>
                </a:solidFill>
                <a:latin typeface="Arial"/>
                <a:ea typeface="Arial"/>
                <a:cs typeface="Arial"/>
                <a:sym typeface="Arial"/>
              </a:rPr>
            </a:br>
            <a:r>
              <a:rPr lang="en-US" sz="4000" b="0" i="0" u="none" strike="noStrike" cap="none">
                <a:solidFill>
                  <a:schemeClr val="accent2"/>
                </a:solidFill>
                <a:latin typeface="Arial"/>
                <a:ea typeface="Arial"/>
                <a:cs typeface="Arial"/>
                <a:sym typeface="Arial"/>
              </a:rPr>
              <a:t>- Crna stolica  - melena</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Krvarenje u </a:t>
            </a:r>
          </a:p>
          <a:p>
            <a:pPr marL="342900" marR="0" lvl="0" indent="-342900" algn="l" rtl="0">
              <a:lnSpc>
                <a:spcPct val="100000"/>
              </a:lnSpc>
              <a:spcBef>
                <a:spcPts val="80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  završnim dijelovima crijeva</a:t>
            </a:r>
            <a:br>
              <a:rPr lang="en-US" sz="4000" b="1" i="0" u="none" strike="noStrike" cap="none">
                <a:solidFill>
                  <a:schemeClr val="accent2"/>
                </a:solidFill>
                <a:latin typeface="Arial"/>
                <a:ea typeface="Arial"/>
                <a:cs typeface="Arial"/>
                <a:sym typeface="Arial"/>
              </a:rPr>
            </a:br>
            <a:r>
              <a:rPr lang="en-US" sz="4000" b="0" i="0" u="none" strike="noStrike" cap="none">
                <a:solidFill>
                  <a:schemeClr val="accent2"/>
                </a:solidFill>
                <a:latin typeface="Arial"/>
                <a:ea typeface="Arial"/>
                <a:cs typeface="Arial"/>
                <a:sym typeface="Arial"/>
              </a:rPr>
              <a:t>- Crvena, krvava stolica - enteroragija</a:t>
            </a:r>
            <a:r>
              <a:rPr lang="en-US" sz="3200" b="0" i="0" u="none" strike="noStrike" cap="none">
                <a:solidFill>
                  <a:schemeClr val="dk1"/>
                </a:solidFill>
                <a:latin typeface="Arial"/>
                <a:ea typeface="Arial"/>
                <a:cs typeface="Arial"/>
                <a:sym typeface="Arial"/>
              </a:rPr>
              <a:t> </a:t>
            </a:r>
            <a:r>
              <a:rPr lang="en-US" sz="4000" b="0" i="0" u="none" strike="noStrike" cap="none">
                <a:solidFill>
                  <a:schemeClr val="accent2"/>
                </a:solidFill>
                <a:latin typeface="Arial"/>
                <a:ea typeface="Arial"/>
                <a:cs typeface="Arial"/>
                <a:sym typeface="Arial"/>
              </a:rPr>
              <a:t> </a:t>
            </a:r>
          </a:p>
        </p:txBody>
      </p:sp>
      <p:pic>
        <p:nvPicPr>
          <p:cNvPr id="2056" name="Shape 2056" descr="gi21"/>
          <p:cNvPicPr preferRelativeResize="0"/>
          <p:nvPr/>
        </p:nvPicPr>
        <p:blipFill rotWithShape="1">
          <a:blip r:embed="rId3">
            <a:alphaModFix/>
          </a:blip>
          <a:srcRect/>
          <a:stretch/>
        </p:blipFill>
        <p:spPr>
          <a:xfrm>
            <a:off x="1619250" y="1341437"/>
            <a:ext cx="3190874" cy="2743199"/>
          </a:xfrm>
          <a:prstGeom prst="rect">
            <a:avLst/>
          </a:prstGeom>
          <a:noFill/>
          <a:ln>
            <a:noFill/>
          </a:ln>
        </p:spPr>
      </p:pic>
      <p:pic>
        <p:nvPicPr>
          <p:cNvPr id="2057" name="Shape 2057" descr="whitebg"/>
          <p:cNvPicPr preferRelativeResize="0"/>
          <p:nvPr/>
        </p:nvPicPr>
        <p:blipFill rotWithShape="1">
          <a:blip r:embed="rId4">
            <a:alphaModFix/>
          </a:blip>
          <a:srcRect/>
          <a:stretch/>
        </p:blipFill>
        <p:spPr>
          <a:xfrm>
            <a:off x="5981700" y="0"/>
            <a:ext cx="3162300" cy="4221161"/>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Shape 2062"/>
          <p:cNvSpPr txBox="1">
            <a:spLocks noGrp="1"/>
          </p:cNvSpPr>
          <p:nvPr>
            <p:ph type="title"/>
          </p:nvPr>
        </p:nvSpPr>
        <p:spPr>
          <a:xfrm>
            <a:off x="457200" y="-315912"/>
            <a:ext cx="8229600" cy="3159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063" name="Shape 2063"/>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Krvarenje u </a:t>
            </a:r>
            <a:r>
              <a:rPr lang="en-US" sz="4000" b="1" i="0" u="none" strike="noStrike" cap="none">
                <a:solidFill>
                  <a:schemeClr val="accent2"/>
                </a:solidFill>
                <a:latin typeface="Arial"/>
                <a:ea typeface="Arial"/>
                <a:cs typeface="Arial"/>
                <a:sym typeface="Arial"/>
              </a:rPr>
              <a:t>bubregu</a:t>
            </a:r>
            <a:r>
              <a:rPr lang="en-US" sz="4000" b="0" i="0" u="none" strike="noStrike" cap="none">
                <a:solidFill>
                  <a:schemeClr val="accent2"/>
                </a:solidFill>
                <a:latin typeface="Arial"/>
                <a:ea typeface="Arial"/>
                <a:cs typeface="Arial"/>
                <a:sym typeface="Arial"/>
              </a:rPr>
              <a:t> ili </a:t>
            </a:r>
            <a:r>
              <a:rPr lang="en-US" sz="4000" b="1" i="0" u="none" strike="noStrike" cap="none">
                <a:solidFill>
                  <a:schemeClr val="accent2"/>
                </a:solidFill>
                <a:latin typeface="Arial"/>
                <a:ea typeface="Arial"/>
                <a:cs typeface="Arial"/>
                <a:sym typeface="Arial"/>
              </a:rPr>
              <a:t>mokraćnom mjehuru</a:t>
            </a:r>
            <a:br>
              <a:rPr lang="en-US" sz="4000" b="1" i="0" u="none" strike="noStrike" cap="none">
                <a:solidFill>
                  <a:schemeClr val="accent2"/>
                </a:solidFill>
                <a:latin typeface="Arial"/>
                <a:ea typeface="Arial"/>
                <a:cs typeface="Arial"/>
                <a:sym typeface="Arial"/>
              </a:rPr>
            </a:br>
            <a:r>
              <a:rPr lang="en-US" sz="4000" b="0" i="0" u="none" strike="noStrike" cap="none">
                <a:solidFill>
                  <a:schemeClr val="accent2"/>
                </a:solidFill>
                <a:latin typeface="Arial"/>
                <a:ea typeface="Arial"/>
                <a:cs typeface="Arial"/>
                <a:sym typeface="Arial"/>
              </a:rPr>
              <a:t>- Crvena mokraća - hematurija</a:t>
            </a:r>
            <a:r>
              <a:rPr lang="en-US" sz="3200" b="0" i="0" u="none" strike="noStrike" cap="none">
                <a:solidFill>
                  <a:schemeClr val="dk1"/>
                </a:solidFill>
                <a:latin typeface="Arial"/>
                <a:ea typeface="Arial"/>
                <a:cs typeface="Arial"/>
                <a:sym typeface="Arial"/>
              </a:rPr>
              <a:t> </a:t>
            </a:r>
          </a:p>
        </p:txBody>
      </p:sp>
      <p:pic>
        <p:nvPicPr>
          <p:cNvPr id="2064" name="Shape 2064" descr="hematuria"/>
          <p:cNvPicPr preferRelativeResize="0"/>
          <p:nvPr/>
        </p:nvPicPr>
        <p:blipFill rotWithShape="1">
          <a:blip r:embed="rId3">
            <a:alphaModFix/>
          </a:blip>
          <a:srcRect/>
          <a:stretch/>
        </p:blipFill>
        <p:spPr>
          <a:xfrm>
            <a:off x="827087" y="2276475"/>
            <a:ext cx="2862261" cy="3816349"/>
          </a:xfrm>
          <a:prstGeom prst="rect">
            <a:avLst/>
          </a:prstGeom>
          <a:noFill/>
          <a:ln>
            <a:noFill/>
          </a:ln>
        </p:spPr>
      </p:pic>
      <p:pic>
        <p:nvPicPr>
          <p:cNvPr id="2065" name="Shape 2065" descr="Kidney imaging for hematuria at Walsh Urology."/>
          <p:cNvPicPr preferRelativeResize="0"/>
          <p:nvPr/>
        </p:nvPicPr>
        <p:blipFill rotWithShape="1">
          <a:blip r:embed="rId4">
            <a:alphaModFix/>
          </a:blip>
          <a:srcRect/>
          <a:stretch/>
        </p:blipFill>
        <p:spPr>
          <a:xfrm>
            <a:off x="4716462" y="2781300"/>
            <a:ext cx="3727450" cy="2473325"/>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071" name="Shape 2071"/>
          <p:cNvSpPr txBox="1">
            <a:spLocks noGrp="1"/>
          </p:cNvSpPr>
          <p:nvPr>
            <p:ph type="title"/>
          </p:nvPr>
        </p:nvSpPr>
        <p:spPr>
          <a:xfrm>
            <a:off x="684212" y="692150"/>
            <a:ext cx="8002587" cy="72548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UNUTARNJA KRVARENJA BEZ IZLASKA KRVI NA TJELESNE OTVORE</a:t>
            </a:r>
            <a:r>
              <a:rPr lang="en-US" sz="4000" b="0" i="0" u="none" strike="noStrike" cap="none">
                <a:solidFill>
                  <a:schemeClr val="dk2"/>
                </a:solidFill>
                <a:latin typeface="Arial"/>
                <a:ea typeface="Arial"/>
                <a:cs typeface="Arial"/>
                <a:sym typeface="Arial"/>
              </a:rPr>
              <a:t> </a:t>
            </a:r>
          </a:p>
        </p:txBody>
      </p:sp>
      <p:sp>
        <p:nvSpPr>
          <p:cNvPr id="2072" name="Shape 2072"/>
          <p:cNvSpPr txBox="1">
            <a:spLocks noGrp="1"/>
          </p:cNvSpPr>
          <p:nvPr>
            <p:ph type="body" idx="1"/>
          </p:nvPr>
        </p:nvSpPr>
        <p:spPr>
          <a:xfrm>
            <a:off x="0" y="2133600"/>
            <a:ext cx="9144000" cy="47244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Krvarenje u </a:t>
            </a:r>
            <a:r>
              <a:rPr lang="en-US" sz="4000" b="1" i="0" u="none" strike="noStrike" cap="none">
                <a:solidFill>
                  <a:schemeClr val="accent2"/>
                </a:solidFill>
                <a:latin typeface="Arial"/>
                <a:ea typeface="Arial"/>
                <a:cs typeface="Arial"/>
                <a:sym typeface="Arial"/>
              </a:rPr>
              <a:t>trbušnu šupljinu</a:t>
            </a:r>
            <a:r>
              <a:rPr lang="en-US" sz="4000" b="0" i="0" u="none" strike="noStrike" cap="none">
                <a:solidFill>
                  <a:schemeClr val="accent2"/>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Krvarenje u </a:t>
            </a:r>
            <a:r>
              <a:rPr lang="en-US" sz="4000" b="1" i="0" u="none" strike="noStrike" cap="none">
                <a:solidFill>
                  <a:schemeClr val="accent2"/>
                </a:solidFill>
                <a:latin typeface="Arial"/>
                <a:ea typeface="Arial"/>
                <a:cs typeface="Arial"/>
                <a:sym typeface="Arial"/>
              </a:rPr>
              <a:t>prsnu šupljinu</a:t>
            </a:r>
            <a:r>
              <a:rPr lang="en-US" sz="4000" b="0" i="0" u="none" strike="noStrike" cap="none">
                <a:solidFill>
                  <a:schemeClr val="accent2"/>
                </a:solidFill>
                <a:latin typeface="Arial"/>
                <a:ea typeface="Arial"/>
                <a:cs typeface="Arial"/>
                <a:sym typeface="Arial"/>
              </a:rPr>
              <a:t> - Popraćeno je otežanim disanjem</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Krvarenje u </a:t>
            </a:r>
            <a:r>
              <a:rPr lang="en-US" sz="4000" b="1" i="0" u="none" strike="noStrike" cap="none">
                <a:solidFill>
                  <a:schemeClr val="accent2"/>
                </a:solidFill>
                <a:latin typeface="Arial"/>
                <a:ea typeface="Arial"/>
                <a:cs typeface="Arial"/>
                <a:sym typeface="Arial"/>
              </a:rPr>
              <a:t>mišićje</a:t>
            </a:r>
            <a:br>
              <a:rPr lang="en-US" sz="4000" b="0" i="0" u="none" strike="noStrike" cap="none">
                <a:solidFill>
                  <a:schemeClr val="accent2"/>
                </a:solidFill>
                <a:latin typeface="Arial"/>
                <a:ea typeface="Arial"/>
                <a:cs typeface="Arial"/>
                <a:sym typeface="Arial"/>
              </a:rPr>
            </a:br>
            <a:endParaRPr lang="en-US" sz="4000" b="0" i="0" u="none" strike="noStrike" cap="none">
              <a:solidFill>
                <a:schemeClr val="accent2"/>
              </a:solidFill>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Shape 2078"/>
          <p:cNvSpPr txBox="1">
            <a:spLocks noGrp="1"/>
          </p:cNvSpPr>
          <p:nvPr>
            <p:ph type="title"/>
          </p:nvPr>
        </p:nvSpPr>
        <p:spPr>
          <a:xfrm rot="10800000" flipH="1">
            <a:off x="457200" y="0"/>
            <a:ext cx="8229600" cy="698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079" name="Shape 2079"/>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 prijelomu </a:t>
            </a:r>
            <a:r>
              <a:rPr lang="en-US" sz="4000" b="1" i="0" u="none" strike="noStrike" cap="none">
                <a:solidFill>
                  <a:schemeClr val="accent2"/>
                </a:solidFill>
                <a:latin typeface="Arial"/>
                <a:ea typeface="Arial"/>
                <a:cs typeface="Arial"/>
                <a:sym typeface="Arial"/>
              </a:rPr>
              <a:t>velikih kostiju</a:t>
            </a:r>
            <a:r>
              <a:rPr lang="en-US" sz="4000" b="0" i="0" u="none" strike="noStrike" cap="none">
                <a:solidFill>
                  <a:schemeClr val="accent2"/>
                </a:solidFill>
                <a:latin typeface="Arial"/>
                <a:ea typeface="Arial"/>
                <a:cs typeface="Arial"/>
                <a:sym typeface="Arial"/>
              </a:rPr>
              <a:t>, osobito natkoljenične ili nadlaktične kosti, koštani ulomci mogu ozlijediti krvnu žilu i izazvati obilno unutarnje krvarenje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Ozljeda žile može nastati u trenutku prijeloma, ali i naknadno, nepravilnom manipulacijom i izostavljanjem imobilizacije ozlijeđenog uda</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Shape 2085"/>
          <p:cNvSpPr txBox="1">
            <a:spLocks noGrp="1"/>
          </p:cNvSpPr>
          <p:nvPr>
            <p:ph type="title"/>
          </p:nvPr>
        </p:nvSpPr>
        <p:spPr>
          <a:xfrm rot="10800000" flipH="1">
            <a:off x="457200" y="-315912"/>
            <a:ext cx="8229600" cy="3159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086" name="Shape 2086"/>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Osobito je opasan prijelom bedrene kosti pri kojem ozlijeđeni može izgubiti i do 1,5 litara krvi ako se ozlijedi bedrena arterija</a:t>
            </a:r>
          </a:p>
        </p:txBody>
      </p:sp>
      <p:pic>
        <p:nvPicPr>
          <p:cNvPr id="2087" name="Shape 2087" descr="Bruise_Z"/>
          <p:cNvPicPr preferRelativeResize="0"/>
          <p:nvPr/>
        </p:nvPicPr>
        <p:blipFill rotWithShape="1">
          <a:blip r:embed="rId3">
            <a:alphaModFix/>
          </a:blip>
          <a:srcRect/>
          <a:stretch/>
        </p:blipFill>
        <p:spPr>
          <a:xfrm>
            <a:off x="611187" y="2708275"/>
            <a:ext cx="2143125" cy="3533774"/>
          </a:xfrm>
          <a:prstGeom prst="rect">
            <a:avLst/>
          </a:prstGeom>
          <a:noFill/>
          <a:ln>
            <a:noFill/>
          </a:ln>
        </p:spPr>
      </p:pic>
      <p:pic>
        <p:nvPicPr>
          <p:cNvPr id="2088" name="Shape 2088" descr="ortopedkse-operacije6_min"/>
          <p:cNvPicPr preferRelativeResize="0"/>
          <p:nvPr/>
        </p:nvPicPr>
        <p:blipFill rotWithShape="1">
          <a:blip r:embed="rId4">
            <a:alphaModFix/>
          </a:blip>
          <a:srcRect/>
          <a:stretch/>
        </p:blipFill>
        <p:spPr>
          <a:xfrm>
            <a:off x="3857625" y="2890836"/>
            <a:ext cx="4243386" cy="3197224"/>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sp>
        <p:nvSpPr>
          <p:cNvPr id="2094" name="Shape 2094"/>
          <p:cNvSpPr txBox="1">
            <a:spLocks noGrp="1"/>
          </p:cNvSpPr>
          <p:nvPr>
            <p:ph type="title"/>
          </p:nvPr>
        </p:nvSpPr>
        <p:spPr>
          <a:xfrm>
            <a:off x="457200" y="-242887"/>
            <a:ext cx="8229600" cy="242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095" name="Shape 2095"/>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 svakom jačem udarcu u trup (npr. u prometnoj nezgodi) moramo posumnjati na mogućnost unutarnjih ozljeda s krvarenjem u trbušnu ili prsnu šupljinu, čak i kada se ozlijeđenik osjeća relativno dobro i nema vidljivih ozljeda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Unutarnje krvarenje može biti vrlo polagano, s prvim znakovima tek nakon više sati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35" name="Shape 335"/>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36" name="Shape 336" descr="Procedure, part 2"/>
          <p:cNvPicPr preferRelativeResize="0"/>
          <p:nvPr/>
        </p:nvPicPr>
        <p:blipFill rotWithShape="1">
          <a:blip r:embed="rId3">
            <a:alphaModFix/>
          </a:blip>
          <a:srcRect/>
          <a:stretch/>
        </p:blipFill>
        <p:spPr>
          <a:xfrm>
            <a:off x="395287" y="0"/>
            <a:ext cx="8232775" cy="6586536"/>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sp>
        <p:nvSpPr>
          <p:cNvPr id="2101" name="Shape 210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ZNAKOVI ISKRVARENJA</a:t>
            </a:r>
            <a:br>
              <a:rPr lang="en-US" sz="4400" b="1" i="0" u="none" strike="noStrike" cap="none">
                <a:solidFill>
                  <a:srgbClr val="FF0000"/>
                </a:solidFill>
                <a:latin typeface="Arial"/>
                <a:ea typeface="Arial"/>
                <a:cs typeface="Arial"/>
                <a:sym typeface="Arial"/>
              </a:rPr>
            </a:br>
            <a:endParaRPr lang="en-US" sz="4400" b="1" i="0" u="none" strike="noStrike" cap="none">
              <a:solidFill>
                <a:srgbClr val="FF0000"/>
              </a:solidFill>
              <a:latin typeface="Arial"/>
              <a:ea typeface="Arial"/>
              <a:cs typeface="Arial"/>
              <a:sym typeface="Arial"/>
            </a:endParaRPr>
          </a:p>
        </p:txBody>
      </p:sp>
      <p:sp>
        <p:nvSpPr>
          <p:cNvPr id="2102" name="Shape 2102"/>
          <p:cNvSpPr txBox="1">
            <a:spLocks noGrp="1"/>
          </p:cNvSpPr>
          <p:nvPr>
            <p:ph type="body" idx="1"/>
          </p:nvPr>
        </p:nvSpPr>
        <p:spPr>
          <a:xfrm>
            <a:off x="0" y="1196975"/>
            <a:ext cx="9144000" cy="56610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Gubitak veće količine krvi dovodi do:</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opće slabosti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Vrtoglavice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šuma u ušima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iskrenja pred očima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Shape 2108"/>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109" name="Shape 2109"/>
          <p:cNvSpPr txBox="1">
            <a:spLocks noGrp="1"/>
          </p:cNvSpPr>
          <p:nvPr>
            <p:ph type="body" idx="1"/>
          </p:nvPr>
        </p:nvSpPr>
        <p:spPr>
          <a:xfrm>
            <a:off x="0" y="0"/>
            <a:ext cx="9144000" cy="659764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U težim slučajevima razvijaju se svi znakovi </a:t>
            </a:r>
            <a:r>
              <a:rPr lang="en-US" sz="3200" b="1" i="0" u="none" strike="noStrike" cap="none">
                <a:solidFill>
                  <a:srgbClr val="FF0000"/>
                </a:solidFill>
                <a:latin typeface="Arial"/>
                <a:ea typeface="Arial"/>
                <a:cs typeface="Arial"/>
                <a:sym typeface="Arial"/>
              </a:rPr>
              <a:t>šoka</a:t>
            </a:r>
            <a:r>
              <a:rPr lang="en-US" sz="3200" b="0" i="0" u="none" strike="noStrike" cap="none">
                <a:solidFill>
                  <a:schemeClr val="accent2"/>
                </a:solidFill>
                <a:latin typeface="Arial"/>
                <a:ea typeface="Arial"/>
                <a:cs typeface="Arial"/>
                <a:sym typeface="Arial"/>
              </a:rPr>
              <a:t>:</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Koža je blijeda i hladna, orošena ljepljivim znojem </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Usne i prsti mogu biti modri </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Puls je ubrzan i teško opipljiv </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Disanje je ubrzano i površno </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Osjećaj hladnoće </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Žeđ, mučnina i ponekad povraćanje </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Nemir i uzbuđenost koji s pogoršanjem šoka prelaze u apatiju i nezainteresiranost</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 Bolesnik više ne zapomaže, a pogled mu je odsutan</a:t>
            </a:r>
          </a:p>
          <a:p>
            <a:pPr marL="342900" marR="0" lvl="0" indent="-342900" algn="l" rtl="0">
              <a:lnSpc>
                <a:spcPct val="90000"/>
              </a:lnSpc>
              <a:spcBef>
                <a:spcPts val="560"/>
              </a:spcBef>
              <a:spcAft>
                <a:spcPts val="0"/>
              </a:spcAft>
              <a:buClr>
                <a:schemeClr val="dk1"/>
              </a:buClr>
              <a:buSzPct val="100000"/>
              <a:buFont typeface="Arial"/>
              <a:buNone/>
            </a:pPr>
            <a:endParaRPr sz="2800" b="0" i="0" u="none" strike="noStrike" cap="none">
              <a:solidFill>
                <a:schemeClr val="accent2"/>
              </a:solidFill>
              <a:latin typeface="Arial"/>
              <a:ea typeface="Arial"/>
              <a:cs typeface="Arial"/>
              <a:sym typeface="Arial"/>
            </a:endParaRP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accent2"/>
              </a:solidFill>
              <a:latin typeface="Arial"/>
              <a:ea typeface="Arial"/>
              <a:cs typeface="Arial"/>
              <a:sym typeface="Aria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Shape 2114"/>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115" name="Shape 2115"/>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Osobu treba staviti u ležeći položaj, po mogućnosti s uzdignutim nogama i rukama (položaj autotransfuzije) i pokriti</a:t>
            </a:r>
          </a:p>
        </p:txBody>
      </p:sp>
      <p:pic>
        <p:nvPicPr>
          <p:cNvPr id="2116" name="Shape 2116"/>
          <p:cNvPicPr preferRelativeResize="0"/>
          <p:nvPr/>
        </p:nvPicPr>
        <p:blipFill rotWithShape="1">
          <a:blip r:embed="rId3">
            <a:alphaModFix/>
          </a:blip>
          <a:srcRect/>
          <a:stretch/>
        </p:blipFill>
        <p:spPr>
          <a:xfrm>
            <a:off x="2627311" y="2105025"/>
            <a:ext cx="5257799" cy="4752974"/>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Shape 2122"/>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POSTUPAK </a:t>
            </a:r>
          </a:p>
        </p:txBody>
      </p:sp>
      <p:sp>
        <p:nvSpPr>
          <p:cNvPr id="2123" name="Shape 2123"/>
          <p:cNvSpPr txBox="1">
            <a:spLocks noGrp="1"/>
          </p:cNvSpPr>
          <p:nvPr>
            <p:ph type="body" idx="1"/>
          </p:nvPr>
        </p:nvSpPr>
        <p:spPr>
          <a:xfrm>
            <a:off x="0" y="836612"/>
            <a:ext cx="9144000" cy="6021386"/>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Unutarnje krvarenje </a:t>
            </a:r>
            <a:r>
              <a:rPr lang="en-US" sz="3600" b="1" i="0" u="none" strike="noStrike" cap="none">
                <a:solidFill>
                  <a:srgbClr val="FF0000"/>
                </a:solidFill>
                <a:latin typeface="Arial"/>
                <a:ea typeface="Arial"/>
                <a:cs typeface="Arial"/>
                <a:sym typeface="Arial"/>
              </a:rPr>
              <a:t>ne može</a:t>
            </a:r>
            <a:r>
              <a:rPr lang="en-US" sz="3600" b="0" i="0" u="none" strike="noStrike" cap="none">
                <a:solidFill>
                  <a:schemeClr val="accent2"/>
                </a:solidFill>
                <a:latin typeface="Arial"/>
                <a:ea typeface="Arial"/>
                <a:cs typeface="Arial"/>
                <a:sym typeface="Arial"/>
              </a:rPr>
              <a:t> se zaustaviti mjerama prve pomoći</a:t>
            </a:r>
          </a:p>
          <a:p>
            <a:pPr marL="342900" marR="0" lvl="0" indent="-342900" algn="l" rtl="0">
              <a:lnSpc>
                <a:spcPct val="9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Zato je nužan hitan prijevoz u bolnicu</a:t>
            </a:r>
          </a:p>
          <a:p>
            <a:pPr marL="342900" marR="0" lvl="0" indent="-342900" algn="l" rtl="0">
              <a:lnSpc>
                <a:spcPct val="9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Koštane prijelome imobilizirajte prije transporta</a:t>
            </a:r>
          </a:p>
          <a:p>
            <a:pPr marL="342900" marR="0" lvl="0" indent="-342900" algn="l" rtl="0">
              <a:lnSpc>
                <a:spcPct val="9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Osoba ne smije jesti niti piti</a:t>
            </a:r>
          </a:p>
          <a:p>
            <a:pPr marL="342900" marR="0" lvl="0" indent="-342900" algn="l" rtl="0">
              <a:lnSpc>
                <a:spcPct val="9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Samo u slučaju produljenog transporta i ako nema ozljede trbuha niti krvarenja iz probavnog sustava, možete joj povremeno davati manje količine vode ili čaja</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Shape 2129"/>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130" name="Shape 2130"/>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25000"/>
              <a:buFont typeface="Arial"/>
              <a:buNone/>
            </a:pPr>
            <a:r>
              <a:rPr lang="en-US" sz="4000" b="0" i="0" u="sng" strike="noStrike" cap="none">
                <a:solidFill>
                  <a:srgbClr val="FF0000"/>
                </a:solidFill>
                <a:latin typeface="Arial"/>
                <a:ea typeface="Arial"/>
                <a:cs typeface="Arial"/>
                <a:sym typeface="Arial"/>
              </a:rPr>
              <a:t>2. vanjsko krvarenje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Vanjsko krvarenje je vidljivo jer krv istječe na površini tijela </a:t>
            </a:r>
          </a:p>
        </p:txBody>
      </p:sp>
      <p:pic>
        <p:nvPicPr>
          <p:cNvPr id="2131" name="Shape 2131" descr="190px-Bleeding_finger"/>
          <p:cNvPicPr preferRelativeResize="0"/>
          <p:nvPr/>
        </p:nvPicPr>
        <p:blipFill rotWithShape="1">
          <a:blip r:embed="rId3">
            <a:alphaModFix/>
          </a:blip>
          <a:srcRect/>
          <a:stretch/>
        </p:blipFill>
        <p:spPr>
          <a:xfrm>
            <a:off x="2051050" y="2420936"/>
            <a:ext cx="4714874" cy="3533774"/>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Shape 2137"/>
          <p:cNvSpPr txBox="1">
            <a:spLocks noGrp="1"/>
          </p:cNvSpPr>
          <p:nvPr>
            <p:ph type="title"/>
          </p:nvPr>
        </p:nvSpPr>
        <p:spPr>
          <a:xfrm>
            <a:off x="0" y="260350"/>
            <a:ext cx="9144000" cy="11572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POSTUPCI ZAUSTAVLJANJA VANJSKOG KRVARENJA</a:t>
            </a:r>
            <a:r>
              <a:rPr lang="en-US" sz="4000" b="0" i="0" u="none" strike="noStrike" cap="none">
                <a:solidFill>
                  <a:schemeClr val="dk2"/>
                </a:solidFill>
                <a:latin typeface="Arial"/>
                <a:ea typeface="Arial"/>
                <a:cs typeface="Arial"/>
                <a:sym typeface="Arial"/>
              </a:rPr>
              <a:t> </a:t>
            </a:r>
          </a:p>
        </p:txBody>
      </p:sp>
      <p:sp>
        <p:nvSpPr>
          <p:cNvPr id="2138" name="Shape 2138"/>
          <p:cNvSpPr txBox="1">
            <a:spLocks noGrp="1"/>
          </p:cNvSpPr>
          <p:nvPr>
            <p:ph type="body" idx="1"/>
          </p:nvPr>
        </p:nvSpPr>
        <p:spPr>
          <a:xfrm>
            <a:off x="0" y="1557337"/>
            <a:ext cx="9144000" cy="5300661"/>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rgbClr val="FF0000"/>
              </a:buClr>
              <a:buSzPct val="100000"/>
              <a:buFont typeface="Arial"/>
              <a:buAutoNum type="arabicPeriod"/>
            </a:pPr>
            <a:r>
              <a:rPr lang="en-US" sz="4000" b="1" i="0" u="none" strike="noStrike" cap="none">
                <a:solidFill>
                  <a:srgbClr val="FF0000"/>
                </a:solidFill>
                <a:latin typeface="Arial"/>
                <a:ea typeface="Arial"/>
                <a:cs typeface="Arial"/>
                <a:sym typeface="Arial"/>
              </a:rPr>
              <a:t>Izravan pritisak na ranu</a:t>
            </a:r>
          </a:p>
          <a:p>
            <a:pPr marL="609600" marR="0" lvl="0" indent="-6096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Komadom gaze ili tkanine čvrsto pritisnite mjesto krvarenja</a:t>
            </a:r>
          </a:p>
        </p:txBody>
      </p:sp>
      <p:pic>
        <p:nvPicPr>
          <p:cNvPr id="2139" name="Shape 2139"/>
          <p:cNvPicPr preferRelativeResize="0"/>
          <p:nvPr/>
        </p:nvPicPr>
        <p:blipFill rotWithShape="1">
          <a:blip r:embed="rId3">
            <a:alphaModFix/>
          </a:blip>
          <a:srcRect/>
          <a:stretch/>
        </p:blipFill>
        <p:spPr>
          <a:xfrm>
            <a:off x="1979611" y="3671887"/>
            <a:ext cx="5113337" cy="3186112"/>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Shape 214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146" name="Shape 2146" descr="100_5389"/>
          <p:cNvPicPr preferRelativeResize="0">
            <a:picLocks noGrp="1"/>
          </p:cNvPicPr>
          <p:nvPr>
            <p:ph type="body" idx="1"/>
          </p:nvPr>
        </p:nvPicPr>
        <p:blipFill rotWithShape="1">
          <a:blip r:embed="rId3">
            <a:alphaModFix/>
          </a:blip>
          <a:srcRect/>
          <a:stretch/>
        </p:blipFill>
        <p:spPr>
          <a:xfrm>
            <a:off x="755650" y="0"/>
            <a:ext cx="4067175" cy="3582987"/>
          </a:xfrm>
          <a:prstGeom prst="rect">
            <a:avLst/>
          </a:prstGeom>
          <a:noFill/>
          <a:ln>
            <a:noFill/>
          </a:ln>
        </p:spPr>
      </p:pic>
      <p:pic>
        <p:nvPicPr>
          <p:cNvPr id="2147" name="Shape 2147" descr="100_5391"/>
          <p:cNvPicPr preferRelativeResize="0"/>
          <p:nvPr/>
        </p:nvPicPr>
        <p:blipFill rotWithShape="1">
          <a:blip r:embed="rId4">
            <a:alphaModFix/>
          </a:blip>
          <a:srcRect/>
          <a:stretch/>
        </p:blipFill>
        <p:spPr>
          <a:xfrm>
            <a:off x="4932362" y="0"/>
            <a:ext cx="3924299" cy="3322636"/>
          </a:xfrm>
          <a:prstGeom prst="rect">
            <a:avLst/>
          </a:prstGeom>
          <a:noFill/>
          <a:ln>
            <a:noFill/>
          </a:ln>
        </p:spPr>
      </p:pic>
      <p:pic>
        <p:nvPicPr>
          <p:cNvPr id="2148" name="Shape 2148" descr="100_5392"/>
          <p:cNvPicPr preferRelativeResize="0"/>
          <p:nvPr/>
        </p:nvPicPr>
        <p:blipFill rotWithShape="1">
          <a:blip r:embed="rId5">
            <a:alphaModFix/>
          </a:blip>
          <a:srcRect/>
          <a:stretch/>
        </p:blipFill>
        <p:spPr>
          <a:xfrm>
            <a:off x="755650" y="3633787"/>
            <a:ext cx="4067175" cy="3224211"/>
          </a:xfrm>
          <a:prstGeom prst="rect">
            <a:avLst/>
          </a:prstGeom>
          <a:noFill/>
          <a:ln>
            <a:noFill/>
          </a:ln>
        </p:spPr>
      </p:pic>
      <p:pic>
        <p:nvPicPr>
          <p:cNvPr id="2149" name="Shape 2149" descr="100_5394"/>
          <p:cNvPicPr preferRelativeResize="0"/>
          <p:nvPr/>
        </p:nvPicPr>
        <p:blipFill rotWithShape="1">
          <a:blip r:embed="rId6">
            <a:alphaModFix/>
          </a:blip>
          <a:srcRect/>
          <a:stretch/>
        </p:blipFill>
        <p:spPr>
          <a:xfrm>
            <a:off x="5003800" y="3429000"/>
            <a:ext cx="2589212" cy="3429000"/>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Shape 2154"/>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155" name="Shape 2155"/>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rana na ruci ili nozi, podignite ozlijeđeni ud i zadržite ga u povišenom položaju</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Ako je u ranu zabodeno strano tijelo (nož, drvo, strijela), ne smijete ga vaditi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Krvarenje ćete zaustaviti pritiskom na rubove rane oko stranog tijela</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156" name="Shape 2156" descr="220px-Direct-pressure-and-elevation"/>
          <p:cNvPicPr preferRelativeResize="0"/>
          <p:nvPr/>
        </p:nvPicPr>
        <p:blipFill rotWithShape="1">
          <a:blip r:embed="rId3">
            <a:alphaModFix/>
          </a:blip>
          <a:srcRect/>
          <a:stretch/>
        </p:blipFill>
        <p:spPr>
          <a:xfrm>
            <a:off x="5940425" y="1341437"/>
            <a:ext cx="2095499" cy="2047874"/>
          </a:xfrm>
          <a:prstGeom prst="rect">
            <a:avLst/>
          </a:prstGeom>
          <a:noFill/>
          <a:ln>
            <a:noFill/>
          </a:ln>
        </p:spPr>
      </p:pic>
      <p:pic>
        <p:nvPicPr>
          <p:cNvPr id="2157" name="Shape 2157" descr="bleeding2"/>
          <p:cNvPicPr preferRelativeResize="0"/>
          <p:nvPr/>
        </p:nvPicPr>
        <p:blipFill rotWithShape="1">
          <a:blip r:embed="rId4">
            <a:alphaModFix/>
          </a:blip>
          <a:srcRect/>
          <a:stretch/>
        </p:blipFill>
        <p:spPr>
          <a:xfrm>
            <a:off x="468312" y="1916111"/>
            <a:ext cx="1171575" cy="1533524"/>
          </a:xfrm>
          <a:prstGeom prst="rect">
            <a:avLst/>
          </a:prstGeom>
          <a:noFill/>
          <a:ln>
            <a:noFill/>
          </a:ln>
        </p:spPr>
      </p:pic>
      <p:pic>
        <p:nvPicPr>
          <p:cNvPr id="2158" name="Shape 2158" descr="bleeding3"/>
          <p:cNvPicPr preferRelativeResize="0"/>
          <p:nvPr/>
        </p:nvPicPr>
        <p:blipFill rotWithShape="1">
          <a:blip r:embed="rId5">
            <a:alphaModFix/>
          </a:blip>
          <a:srcRect/>
          <a:stretch/>
        </p:blipFill>
        <p:spPr>
          <a:xfrm>
            <a:off x="2627311" y="1916111"/>
            <a:ext cx="2592387" cy="1509711"/>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Shape 2164"/>
          <p:cNvSpPr txBox="1">
            <a:spLocks noGrp="1"/>
          </p:cNvSpPr>
          <p:nvPr>
            <p:ph type="title"/>
          </p:nvPr>
        </p:nvSpPr>
        <p:spPr>
          <a:xfrm>
            <a:off x="457200" y="-242887"/>
            <a:ext cx="8229600" cy="242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165" name="Shape 2165"/>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krvarenje jako ne gubite vrijeme na traženje gaze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Direktno pritisnite ranu rukom u rukavici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Držite dok krvarenje ne prestane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Kad se krvarenje zaustavi napravite kompresivni zavoj</a:t>
            </a:r>
          </a:p>
        </p:txBody>
      </p:sp>
      <p:pic>
        <p:nvPicPr>
          <p:cNvPr id="2166" name="Shape 2166" descr="bleeding"/>
          <p:cNvPicPr preferRelativeResize="0"/>
          <p:nvPr/>
        </p:nvPicPr>
        <p:blipFill rotWithShape="1">
          <a:blip r:embed="rId3">
            <a:alphaModFix/>
          </a:blip>
          <a:srcRect/>
          <a:stretch/>
        </p:blipFill>
        <p:spPr>
          <a:xfrm>
            <a:off x="5003800" y="4275137"/>
            <a:ext cx="4140199" cy="2582861"/>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sp>
        <p:nvSpPr>
          <p:cNvPr id="2172" name="Shape 2172"/>
          <p:cNvSpPr txBox="1">
            <a:spLocks noGrp="1"/>
          </p:cNvSpPr>
          <p:nvPr>
            <p:ph type="title"/>
          </p:nvPr>
        </p:nvSpPr>
        <p:spPr>
          <a:xfrm rot="10800000" flipH="1">
            <a:off x="457200" y="0"/>
            <a:ext cx="8229600" cy="698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173" name="Shape 2173"/>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2. Kompresivni zavoj</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Na ranu stavite sterilnu gazu</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Na gazu stavite zamotuljak zavoja ili tkanine, točno iznad mjesta krvarenja</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 Može poslužiti i komadić drveta ili kamen</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Kružnim zavojem čvrsto stegnite zamotuljak</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 Čvor napravite iznad zamotuljka</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Ozlijeđenu ruku ili nogu treba držati u povišenom položaju</a:t>
            </a:r>
            <a:r>
              <a:rPr lang="en-US" sz="3600" b="0" i="0" u="none" strike="noStrike" cap="none">
                <a:solidFill>
                  <a:schemeClr val="accent2"/>
                </a:solidFill>
                <a:latin typeface="Arial"/>
                <a:ea typeface="Arial"/>
                <a:cs typeface="Arial"/>
                <a:sym typeface="Arial"/>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43" name="Shape 34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44" name="Shape 344" descr="Procedure, part 3"/>
          <p:cNvPicPr preferRelativeResize="0"/>
          <p:nvPr/>
        </p:nvPicPr>
        <p:blipFill rotWithShape="1">
          <a:blip r:embed="rId3">
            <a:alphaModFix/>
          </a:blip>
          <a:srcRect/>
          <a:stretch/>
        </p:blipFill>
        <p:spPr>
          <a:xfrm>
            <a:off x="250825" y="0"/>
            <a:ext cx="8604249" cy="6883400"/>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2179" name="Shape 217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180" name="Shape 2180" descr="ANd9GcTxvBp8WF-oQRO82Yc2XLGAn7iZdtRPXJPtraU80ByuRXQjGM4q"/>
          <p:cNvPicPr preferRelativeResize="0"/>
          <p:nvPr/>
        </p:nvPicPr>
        <p:blipFill rotWithShape="1">
          <a:blip r:embed="rId3">
            <a:alphaModFix/>
          </a:blip>
          <a:srcRect/>
          <a:stretch/>
        </p:blipFill>
        <p:spPr>
          <a:xfrm>
            <a:off x="4859337" y="0"/>
            <a:ext cx="3851274" cy="3208336"/>
          </a:xfrm>
          <a:prstGeom prst="rect">
            <a:avLst/>
          </a:prstGeom>
          <a:noFill/>
          <a:ln>
            <a:noFill/>
          </a:ln>
        </p:spPr>
      </p:pic>
      <p:pic>
        <p:nvPicPr>
          <p:cNvPr id="2181" name="Shape 2181" descr="kompresivni"/>
          <p:cNvPicPr preferRelativeResize="0">
            <a:picLocks noGrp="1"/>
          </p:cNvPicPr>
          <p:nvPr>
            <p:ph type="body" idx="1"/>
          </p:nvPr>
        </p:nvPicPr>
        <p:blipFill rotWithShape="1">
          <a:blip r:embed="rId4">
            <a:alphaModFix/>
          </a:blip>
          <a:srcRect/>
          <a:stretch/>
        </p:blipFill>
        <p:spPr>
          <a:xfrm>
            <a:off x="3995737" y="2738436"/>
            <a:ext cx="5148262" cy="4119561"/>
          </a:xfrm>
          <a:prstGeom prst="rect">
            <a:avLst/>
          </a:prstGeom>
          <a:noFill/>
          <a:ln>
            <a:noFill/>
          </a:ln>
        </p:spPr>
      </p:pic>
      <p:pic>
        <p:nvPicPr>
          <p:cNvPr id="2182" name="Shape 2182"/>
          <p:cNvPicPr preferRelativeResize="0"/>
          <p:nvPr/>
        </p:nvPicPr>
        <p:blipFill rotWithShape="1">
          <a:blip r:embed="rId5">
            <a:alphaModFix/>
          </a:blip>
          <a:srcRect/>
          <a:stretch/>
        </p:blipFill>
        <p:spPr>
          <a:xfrm>
            <a:off x="0" y="0"/>
            <a:ext cx="4067175" cy="1558924"/>
          </a:xfrm>
          <a:prstGeom prst="rect">
            <a:avLst/>
          </a:prstGeom>
          <a:noFill/>
          <a:ln>
            <a:noFill/>
          </a:ln>
        </p:spPr>
      </p:pic>
      <p:pic>
        <p:nvPicPr>
          <p:cNvPr id="2183" name="Shape 2183"/>
          <p:cNvPicPr preferRelativeResize="0"/>
          <p:nvPr/>
        </p:nvPicPr>
        <p:blipFill rotWithShape="1">
          <a:blip r:embed="rId6">
            <a:alphaModFix/>
          </a:blip>
          <a:srcRect/>
          <a:stretch/>
        </p:blipFill>
        <p:spPr>
          <a:xfrm>
            <a:off x="250825" y="1484312"/>
            <a:ext cx="3600450" cy="3179762"/>
          </a:xfrm>
          <a:prstGeom prst="rect">
            <a:avLst/>
          </a:prstGeom>
          <a:noFill/>
          <a:ln>
            <a:noFill/>
          </a:ln>
        </p:spPr>
      </p:pic>
      <p:pic>
        <p:nvPicPr>
          <p:cNvPr id="2184" name="Shape 2184"/>
          <p:cNvPicPr preferRelativeResize="0"/>
          <p:nvPr/>
        </p:nvPicPr>
        <p:blipFill rotWithShape="1">
          <a:blip r:embed="rId7">
            <a:alphaModFix/>
          </a:blip>
          <a:srcRect/>
          <a:stretch/>
        </p:blipFill>
        <p:spPr>
          <a:xfrm>
            <a:off x="0" y="4437062"/>
            <a:ext cx="4067175" cy="2338387"/>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189"/>
        <p:cNvGrpSpPr/>
        <p:nvPr/>
      </p:nvGrpSpPr>
      <p:grpSpPr>
        <a:xfrm>
          <a:off x="0" y="0"/>
          <a:ext cx="0" cy="0"/>
          <a:chOff x="0" y="0"/>
          <a:chExt cx="0" cy="0"/>
        </a:xfrm>
      </p:grpSpPr>
      <p:pic>
        <p:nvPicPr>
          <p:cNvPr id="2190" name="Shape 2190" descr="100_5398"/>
          <p:cNvPicPr preferRelativeResize="0">
            <a:picLocks noGrp="1"/>
          </p:cNvPicPr>
          <p:nvPr>
            <p:ph type="title"/>
          </p:nvPr>
        </p:nvPicPr>
        <p:blipFill rotWithShape="1">
          <a:blip r:embed="rId3">
            <a:alphaModFix/>
          </a:blip>
          <a:srcRect/>
          <a:stretch/>
        </p:blipFill>
        <p:spPr>
          <a:xfrm>
            <a:off x="611187" y="0"/>
            <a:ext cx="3208336" cy="3357562"/>
          </a:xfrm>
          <a:prstGeom prst="rect">
            <a:avLst/>
          </a:prstGeom>
          <a:noFill/>
          <a:ln>
            <a:noFill/>
          </a:ln>
        </p:spPr>
      </p:pic>
      <p:pic>
        <p:nvPicPr>
          <p:cNvPr id="2191" name="Shape 2191" descr="100_5400"/>
          <p:cNvPicPr preferRelativeResize="0">
            <a:picLocks noGrp="1"/>
          </p:cNvPicPr>
          <p:nvPr>
            <p:ph type="body" idx="1"/>
          </p:nvPr>
        </p:nvPicPr>
        <p:blipFill rotWithShape="1">
          <a:blip r:embed="rId4">
            <a:alphaModFix/>
          </a:blip>
          <a:srcRect/>
          <a:stretch/>
        </p:blipFill>
        <p:spPr>
          <a:xfrm>
            <a:off x="4211637" y="0"/>
            <a:ext cx="4357686" cy="3355974"/>
          </a:xfrm>
          <a:prstGeom prst="rect">
            <a:avLst/>
          </a:prstGeom>
          <a:noFill/>
          <a:ln>
            <a:noFill/>
          </a:ln>
        </p:spPr>
      </p:pic>
      <p:pic>
        <p:nvPicPr>
          <p:cNvPr id="2192" name="Shape 2192" descr="100_5402"/>
          <p:cNvPicPr preferRelativeResize="0"/>
          <p:nvPr/>
        </p:nvPicPr>
        <p:blipFill rotWithShape="1">
          <a:blip r:embed="rId5">
            <a:alphaModFix/>
          </a:blip>
          <a:srcRect/>
          <a:stretch/>
        </p:blipFill>
        <p:spPr>
          <a:xfrm>
            <a:off x="2555875" y="3357562"/>
            <a:ext cx="3121024" cy="3500436"/>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sp>
        <p:nvSpPr>
          <p:cNvPr id="2198" name="Shape 2198"/>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199" name="Shape 2199"/>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2"/>
              </a:buClr>
              <a:buSzPct val="25000"/>
              <a:buFont typeface="Arial"/>
              <a:buNone/>
            </a:pPr>
            <a:r>
              <a:rPr lang="en-US" sz="3600" b="1" i="0" u="none" strike="noStrike" cap="none">
                <a:solidFill>
                  <a:schemeClr val="accent2"/>
                </a:solidFill>
                <a:latin typeface="Arial"/>
                <a:ea typeface="Arial"/>
                <a:cs typeface="Arial"/>
                <a:sym typeface="Arial"/>
              </a:rPr>
              <a:t>UPOZORENJE:</a:t>
            </a:r>
          </a:p>
          <a:p>
            <a:pPr marL="342900" marR="0" lvl="0" indent="-342900" algn="l" rtl="0">
              <a:lnSpc>
                <a:spcPct val="8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Kompresivni zavoj ne smije biti previše stegnut (ne smije spriječiti protok krvi u području niže od zavoja)</a:t>
            </a:r>
          </a:p>
          <a:p>
            <a:pPr marL="342900" marR="0" lvl="0" indent="-342900" algn="l" rtl="0">
              <a:lnSpc>
                <a:spcPct val="8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Stoga nakon postavljanja kompresivnog zavoja provjerite </a:t>
            </a:r>
            <a:r>
              <a:rPr lang="en-US" sz="3600" b="0" i="0" u="none" strike="noStrike" cap="none">
                <a:solidFill>
                  <a:srgbClr val="FF0000"/>
                </a:solidFill>
                <a:latin typeface="Arial"/>
                <a:ea typeface="Arial"/>
                <a:cs typeface="Arial"/>
                <a:sym typeface="Arial"/>
              </a:rPr>
              <a:t>puls</a:t>
            </a:r>
            <a:r>
              <a:rPr lang="en-US" sz="3600" b="0" i="0" u="none" strike="noStrike" cap="none">
                <a:solidFill>
                  <a:schemeClr val="accent2"/>
                </a:solidFill>
                <a:latin typeface="Arial"/>
                <a:ea typeface="Arial"/>
                <a:cs typeface="Arial"/>
                <a:sym typeface="Arial"/>
              </a:rPr>
              <a:t> i </a:t>
            </a:r>
            <a:r>
              <a:rPr lang="en-US" sz="3600" b="0" i="0" u="none" strike="noStrike" cap="none">
                <a:solidFill>
                  <a:srgbClr val="FF0000"/>
                </a:solidFill>
                <a:latin typeface="Arial"/>
                <a:ea typeface="Arial"/>
                <a:cs typeface="Arial"/>
                <a:sym typeface="Arial"/>
              </a:rPr>
              <a:t>boju ruke</a:t>
            </a:r>
            <a:r>
              <a:rPr lang="en-US" sz="3600" b="0" i="0" u="none" strike="noStrike" cap="none">
                <a:solidFill>
                  <a:schemeClr val="accent2"/>
                </a:solidFill>
                <a:latin typeface="Arial"/>
                <a:ea typeface="Arial"/>
                <a:cs typeface="Arial"/>
                <a:sym typeface="Arial"/>
              </a:rPr>
              <a:t> niže od kompresivnog zavoja</a:t>
            </a:r>
          </a:p>
          <a:p>
            <a:pPr marL="342900" marR="0" lvl="0" indent="-342900" algn="l" rtl="0">
              <a:lnSpc>
                <a:spcPct val="8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Kompresivni zavoj ne postavljajte u području vrata</a:t>
            </a:r>
          </a:p>
          <a:p>
            <a:pPr marL="342900" marR="0" lvl="0" indent="-342900" algn="l" rtl="0">
              <a:lnSpc>
                <a:spcPct val="8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Kod ozljeda s otvorenim prijelomom kosti, </a:t>
            </a:r>
            <a:r>
              <a:rPr lang="en-US" sz="3600" b="1" i="0" u="none" strike="noStrike" cap="none">
                <a:solidFill>
                  <a:srgbClr val="FF0000"/>
                </a:solidFill>
                <a:latin typeface="Arial"/>
                <a:ea typeface="Arial"/>
                <a:cs typeface="Arial"/>
                <a:sym typeface="Arial"/>
              </a:rPr>
              <a:t>ne stavlja se</a:t>
            </a:r>
            <a:r>
              <a:rPr lang="en-US" sz="3600" b="0" i="0" u="none" strike="noStrike" cap="none">
                <a:solidFill>
                  <a:schemeClr val="accent2"/>
                </a:solidFill>
                <a:latin typeface="Arial"/>
                <a:ea typeface="Arial"/>
                <a:cs typeface="Arial"/>
                <a:sym typeface="Arial"/>
              </a:rPr>
              <a:t> kompresivni zavoj, kako ne bi došlo do pomaka koštanih ulomaka i pogoršanja ozljede</a:t>
            </a:r>
            <a:r>
              <a:rPr lang="en-US" sz="2800" b="0" i="0" u="none" strike="noStrike" cap="none">
                <a:solidFill>
                  <a:schemeClr val="dk1"/>
                </a:solidFill>
                <a:latin typeface="Arial"/>
                <a:ea typeface="Arial"/>
                <a:cs typeface="Arial"/>
                <a:sym typeface="Arial"/>
              </a:rPr>
              <a:t>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Shape 2205"/>
          <p:cNvSpPr txBox="1">
            <a:spLocks noGrp="1"/>
          </p:cNvSpPr>
          <p:nvPr>
            <p:ph type="title"/>
          </p:nvPr>
        </p:nvSpPr>
        <p:spPr>
          <a:xfrm>
            <a:off x="457200" y="-242887"/>
            <a:ext cx="8229600" cy="242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06" name="Shape 2206"/>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3. Pritisak na veliku arteriju</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Krvarenje na ruci, nozi ili glavi može se zaustaviti pritiskom na veliku arteriju koja dovodi krv u ozlijeđeno područje</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Arteriju pritiščemo na kost i time zaustavljamo krvarenje</a:t>
            </a:r>
            <a:r>
              <a:rPr lang="en-US" sz="3600" b="0" i="0" u="none" strike="noStrike" cap="none">
                <a:solidFill>
                  <a:schemeClr val="accent2"/>
                </a:solidFill>
                <a:latin typeface="Arial"/>
                <a:ea typeface="Arial"/>
                <a:cs typeface="Arial"/>
                <a:sym typeface="Arial"/>
              </a:rPr>
              <a:t> </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 Kada pritiščemo arteriju na vratu (karotidnu) pritisak radimo samo na jednoj strani</a:t>
            </a:r>
          </a:p>
          <a:p>
            <a:pPr marL="342900" marR="0" lvl="0" indent="-342900" algn="l" rtl="0">
              <a:lnSpc>
                <a:spcPct val="90000"/>
              </a:lnSpc>
              <a:spcBef>
                <a:spcPts val="720"/>
              </a:spcBef>
              <a:spcAft>
                <a:spcPts val="0"/>
              </a:spcAft>
              <a:buClr>
                <a:schemeClr val="accent2"/>
              </a:buClr>
              <a:buSzPct val="100000"/>
              <a:buFont typeface="Arial"/>
              <a:buChar char="•"/>
            </a:pPr>
            <a:r>
              <a:rPr lang="en-US" sz="3600" b="1" i="0" u="none" strike="noStrike" cap="none">
                <a:solidFill>
                  <a:schemeClr val="accent2"/>
                </a:solidFill>
                <a:latin typeface="Arial"/>
                <a:ea typeface="Arial"/>
                <a:cs typeface="Arial"/>
                <a:sym typeface="Arial"/>
              </a:rPr>
              <a:t>Puls ispod ozljede ne bi smio biti prisutan a krvarenje bi trebalo prestati</a:t>
            </a:r>
          </a:p>
          <a:p>
            <a:pPr marL="342900" marR="0" lvl="0" indent="-342900" algn="l" rtl="0">
              <a:spcBef>
                <a:spcPts val="720"/>
              </a:spcBef>
              <a:spcAft>
                <a:spcPts val="0"/>
              </a:spcAft>
              <a:buClr>
                <a:schemeClr val="dk1"/>
              </a:buClr>
              <a:buSzPct val="100000"/>
              <a:buFont typeface="Arial"/>
              <a:buNone/>
            </a:pPr>
            <a:endParaRPr sz="3600" b="1" i="0" u="none" strike="noStrike" cap="none">
              <a:solidFill>
                <a:schemeClr val="accent2"/>
              </a:solidFill>
              <a:latin typeface="Arial"/>
              <a:ea typeface="Arial"/>
              <a:cs typeface="Arial"/>
              <a:sym typeface="Aria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Shape 2212"/>
          <p:cNvSpPr txBox="1">
            <a:spLocks noGrp="1"/>
          </p:cNvSpPr>
          <p:nvPr>
            <p:ph type="title"/>
          </p:nvPr>
        </p:nvSpPr>
        <p:spPr>
          <a:xfrm rot="10800000" flipH="1">
            <a:off x="457200" y="-242886"/>
            <a:ext cx="8229600" cy="5175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13" name="Shape 2213"/>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Za taj postupak potrebni su vještina i točno poznavanje mjesta pritiska </a:t>
            </a:r>
          </a:p>
          <a:p>
            <a:pPr marL="342900" marR="0" lvl="0" indent="-342900" algn="l" rtl="0">
              <a:lnSpc>
                <a:spcPct val="100000"/>
              </a:lnSpc>
              <a:spcBef>
                <a:spcPts val="80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ozljedi na ruci - mjesto pritiska je u pazušnoj šupljini</a:t>
            </a:r>
            <a:r>
              <a:rPr lang="en-US" sz="3200" b="1" i="0" u="none" strike="noStrike" cap="none">
                <a:solidFill>
                  <a:schemeClr val="dk1"/>
                </a:solidFill>
                <a:latin typeface="Arial"/>
                <a:ea typeface="Arial"/>
                <a:cs typeface="Arial"/>
                <a:sym typeface="Arial"/>
              </a:rPr>
              <a:t>  </a:t>
            </a:r>
          </a:p>
          <a:p>
            <a:pPr marL="342900" marR="0" lvl="0" indent="-342900" algn="l" rtl="0">
              <a:lnSpc>
                <a:spcPct val="100000"/>
              </a:lnSpc>
              <a:spcBef>
                <a:spcPts val="800"/>
              </a:spcBef>
              <a:spcAft>
                <a:spcPts val="0"/>
              </a:spcAft>
              <a:buClr>
                <a:schemeClr val="dk1"/>
              </a:buClr>
              <a:buSzPct val="100000"/>
              <a:buFont typeface="Arial"/>
              <a:buNone/>
            </a:pPr>
            <a:endParaRPr sz="4000" b="1" i="0" u="none" strike="noStrike" cap="none">
              <a:solidFill>
                <a:schemeClr val="accent2"/>
              </a:solidFill>
              <a:latin typeface="Arial"/>
              <a:ea typeface="Arial"/>
              <a:cs typeface="Arial"/>
              <a:sym typeface="Arial"/>
            </a:endParaRPr>
          </a:p>
          <a:p>
            <a:pPr marL="342900" marR="0" lvl="0" indent="-342900" algn="l" rtl="0">
              <a:spcBef>
                <a:spcPts val="800"/>
              </a:spcBef>
              <a:spcAft>
                <a:spcPts val="0"/>
              </a:spcAft>
              <a:buClr>
                <a:schemeClr val="dk1"/>
              </a:buClr>
              <a:buSzPct val="100000"/>
              <a:buFont typeface="Arial"/>
              <a:buNone/>
            </a:pPr>
            <a:endParaRPr sz="4000" b="1" i="0" u="none" strike="noStrike" cap="none">
              <a:solidFill>
                <a:schemeClr val="accent2"/>
              </a:solidFill>
              <a:latin typeface="Arial"/>
              <a:ea typeface="Arial"/>
              <a:cs typeface="Arial"/>
              <a:sym typeface="Arial"/>
            </a:endParaRPr>
          </a:p>
        </p:txBody>
      </p:sp>
      <p:pic>
        <p:nvPicPr>
          <p:cNvPr id="2214" name="Shape 2214"/>
          <p:cNvPicPr preferRelativeResize="0"/>
          <p:nvPr/>
        </p:nvPicPr>
        <p:blipFill rotWithShape="1">
          <a:blip r:embed="rId3">
            <a:alphaModFix/>
          </a:blip>
          <a:srcRect/>
          <a:stretch/>
        </p:blipFill>
        <p:spPr>
          <a:xfrm>
            <a:off x="4859337" y="2636836"/>
            <a:ext cx="3617911" cy="4005261"/>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Shape 2220"/>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rana na podlaktici - pritisak na sredini nadlaktice</a:t>
            </a:r>
            <a:r>
              <a:rPr lang="en-US" sz="3200" b="1" i="0" u="none" strike="noStrike" cap="none">
                <a:solidFill>
                  <a:schemeClr val="dk1"/>
                </a:solidFill>
                <a:latin typeface="Arial"/>
                <a:ea typeface="Arial"/>
                <a:cs typeface="Arial"/>
                <a:sym typeface="Arial"/>
              </a:rPr>
              <a:t>  </a:t>
            </a:r>
          </a:p>
          <a:p>
            <a:pPr marL="342900" marR="0" lvl="0" indent="-342900" algn="l" rtl="0">
              <a:lnSpc>
                <a:spcPct val="100000"/>
              </a:lnSpc>
              <a:spcBef>
                <a:spcPts val="640"/>
              </a:spcBef>
              <a:spcAft>
                <a:spcPts val="0"/>
              </a:spcAft>
              <a:buClr>
                <a:schemeClr val="dk1"/>
              </a:buClr>
              <a:buSzPct val="100000"/>
              <a:buFont typeface="Arial"/>
              <a:buNone/>
            </a:pPr>
            <a:endParaRPr sz="3200" b="1"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None/>
            </a:pPr>
            <a:endParaRPr sz="3200" b="1" i="0" u="none" strike="noStrike" cap="none">
              <a:solidFill>
                <a:schemeClr val="dk1"/>
              </a:solidFill>
              <a:latin typeface="Arial"/>
              <a:ea typeface="Arial"/>
              <a:cs typeface="Arial"/>
              <a:sym typeface="Arial"/>
            </a:endParaRPr>
          </a:p>
        </p:txBody>
      </p:sp>
      <p:pic>
        <p:nvPicPr>
          <p:cNvPr id="2221" name="Shape 2221" descr="100_5426"/>
          <p:cNvPicPr preferRelativeResize="0">
            <a:picLocks noGrp="1"/>
          </p:cNvPicPr>
          <p:nvPr>
            <p:ph type="title"/>
          </p:nvPr>
        </p:nvPicPr>
        <p:blipFill rotWithShape="1">
          <a:blip r:embed="rId3">
            <a:alphaModFix/>
          </a:blip>
          <a:srcRect/>
          <a:stretch/>
        </p:blipFill>
        <p:spPr>
          <a:xfrm>
            <a:off x="2555875" y="2060575"/>
            <a:ext cx="3816349" cy="2862261"/>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sp>
        <p:nvSpPr>
          <p:cNvPr id="2227" name="Shape 2227"/>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28" name="Shape 2228"/>
          <p:cNvSpPr txBox="1">
            <a:spLocks noGrp="1"/>
          </p:cNvSpPr>
          <p:nvPr>
            <p:ph type="body" idx="1"/>
          </p:nvPr>
        </p:nvSpPr>
        <p:spPr>
          <a:xfrm>
            <a:off x="0" y="0"/>
            <a:ext cx="9144000" cy="711835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ozlijeđena noga - mjesto pritiska je u preponi </a:t>
            </a:r>
          </a:p>
          <a:p>
            <a:pPr marL="342900" marR="0" lvl="0" indent="-342900" algn="l" rtl="0">
              <a:spcBef>
                <a:spcPts val="800"/>
              </a:spcBef>
              <a:spcAft>
                <a:spcPts val="0"/>
              </a:spcAft>
              <a:buClr>
                <a:schemeClr val="dk1"/>
              </a:buClr>
              <a:buSzPct val="100000"/>
              <a:buFont typeface="Arial"/>
              <a:buNone/>
            </a:pPr>
            <a:endParaRPr sz="4000" b="1" i="0" u="none" strike="noStrike" cap="none">
              <a:solidFill>
                <a:schemeClr val="accent2"/>
              </a:solidFill>
              <a:latin typeface="Arial"/>
              <a:ea typeface="Arial"/>
              <a:cs typeface="Arial"/>
              <a:sym typeface="Arial"/>
            </a:endParaRPr>
          </a:p>
        </p:txBody>
      </p:sp>
      <p:pic>
        <p:nvPicPr>
          <p:cNvPr id="2229" name="Shape 2229"/>
          <p:cNvPicPr preferRelativeResize="0"/>
          <p:nvPr/>
        </p:nvPicPr>
        <p:blipFill rotWithShape="1">
          <a:blip r:embed="rId3">
            <a:alphaModFix/>
          </a:blip>
          <a:srcRect/>
          <a:stretch/>
        </p:blipFill>
        <p:spPr>
          <a:xfrm>
            <a:off x="3276600" y="1196975"/>
            <a:ext cx="4202112" cy="5661024"/>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5" name="Shape 2235"/>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36" name="Shape 2236"/>
          <p:cNvSpPr txBox="1">
            <a:spLocks noGrp="1"/>
          </p:cNvSpPr>
          <p:nvPr>
            <p:ph type="body" idx="1"/>
          </p:nvPr>
        </p:nvSpPr>
        <p:spPr>
          <a:xfrm>
            <a:off x="0" y="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ozljeda na glavi - pritisak je na vratnu krvnu žilu, s tim da se nikad ne smiju istodobno pritisnuti obje vratne arterije</a:t>
            </a:r>
          </a:p>
        </p:txBody>
      </p:sp>
      <p:pic>
        <p:nvPicPr>
          <p:cNvPr id="2237" name="Shape 2237"/>
          <p:cNvPicPr preferRelativeResize="0"/>
          <p:nvPr/>
        </p:nvPicPr>
        <p:blipFill rotWithShape="1">
          <a:blip r:embed="rId3">
            <a:alphaModFix/>
          </a:blip>
          <a:srcRect/>
          <a:stretch/>
        </p:blipFill>
        <p:spPr>
          <a:xfrm>
            <a:off x="1835150" y="2492375"/>
            <a:ext cx="5329237" cy="4260849"/>
          </a:xfrm>
          <a:prstGeom prst="rect">
            <a:avLst/>
          </a:prstGeom>
          <a:noFill/>
          <a:ln>
            <a:noFill/>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2243" name="Shape 2243"/>
          <p:cNvSpPr txBox="1">
            <a:spLocks noGrp="1"/>
          </p:cNvSpPr>
          <p:nvPr>
            <p:ph type="title"/>
          </p:nvPr>
        </p:nvSpPr>
        <p:spPr>
          <a:xfrm rot="10800000" flipH="1">
            <a:off x="468312" y="-242886"/>
            <a:ext cx="8229600" cy="242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44" name="Shape 2244"/>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245" name="Shape 2245" descr="7-35"/>
          <p:cNvPicPr preferRelativeResize="0"/>
          <p:nvPr/>
        </p:nvPicPr>
        <p:blipFill rotWithShape="1">
          <a:blip r:embed="rId3">
            <a:alphaModFix/>
          </a:blip>
          <a:srcRect/>
          <a:stretch/>
        </p:blipFill>
        <p:spPr>
          <a:xfrm>
            <a:off x="2124075" y="0"/>
            <a:ext cx="5102224" cy="6858000"/>
          </a:xfrm>
          <a:prstGeom prst="rect">
            <a:avLst/>
          </a:prstGeom>
          <a:noFill/>
          <a:ln>
            <a:noFill/>
          </a:ln>
        </p:spPr>
      </p:pic>
      <p:sp>
        <p:nvSpPr>
          <p:cNvPr id="2246" name="Shape 2246"/>
          <p:cNvSpPr txBox="1"/>
          <p:nvPr/>
        </p:nvSpPr>
        <p:spPr>
          <a:xfrm>
            <a:off x="468312" y="0"/>
            <a:ext cx="1582737" cy="620711"/>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maksilarna</a:t>
            </a:r>
          </a:p>
        </p:txBody>
      </p:sp>
      <p:sp>
        <p:nvSpPr>
          <p:cNvPr id="2247" name="Shape 2247"/>
          <p:cNvSpPr txBox="1"/>
          <p:nvPr/>
        </p:nvSpPr>
        <p:spPr>
          <a:xfrm>
            <a:off x="7524750" y="0"/>
            <a:ext cx="1295400" cy="549275"/>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temporalna</a:t>
            </a:r>
          </a:p>
        </p:txBody>
      </p:sp>
      <p:sp>
        <p:nvSpPr>
          <p:cNvPr id="2248" name="Shape 2248"/>
          <p:cNvSpPr txBox="1"/>
          <p:nvPr/>
        </p:nvSpPr>
        <p:spPr>
          <a:xfrm>
            <a:off x="468312" y="1484312"/>
            <a:ext cx="1655761" cy="72072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subklavija</a:t>
            </a:r>
          </a:p>
        </p:txBody>
      </p:sp>
      <p:sp>
        <p:nvSpPr>
          <p:cNvPr id="2249" name="Shape 2249"/>
          <p:cNvSpPr txBox="1"/>
          <p:nvPr/>
        </p:nvSpPr>
        <p:spPr>
          <a:xfrm>
            <a:off x="7380286" y="1557337"/>
            <a:ext cx="1512886" cy="719136"/>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karotidna</a:t>
            </a:r>
          </a:p>
        </p:txBody>
      </p:sp>
      <p:sp>
        <p:nvSpPr>
          <p:cNvPr id="2250" name="Shape 2250"/>
          <p:cNvSpPr txBox="1"/>
          <p:nvPr/>
        </p:nvSpPr>
        <p:spPr>
          <a:xfrm>
            <a:off x="468312" y="2924175"/>
            <a:ext cx="1511299" cy="649286"/>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brahijalna</a:t>
            </a:r>
          </a:p>
        </p:txBody>
      </p:sp>
      <p:sp>
        <p:nvSpPr>
          <p:cNvPr id="2251" name="Shape 2251"/>
          <p:cNvSpPr txBox="1"/>
          <p:nvPr/>
        </p:nvSpPr>
        <p:spPr>
          <a:xfrm>
            <a:off x="7308850" y="2852736"/>
            <a:ext cx="1511299" cy="1152525"/>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radijalna i </a:t>
            </a:r>
          </a:p>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ulnarna</a:t>
            </a:r>
          </a:p>
        </p:txBody>
      </p:sp>
      <p:sp>
        <p:nvSpPr>
          <p:cNvPr id="2252" name="Shape 2252"/>
          <p:cNvSpPr txBox="1"/>
          <p:nvPr/>
        </p:nvSpPr>
        <p:spPr>
          <a:xfrm>
            <a:off x="468312" y="4292600"/>
            <a:ext cx="1582737" cy="792162"/>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femoralna</a:t>
            </a:r>
          </a:p>
        </p:txBody>
      </p:sp>
      <p:sp>
        <p:nvSpPr>
          <p:cNvPr id="2253" name="Shape 2253"/>
          <p:cNvSpPr txBox="1"/>
          <p:nvPr/>
        </p:nvSpPr>
        <p:spPr>
          <a:xfrm>
            <a:off x="7380286" y="4508500"/>
            <a:ext cx="1439862" cy="72072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femoralna</a:t>
            </a:r>
          </a:p>
        </p:txBody>
      </p:sp>
      <p:sp>
        <p:nvSpPr>
          <p:cNvPr id="2254" name="Shape 2254"/>
          <p:cNvSpPr txBox="1"/>
          <p:nvPr/>
        </p:nvSpPr>
        <p:spPr>
          <a:xfrm>
            <a:off x="468312" y="5661025"/>
            <a:ext cx="1727199" cy="792162"/>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poplitealna</a:t>
            </a:r>
          </a:p>
        </p:txBody>
      </p:sp>
      <p:sp>
        <p:nvSpPr>
          <p:cNvPr id="2255" name="Shape 2255"/>
          <p:cNvSpPr txBox="1"/>
          <p:nvPr/>
        </p:nvSpPr>
        <p:spPr>
          <a:xfrm>
            <a:off x="7380286" y="5876925"/>
            <a:ext cx="1439862" cy="72072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dorzalna</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Shape 2261"/>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62" name="Shape 2262"/>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4. Podvezivanje uda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Ovo je radikalan zahvat koji dovodi do prekida cirkulacije ispod mjesta podvezivanja što može dovesti do odumiranja tkiva i gubitka uda</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2263" name="Shape 2263"/>
          <p:cNvPicPr preferRelativeResize="0"/>
          <p:nvPr/>
        </p:nvPicPr>
        <p:blipFill rotWithShape="1">
          <a:blip r:embed="rId3">
            <a:alphaModFix/>
          </a:blip>
          <a:srcRect/>
          <a:stretch/>
        </p:blipFill>
        <p:spPr>
          <a:xfrm>
            <a:off x="1331912" y="3284537"/>
            <a:ext cx="2709862" cy="3573462"/>
          </a:xfrm>
          <a:prstGeom prst="rect">
            <a:avLst/>
          </a:prstGeom>
          <a:noFill/>
          <a:ln>
            <a:noFill/>
          </a:ln>
        </p:spPr>
      </p:pic>
      <p:pic>
        <p:nvPicPr>
          <p:cNvPr id="2264" name="Shape 2264"/>
          <p:cNvPicPr preferRelativeResize="0"/>
          <p:nvPr/>
        </p:nvPicPr>
        <p:blipFill rotWithShape="1">
          <a:blip r:embed="rId4">
            <a:alphaModFix/>
          </a:blip>
          <a:srcRect/>
          <a:stretch/>
        </p:blipFill>
        <p:spPr>
          <a:xfrm>
            <a:off x="5292725" y="3213100"/>
            <a:ext cx="2762250" cy="36448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50" name="Shape 350"/>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51" name="Shape 351" descr="recovery-position"/>
          <p:cNvPicPr preferRelativeResize="0"/>
          <p:nvPr/>
        </p:nvPicPr>
        <p:blipFill rotWithShape="1">
          <a:blip r:embed="rId3">
            <a:alphaModFix/>
          </a:blip>
          <a:srcRect/>
          <a:stretch/>
        </p:blipFill>
        <p:spPr>
          <a:xfrm>
            <a:off x="2124075" y="0"/>
            <a:ext cx="4327525" cy="6858000"/>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Shape 2270"/>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71" name="Shape 2271"/>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  </a:t>
            </a:r>
            <a:r>
              <a:rPr lang="en-US" sz="4000" b="0" i="0" u="none" strike="noStrike" cap="none">
                <a:solidFill>
                  <a:schemeClr val="accent2"/>
                </a:solidFill>
                <a:latin typeface="Arial"/>
                <a:ea typeface="Arial"/>
                <a:cs typeface="Arial"/>
                <a:sym typeface="Arial"/>
              </a:rPr>
              <a:t>Zato se podvezivanje smije primjeniti samo u slučajevima:</a:t>
            </a:r>
          </a:p>
          <a:p>
            <a:pPr marL="342900" marR="0" lvl="0" indent="-342900" algn="l" rtl="0">
              <a:lnSpc>
                <a:spcPct val="90000"/>
              </a:lnSpc>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amputacijske ozljede</a:t>
            </a:r>
            <a:r>
              <a:rPr lang="en-US" sz="4000" b="0" i="0" u="none" strike="noStrike" cap="none">
                <a:solidFill>
                  <a:schemeClr val="accent2"/>
                </a:solidFill>
                <a:latin typeface="Arial"/>
                <a:ea typeface="Arial"/>
                <a:cs typeface="Arial"/>
                <a:sym typeface="Arial"/>
              </a:rPr>
              <a:t> (otrgnuća ili odsjecanja dijela ruke ili noge) ako ne očekujemo ponovno spajanje odvojenog uda</a:t>
            </a:r>
          </a:p>
          <a:p>
            <a:pPr marL="342900" marR="0" lvl="0" indent="-342900" algn="l" rtl="0">
              <a:lnSpc>
                <a:spcPct val="90000"/>
              </a:lnSpc>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jakog nagnječenja</a:t>
            </a:r>
            <a:r>
              <a:rPr lang="en-US" sz="4000" b="0" i="0" u="none" strike="noStrike" cap="none">
                <a:solidFill>
                  <a:schemeClr val="accent2"/>
                </a:solidFill>
                <a:latin typeface="Arial"/>
                <a:ea typeface="Arial"/>
                <a:cs typeface="Arial"/>
                <a:sym typeface="Arial"/>
              </a:rPr>
              <a:t> i drobljenja uda kada je njegov gubitak neminovan</a:t>
            </a:r>
          </a:p>
          <a:p>
            <a:pPr marL="342900" marR="0" lvl="0" indent="-342900" algn="l" rtl="0">
              <a:lnSpc>
                <a:spcPct val="90000"/>
              </a:lnSpc>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jakog krvarenja</a:t>
            </a:r>
            <a:r>
              <a:rPr lang="en-US" sz="4000" b="0" i="0" u="none" strike="noStrike" cap="none">
                <a:solidFill>
                  <a:schemeClr val="accent2"/>
                </a:solidFill>
                <a:latin typeface="Arial"/>
                <a:ea typeface="Arial"/>
                <a:cs typeface="Arial"/>
                <a:sym typeface="Arial"/>
              </a:rPr>
              <a:t> koje se </a:t>
            </a:r>
            <a:r>
              <a:rPr lang="en-US" sz="4000" b="0" i="0" u="none" strike="noStrike" cap="none">
                <a:solidFill>
                  <a:srgbClr val="FF0000"/>
                </a:solidFill>
                <a:latin typeface="Arial"/>
                <a:ea typeface="Arial"/>
                <a:cs typeface="Arial"/>
                <a:sym typeface="Arial"/>
              </a:rPr>
              <a:t>ne može</a:t>
            </a:r>
            <a:r>
              <a:rPr lang="en-US" sz="4000" b="0" i="0" u="none" strike="noStrike" cap="none">
                <a:solidFill>
                  <a:schemeClr val="accent2"/>
                </a:solidFill>
                <a:latin typeface="Arial"/>
                <a:ea typeface="Arial"/>
                <a:cs typeface="Arial"/>
                <a:sym typeface="Arial"/>
              </a:rPr>
              <a:t> zaustaviti niti jednim drugim postupkom</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Shape 2277"/>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78" name="Shape 2278"/>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Za podvezivanje se koriste namjenski proizvedene široke gumene vrpce ili platnene vrpce s kopčom (Esmarch), ali može poslužiti i trokutasta marama složena na širinu od 5 cm, kravata ili debelo uže</a:t>
            </a:r>
          </a:p>
          <a:p>
            <a:pPr marL="342900" marR="0" lvl="0" indent="-342900" algn="l" rtl="0">
              <a:lnSpc>
                <a:spcPct val="80000"/>
              </a:lnSpc>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a:p>
            <a:pPr marL="342900" marR="0" lvl="0" indent="-342900" algn="l" rtl="0">
              <a:lnSpc>
                <a:spcPct val="80000"/>
              </a:lnSpc>
              <a:spcBef>
                <a:spcPts val="720"/>
              </a:spcBef>
              <a:spcAft>
                <a:spcPts val="0"/>
              </a:spcAft>
              <a:buClr>
                <a:schemeClr val="dk1"/>
              </a:buClr>
              <a:buSzPct val="25000"/>
              <a:buFont typeface="Arial"/>
              <a:buNone/>
            </a:pPr>
            <a:endParaRPr sz="3600" b="0" i="0" u="none" strike="noStrike" cap="none">
              <a:solidFill>
                <a:schemeClr val="accent2"/>
              </a:solidFill>
              <a:latin typeface="Arial"/>
              <a:ea typeface="Arial"/>
              <a:cs typeface="Arial"/>
              <a:sym typeface="Arial"/>
            </a:endParaRP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2279" name="Shape 2279" descr="eschmarch-tourniq"/>
          <p:cNvPicPr preferRelativeResize="0"/>
          <p:nvPr/>
        </p:nvPicPr>
        <p:blipFill rotWithShape="1">
          <a:blip r:embed="rId3">
            <a:alphaModFix/>
          </a:blip>
          <a:srcRect/>
          <a:stretch/>
        </p:blipFill>
        <p:spPr>
          <a:xfrm>
            <a:off x="2627311" y="3284537"/>
            <a:ext cx="4176711" cy="2973386"/>
          </a:xfrm>
          <a:prstGeom prst="rect">
            <a:avLst/>
          </a:prstGeom>
          <a:noFill/>
          <a:ln>
            <a:noFill/>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Shape 2285"/>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86" name="Shape 2286"/>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Ne koristite tanke materijale jer se mogu usječi u tkivo</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Podvezica se stavlja na nadlakticu ili natkoljenicu</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Zateže se pomoću štapića dok krvarenje ne prestane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Zabilježite vrijeme stavljanja podvezice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Zaštitite ranu gazom i zavojem, imobilizirajte bataljak i postavite ga u povišen položaj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Poduzmite mjere za ublažavanje šoka</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Shape 22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93" name="Shape 2293"/>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Ako odvojeni dio tijela nije uništen, treba ga što prije staviti među kockice leda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Ne smije se čistiti i ispirati, niti stavljati u zamrzivač jer bi preniska temperatura uništila tkivo</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Najbolja je temperatura od 0°C (temperatura leda koji se otapa) do +4°C</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Čitav ud stavite u plastičnu vrečicu a potom uronite u vodu pomješanu s kockicama leda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Zapišite vrijeme nastanka ozljede.</a:t>
            </a:r>
            <a:r>
              <a:rPr lang="en-US" sz="3600" b="0" i="1" u="none" strike="noStrike" cap="none">
                <a:solidFill>
                  <a:schemeClr val="accent2"/>
                </a:solidFill>
                <a:latin typeface="Arial"/>
                <a:ea typeface="Arial"/>
                <a:cs typeface="Arial"/>
                <a:sym typeface="Arial"/>
              </a:rPr>
              <a:t> </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Shape 2299"/>
          <p:cNvSpPr txBox="1">
            <a:spLocks noGrp="1"/>
          </p:cNvSpPr>
          <p:nvPr>
            <p:ph type="title"/>
          </p:nvPr>
        </p:nvSpPr>
        <p:spPr>
          <a:xfrm>
            <a:off x="457200" y="274637"/>
            <a:ext cx="8229600" cy="7778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PRIMJER</a:t>
            </a:r>
            <a:br>
              <a:rPr lang="en-US" sz="4000" b="1" i="0" u="none" strike="noStrike" cap="none">
                <a:solidFill>
                  <a:schemeClr val="dk2"/>
                </a:solidFill>
                <a:latin typeface="Arial"/>
                <a:ea typeface="Arial"/>
                <a:cs typeface="Arial"/>
                <a:sym typeface="Arial"/>
              </a:rPr>
            </a:br>
            <a:endParaRPr lang="en-US" sz="4000" b="1" i="0" u="none" strike="noStrike" cap="none">
              <a:solidFill>
                <a:schemeClr val="dk2"/>
              </a:solidFill>
              <a:latin typeface="Arial"/>
              <a:ea typeface="Arial"/>
              <a:cs typeface="Arial"/>
              <a:sym typeface="Arial"/>
            </a:endParaRPr>
          </a:p>
        </p:txBody>
      </p:sp>
      <p:sp>
        <p:nvSpPr>
          <p:cNvPr id="2300" name="Shape 2300"/>
          <p:cNvSpPr txBox="1">
            <a:spLocks noGrp="1"/>
          </p:cNvSpPr>
          <p:nvPr>
            <p:ph type="body" idx="1"/>
          </p:nvPr>
        </p:nvSpPr>
        <p:spPr>
          <a:xfrm>
            <a:off x="0" y="765175"/>
            <a:ext cx="9144000" cy="60928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Postupak sa odrezanim prstom: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zamotajte prst u sterilnu gazu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zamotani prst stavite u plastičnu vrečicu i zavežite otvor</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uronite vrečicu u posudu ili vreču napunjenu vodom i kockicama leda</a:t>
            </a:r>
          </a:p>
        </p:txBody>
      </p:sp>
      <p:pic>
        <p:nvPicPr>
          <p:cNvPr id="2301" name="Shape 2301" descr="How preserve an amputated limb, step one"/>
          <p:cNvPicPr preferRelativeResize="0"/>
          <p:nvPr/>
        </p:nvPicPr>
        <p:blipFill rotWithShape="1">
          <a:blip r:embed="rId3">
            <a:alphaModFix/>
          </a:blip>
          <a:srcRect/>
          <a:stretch/>
        </p:blipFill>
        <p:spPr>
          <a:xfrm>
            <a:off x="2051050" y="4797425"/>
            <a:ext cx="2051050" cy="2060575"/>
          </a:xfrm>
          <a:prstGeom prst="rect">
            <a:avLst/>
          </a:prstGeom>
          <a:noFill/>
          <a:ln>
            <a:noFill/>
          </a:ln>
        </p:spPr>
      </p:pic>
      <p:pic>
        <p:nvPicPr>
          <p:cNvPr id="2302" name="Shape 2302" descr="Image of procedure to conserve a amputated member, step two"/>
          <p:cNvPicPr preferRelativeResize="0"/>
          <p:nvPr/>
        </p:nvPicPr>
        <p:blipFill rotWithShape="1">
          <a:blip r:embed="rId4">
            <a:alphaModFix/>
          </a:blip>
          <a:srcRect/>
          <a:stretch/>
        </p:blipFill>
        <p:spPr>
          <a:xfrm>
            <a:off x="4859337" y="4768850"/>
            <a:ext cx="2089150" cy="2089150"/>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307"/>
        <p:cNvGrpSpPr/>
        <p:nvPr/>
      </p:nvGrpSpPr>
      <p:grpSpPr>
        <a:xfrm>
          <a:off x="0" y="0"/>
          <a:ext cx="0" cy="0"/>
          <a:chOff x="0" y="0"/>
          <a:chExt cx="0" cy="0"/>
        </a:xfrm>
      </p:grpSpPr>
      <p:sp>
        <p:nvSpPr>
          <p:cNvPr id="2308" name="Shape 230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309" name="Shape 2309" descr="002a-009"/>
          <p:cNvPicPr preferRelativeResize="0">
            <a:picLocks noGrp="1"/>
          </p:cNvPicPr>
          <p:nvPr>
            <p:ph type="body" idx="1"/>
          </p:nvPr>
        </p:nvPicPr>
        <p:blipFill rotWithShape="1">
          <a:blip r:embed="rId3">
            <a:alphaModFix/>
          </a:blip>
          <a:srcRect/>
          <a:stretch/>
        </p:blipFill>
        <p:spPr>
          <a:xfrm>
            <a:off x="539750" y="0"/>
            <a:ext cx="7667625" cy="6935786"/>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2315" name="Shape 2315"/>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S obzirom na vrstu oštećene krvne žile</a:t>
            </a:r>
          </a:p>
        </p:txBody>
      </p:sp>
      <p:sp>
        <p:nvSpPr>
          <p:cNvPr id="2316" name="Shape 2316"/>
          <p:cNvSpPr txBox="1">
            <a:spLocks noGrp="1"/>
          </p:cNvSpPr>
          <p:nvPr>
            <p:ph type="body" idx="1"/>
          </p:nvPr>
        </p:nvSpPr>
        <p:spPr>
          <a:xfrm>
            <a:off x="250825" y="1484312"/>
            <a:ext cx="8893175" cy="5373687"/>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chemeClr val="accent2"/>
              </a:buClr>
              <a:buSzPct val="100000"/>
              <a:buFont typeface="Arial"/>
              <a:buAutoNum type="arabicPeriod"/>
            </a:pPr>
            <a:r>
              <a:rPr lang="en-US" sz="4000" b="1" i="0" u="none" strike="noStrike" cap="none">
                <a:solidFill>
                  <a:schemeClr val="accent2"/>
                </a:solidFill>
                <a:latin typeface="Arial"/>
                <a:ea typeface="Arial"/>
                <a:cs typeface="Arial"/>
                <a:sym typeface="Arial"/>
              </a:rPr>
              <a:t>Arterijsko krvarenje</a:t>
            </a:r>
            <a:r>
              <a:rPr lang="en-US" sz="4000" b="0" i="0" u="none" strike="noStrike" cap="none">
                <a:solidFill>
                  <a:schemeClr val="accent2"/>
                </a:solidFill>
                <a:latin typeface="Arial"/>
                <a:ea typeface="Arial"/>
                <a:cs typeface="Arial"/>
                <a:sym typeface="Arial"/>
              </a:rPr>
              <a:t> </a:t>
            </a:r>
          </a:p>
          <a:p>
            <a:pPr marL="609600" marR="0" lvl="0" indent="-6096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Krv iz rane izlazi u mlazu i svijetlocrvene je boje</a:t>
            </a:r>
          </a:p>
          <a:p>
            <a:pPr marL="609600" marR="0" lvl="0" indent="-6096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Često se javlja kao pulzirajuće krvarenje</a:t>
            </a:r>
          </a:p>
          <a:p>
            <a:pPr marL="609600" marR="0" lvl="0" indent="-6096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Najopasnije je zato što odjednom izlazi velika količina krvi</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2322" name="Shape 2322"/>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323" name="Shape 2323"/>
          <p:cNvSpPr txBox="1">
            <a:spLocks noGrp="1"/>
          </p:cNvSpPr>
          <p:nvPr>
            <p:ph type="body" idx="1"/>
          </p:nvPr>
        </p:nvSpPr>
        <p:spPr>
          <a:xfrm>
            <a:off x="0" y="260350"/>
            <a:ext cx="9144000" cy="63373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2. Vensko krvarenje</a:t>
            </a:r>
            <a:r>
              <a:rPr lang="en-US" sz="4000" b="0" i="0" u="none" strike="noStrike" cap="none">
                <a:solidFill>
                  <a:schemeClr val="accent2"/>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 je tamnocrvena, nema pulzacija, izlijeva se ravnomjerno preko ruba rane</a:t>
            </a:r>
          </a:p>
          <a:p>
            <a:pPr marL="342900" marR="0" lvl="0" indent="-342900" algn="l" rtl="0">
              <a:lnSpc>
                <a:spcPct val="100000"/>
              </a:lnSpc>
              <a:spcBef>
                <a:spcPts val="80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3. Kapilarno krvarenje</a:t>
            </a:r>
            <a:r>
              <a:rPr lang="en-US" sz="4000" b="0" i="0" u="none" strike="noStrike" cap="none">
                <a:solidFill>
                  <a:schemeClr val="accent2"/>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riječ je o sitnom krvarenju koje se zaustavlja spontano tako da nastaje krasta</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328"/>
        <p:cNvGrpSpPr/>
        <p:nvPr/>
      </p:nvGrpSpPr>
      <p:grpSpPr>
        <a:xfrm>
          <a:off x="0" y="0"/>
          <a:ext cx="0" cy="0"/>
          <a:chOff x="0" y="0"/>
          <a:chExt cx="0" cy="0"/>
        </a:xfrm>
      </p:grpSpPr>
      <p:sp>
        <p:nvSpPr>
          <p:cNvPr id="2329" name="Shape 2329"/>
          <p:cNvSpPr txBox="1">
            <a:spLocks noGrp="1"/>
          </p:cNvSpPr>
          <p:nvPr>
            <p:ph type="title"/>
          </p:nvPr>
        </p:nvSpPr>
        <p:spPr>
          <a:xfrm rot="10800000" flipH="1">
            <a:off x="468312" y="-274636"/>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330" name="Shape 2330"/>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331" name="Shape 2331" descr="bl1"/>
          <p:cNvPicPr preferRelativeResize="0"/>
          <p:nvPr/>
        </p:nvPicPr>
        <p:blipFill rotWithShape="1">
          <a:blip r:embed="rId3">
            <a:alphaModFix/>
          </a:blip>
          <a:srcRect/>
          <a:stretch/>
        </p:blipFill>
        <p:spPr>
          <a:xfrm>
            <a:off x="0" y="1341437"/>
            <a:ext cx="9144000" cy="3582987"/>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Shape 233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KRVARENJE IZ NOSA - EPISTAKSA</a:t>
            </a:r>
          </a:p>
        </p:txBody>
      </p:sp>
      <p:sp>
        <p:nvSpPr>
          <p:cNvPr id="2338" name="Shape 2338"/>
          <p:cNvSpPr txBox="1">
            <a:spLocks noGrp="1"/>
          </p:cNvSpPr>
          <p:nvPr>
            <p:ph type="body" idx="1"/>
          </p:nvPr>
        </p:nvSpPr>
        <p:spPr>
          <a:xfrm>
            <a:off x="0" y="1628775"/>
            <a:ext cx="9144000" cy="52292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Umiriti bolesnika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 sjedeći položaj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lagano nagnuti prema</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naprijed</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Čvrsto stisnuti nosnice palcem i kažiprstom 10 – 15 min</a:t>
            </a:r>
          </a:p>
        </p:txBody>
      </p:sp>
      <p:pic>
        <p:nvPicPr>
          <p:cNvPr id="2339" name="Shape 2339" descr="19677"/>
          <p:cNvPicPr preferRelativeResize="0"/>
          <p:nvPr/>
        </p:nvPicPr>
        <p:blipFill rotWithShape="1">
          <a:blip r:embed="rId3">
            <a:alphaModFix/>
          </a:blip>
          <a:srcRect/>
          <a:stretch/>
        </p:blipFill>
        <p:spPr>
          <a:xfrm>
            <a:off x="5472112" y="1557337"/>
            <a:ext cx="3671886" cy="29368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457200" y="274637"/>
            <a:ext cx="8229600" cy="8508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Povreda kralježnice</a:t>
            </a:r>
          </a:p>
        </p:txBody>
      </p:sp>
      <p:sp>
        <p:nvSpPr>
          <p:cNvPr id="357" name="Shape 357"/>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58" name="Shape 358" descr="19634"/>
          <p:cNvPicPr preferRelativeResize="0"/>
          <p:nvPr/>
        </p:nvPicPr>
        <p:blipFill rotWithShape="1">
          <a:blip r:embed="rId3">
            <a:alphaModFix/>
          </a:blip>
          <a:srcRect/>
          <a:stretch/>
        </p:blipFill>
        <p:spPr>
          <a:xfrm>
            <a:off x="971550" y="1039812"/>
            <a:ext cx="7272336" cy="5818186"/>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sp>
        <p:nvSpPr>
          <p:cNvPr id="2345" name="Shape 234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346" name="Shape 2346"/>
          <p:cNvPicPr preferRelativeResize="0">
            <a:picLocks noGrp="1"/>
          </p:cNvPicPr>
          <p:nvPr>
            <p:ph type="body" idx="1"/>
          </p:nvPr>
        </p:nvPicPr>
        <p:blipFill rotWithShape="1">
          <a:blip r:embed="rId3">
            <a:alphaModFix/>
          </a:blip>
          <a:srcRect/>
          <a:stretch/>
        </p:blipFill>
        <p:spPr>
          <a:xfrm>
            <a:off x="0" y="161925"/>
            <a:ext cx="9144000" cy="6696074"/>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Shape 2352"/>
          <p:cNvSpPr txBox="1">
            <a:spLocks noGrp="1"/>
          </p:cNvSpPr>
          <p:nvPr>
            <p:ph type="title"/>
          </p:nvPr>
        </p:nvSpPr>
        <p:spPr>
          <a:xfrm>
            <a:off x="457200" y="-242887"/>
            <a:ext cx="8229600" cy="242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353" name="Shape 2353"/>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krvarenje ne prestane u nosnicu ugurati smotuljak gaze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Ostaviti vrh gaze izvan nosnice da se može izvući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Nekoliko sati ne ispuhivati nos</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Može pomoći hladan oblog na vratu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krvarenje ne stane javiti se liječniku</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sp>
        <p:nvSpPr>
          <p:cNvPr id="2359" name="Shape 2359"/>
          <p:cNvSpPr txBox="1">
            <a:spLocks noGrp="1"/>
          </p:cNvSpPr>
          <p:nvPr>
            <p:ph type="title"/>
          </p:nvPr>
        </p:nvSpPr>
        <p:spPr>
          <a:xfrm>
            <a:off x="457200" y="0"/>
            <a:ext cx="8229600" cy="90804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Skidanje zaštitne kacige</a:t>
            </a:r>
          </a:p>
        </p:txBody>
      </p:sp>
      <p:sp>
        <p:nvSpPr>
          <p:cNvPr id="2360" name="Shape 2360"/>
          <p:cNvSpPr txBox="1">
            <a:spLocks noGrp="1"/>
          </p:cNvSpPr>
          <p:nvPr>
            <p:ph type="body" idx="1"/>
          </p:nvPr>
        </p:nvSpPr>
        <p:spPr>
          <a:xfrm>
            <a:off x="0" y="765175"/>
            <a:ext cx="9144000" cy="6092825"/>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Zaštitna kaciga se skida s glave </a:t>
            </a:r>
            <a:r>
              <a:rPr lang="en-US" sz="4000" b="1" i="0" u="none" strike="noStrike" cap="none">
                <a:solidFill>
                  <a:srgbClr val="FF0000"/>
                </a:solidFill>
                <a:latin typeface="Arial"/>
                <a:ea typeface="Arial"/>
                <a:cs typeface="Arial"/>
                <a:sym typeface="Arial"/>
              </a:rPr>
              <a:t>samo</a:t>
            </a:r>
            <a:r>
              <a:rPr lang="en-US" sz="4000" b="1" i="0" u="none" strike="noStrike" cap="none">
                <a:solidFill>
                  <a:schemeClr val="accent2"/>
                </a:solidFill>
                <a:latin typeface="Arial"/>
                <a:ea typeface="Arial"/>
                <a:cs typeface="Arial"/>
                <a:sym typeface="Arial"/>
              </a:rPr>
              <a:t>:</a:t>
            </a:r>
          </a:p>
          <a:p>
            <a:pPr marL="342900" marR="0" lvl="0" indent="-342900" algn="just" rtl="0">
              <a:lnSpc>
                <a:spcPct val="9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ako je ozlijeđeni bez svijesti, a s kacigom na glavi ne mogu mu se osloboditi dišni putovi;</a:t>
            </a:r>
          </a:p>
          <a:p>
            <a:pPr marL="342900" marR="0" lvl="0" indent="-342900" algn="just" rtl="0">
              <a:lnSpc>
                <a:spcPct val="9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ako je ozlijeđeni bez svijesti i povraća;</a:t>
            </a:r>
          </a:p>
          <a:p>
            <a:pPr marL="342900" marR="0" lvl="0" indent="-342900" algn="just" rtl="0">
              <a:lnSpc>
                <a:spcPct val="9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ako ozlijeđeni ne diše pa treba započeti umjetno disanje;</a:t>
            </a:r>
          </a:p>
          <a:p>
            <a:pPr marL="342900" marR="0" lvl="0" indent="-342900" algn="l" rtl="0">
              <a:lnSpc>
                <a:spcPct val="9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u svim težim slučajevima ozljede glave, osobito kad se pojavi krvarenje</a:t>
            </a:r>
            <a:r>
              <a:rPr lang="en-US" sz="3500" b="0" i="0" u="none" strike="noStrike" cap="none">
                <a:solidFill>
                  <a:schemeClr val="dk1"/>
                </a:solidFill>
                <a:latin typeface="Arial"/>
                <a:ea typeface="Arial"/>
                <a:cs typeface="Arial"/>
                <a:sym typeface="Arial"/>
              </a:rPr>
              <a:t>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2366" name="Shape 236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Skidanje zaštitne kacige</a:t>
            </a:r>
          </a:p>
        </p:txBody>
      </p:sp>
      <p:sp>
        <p:nvSpPr>
          <p:cNvPr id="2367" name="Shape 2367"/>
          <p:cNvSpPr txBox="1">
            <a:spLocks noGrp="1"/>
          </p:cNvSpPr>
          <p:nvPr>
            <p:ph type="body" idx="1"/>
          </p:nvPr>
        </p:nvSpPr>
        <p:spPr>
          <a:xfrm>
            <a:off x="0" y="1484312"/>
            <a:ext cx="9144000" cy="5373687"/>
          </a:xfrm>
          <a:prstGeom prst="rect">
            <a:avLst/>
          </a:prstGeom>
          <a:noFill/>
          <a:ln>
            <a:noFill/>
          </a:ln>
        </p:spPr>
        <p:txBody>
          <a:bodyPr lIns="91425" tIns="45700" rIns="91425" bIns="45700" anchor="t" anchorCtr="0">
            <a:noAutofit/>
          </a:bodyPr>
          <a:lstStyle/>
          <a:p>
            <a:pPr marL="342900" marR="0" lvl="0" indent="-342900" algn="just"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Za pravilno skidanje zaštitne kacige potrebna su </a:t>
            </a:r>
            <a:r>
              <a:rPr lang="en-US" sz="3600" b="1" i="0" u="none" strike="noStrike" cap="none">
                <a:solidFill>
                  <a:srgbClr val="FF0000"/>
                </a:solidFill>
                <a:latin typeface="Arial"/>
                <a:ea typeface="Arial"/>
                <a:cs typeface="Arial"/>
                <a:sym typeface="Arial"/>
              </a:rPr>
              <a:t>dva spasioca</a:t>
            </a:r>
            <a:r>
              <a:rPr lang="en-US" sz="3600" b="0" i="0" u="none" strike="noStrike" cap="none">
                <a:solidFill>
                  <a:schemeClr val="accent2"/>
                </a:solidFill>
                <a:latin typeface="Arial"/>
                <a:ea typeface="Arial"/>
                <a:cs typeface="Arial"/>
                <a:sym typeface="Arial"/>
              </a:rPr>
              <a:t>, stoga tražite pomoć prisutnih osoba</a:t>
            </a:r>
          </a:p>
          <a:p>
            <a:pPr marL="342900" marR="0" lvl="0" indent="-342900" algn="just" rtl="0">
              <a:lnSpc>
                <a:spcPct val="100000"/>
              </a:lnSpc>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a:p>
            <a:pPr marL="342900" marR="0" lvl="0" indent="-342900" algn="just"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Tijekom skidanja zaštitne kacige </a:t>
            </a:r>
            <a:r>
              <a:rPr lang="en-US" sz="3600" b="1" i="0" u="none" strike="noStrike" cap="none">
                <a:solidFill>
                  <a:schemeClr val="accent2"/>
                </a:solidFill>
                <a:latin typeface="Arial"/>
                <a:ea typeface="Arial"/>
                <a:cs typeface="Arial"/>
                <a:sym typeface="Arial"/>
              </a:rPr>
              <a:t>važno je </a:t>
            </a:r>
            <a:r>
              <a:rPr lang="en-US" sz="3600" b="1" i="0" u="none" strike="noStrike" cap="none">
                <a:solidFill>
                  <a:srgbClr val="FF0000"/>
                </a:solidFill>
                <a:latin typeface="Arial"/>
                <a:ea typeface="Arial"/>
                <a:cs typeface="Arial"/>
                <a:sym typeface="Arial"/>
              </a:rPr>
              <a:t>učvrstiti glavu i vrat</a:t>
            </a:r>
            <a:r>
              <a:rPr lang="en-US" sz="3600" b="1" i="0" u="none" strike="noStrike" cap="none">
                <a:solidFill>
                  <a:schemeClr val="accent2"/>
                </a:solidFill>
                <a:latin typeface="Arial"/>
                <a:ea typeface="Arial"/>
                <a:cs typeface="Arial"/>
                <a:sym typeface="Arial"/>
              </a:rPr>
              <a:t> te ih održavati u ravnini tijela</a:t>
            </a:r>
            <a:r>
              <a:rPr lang="en-US" sz="3600" b="0" i="0" u="none" strike="noStrike" cap="none">
                <a:solidFill>
                  <a:schemeClr val="accent2"/>
                </a:solidFill>
                <a:latin typeface="Arial"/>
                <a:ea typeface="Arial"/>
                <a:cs typeface="Arial"/>
                <a:sym typeface="Arial"/>
              </a:rPr>
              <a:t> (neutralan položaj), kako bi se spriječili pomaci vratne kralježnice</a:t>
            </a:r>
          </a:p>
          <a:p>
            <a:pPr marL="342900" marR="0" lvl="0" indent="-342900" algn="l" rtl="0">
              <a:lnSpc>
                <a:spcPct val="10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sp>
        <p:nvSpPr>
          <p:cNvPr id="2373" name="Shape 2373"/>
          <p:cNvSpPr txBox="1">
            <a:spLocks noGrp="1"/>
          </p:cNvSpPr>
          <p:nvPr>
            <p:ph type="title"/>
          </p:nvPr>
        </p:nvSpPr>
        <p:spPr>
          <a:xfrm>
            <a:off x="457200" y="0"/>
            <a:ext cx="8229600" cy="105251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Skidanje zaštitne kacige</a:t>
            </a:r>
          </a:p>
        </p:txBody>
      </p:sp>
      <p:sp>
        <p:nvSpPr>
          <p:cNvPr id="2374" name="Shape 2374"/>
          <p:cNvSpPr txBox="1">
            <a:spLocks noGrp="1"/>
          </p:cNvSpPr>
          <p:nvPr>
            <p:ph type="body" idx="1"/>
          </p:nvPr>
        </p:nvSpPr>
        <p:spPr>
          <a:xfrm>
            <a:off x="4643437" y="981075"/>
            <a:ext cx="4500561" cy="5876924"/>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Jedan spasilac (br. 1) kleči iza glave i s obje ruke obuhvaća kacigu postrance u razini donje čeljusti, održavajući glavu ozlijeđenog u neutralnom položaju </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Drugi spasilac (br. 2) za to vrijeme kleči postrance od glave i otvara zaštitno staklo (vizir).</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p:txBody>
      </p:sp>
      <p:pic>
        <p:nvPicPr>
          <p:cNvPr id="2375" name="Shape 2375"/>
          <p:cNvPicPr preferRelativeResize="0"/>
          <p:nvPr/>
        </p:nvPicPr>
        <p:blipFill rotWithShape="1">
          <a:blip r:embed="rId3">
            <a:alphaModFix/>
          </a:blip>
          <a:srcRect/>
          <a:stretch/>
        </p:blipFill>
        <p:spPr>
          <a:xfrm>
            <a:off x="250825" y="1781175"/>
            <a:ext cx="4465636" cy="3910012"/>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sp>
        <p:nvSpPr>
          <p:cNvPr id="2381" name="Shape 238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Skidanje zaštitne kacige</a:t>
            </a:r>
          </a:p>
        </p:txBody>
      </p:sp>
      <p:sp>
        <p:nvSpPr>
          <p:cNvPr id="2382" name="Shape 2382"/>
          <p:cNvSpPr txBox="1">
            <a:spLocks noGrp="1"/>
          </p:cNvSpPr>
          <p:nvPr>
            <p:ph type="body" idx="1"/>
          </p:nvPr>
        </p:nvSpPr>
        <p:spPr>
          <a:xfrm>
            <a:off x="5334000" y="1341437"/>
            <a:ext cx="3809999"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Spasilac broj 2 otvara ili reže remenčić kacige ispod brade, a prvi spasilac i dalje održava glavu u neutralnom položaju</a:t>
            </a:r>
            <a:r>
              <a:rPr lang="en-US" sz="1800" b="1" i="0" u="none" strike="noStrike" cap="none">
                <a:solidFill>
                  <a:schemeClr val="accent2"/>
                </a:solidFill>
                <a:latin typeface="Arial"/>
                <a:ea typeface="Arial"/>
                <a:cs typeface="Arial"/>
                <a:sym typeface="Arial"/>
              </a:rPr>
              <a:t> </a:t>
            </a:r>
          </a:p>
        </p:txBody>
      </p:sp>
      <p:pic>
        <p:nvPicPr>
          <p:cNvPr id="2383" name="Shape 2383"/>
          <p:cNvPicPr preferRelativeResize="0">
            <a:picLocks noGrp="1"/>
          </p:cNvPicPr>
          <p:nvPr>
            <p:ph type="clipArt" idx="2"/>
          </p:nvPr>
        </p:nvPicPr>
        <p:blipFill rotWithShape="1">
          <a:blip r:embed="rId3">
            <a:alphaModFix/>
          </a:blip>
          <a:srcRect/>
          <a:stretch/>
        </p:blipFill>
        <p:spPr>
          <a:xfrm>
            <a:off x="304800" y="2058986"/>
            <a:ext cx="5257799" cy="3463924"/>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sp>
        <p:nvSpPr>
          <p:cNvPr id="2389" name="Shape 2389"/>
          <p:cNvSpPr txBox="1">
            <a:spLocks noGrp="1"/>
          </p:cNvSpPr>
          <p:nvPr>
            <p:ph type="title"/>
          </p:nvPr>
        </p:nvSpPr>
        <p:spPr>
          <a:xfrm>
            <a:off x="457200" y="260350"/>
            <a:ext cx="8229600" cy="6477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Skidanje zaštitne kacige</a:t>
            </a:r>
          </a:p>
        </p:txBody>
      </p:sp>
      <p:sp>
        <p:nvSpPr>
          <p:cNvPr id="2390" name="Shape 2390"/>
          <p:cNvSpPr txBox="1">
            <a:spLocks noGrp="1"/>
          </p:cNvSpPr>
          <p:nvPr>
            <p:ph type="body" idx="1"/>
          </p:nvPr>
        </p:nvSpPr>
        <p:spPr>
          <a:xfrm>
            <a:off x="4859337" y="1268412"/>
            <a:ext cx="4284661" cy="525621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Spasilac broj 2 osigurava neutralan položaj glave, podržavajući jednom rukom vrat s donje strane, istodobno uvlačeći prste ispod ruba kacige, a drugom rukom drži donju čeljust. </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p:txBody>
      </p:sp>
      <p:pic>
        <p:nvPicPr>
          <p:cNvPr id="2391" name="Shape 2391"/>
          <p:cNvPicPr preferRelativeResize="0">
            <a:picLocks noGrp="1"/>
          </p:cNvPicPr>
          <p:nvPr>
            <p:ph type="clipArt" idx="2"/>
          </p:nvPr>
        </p:nvPicPr>
        <p:blipFill rotWithShape="1">
          <a:blip r:embed="rId3">
            <a:alphaModFix/>
          </a:blip>
          <a:srcRect/>
          <a:stretch/>
        </p:blipFill>
        <p:spPr>
          <a:xfrm>
            <a:off x="228600" y="2254250"/>
            <a:ext cx="4848225" cy="3246437"/>
          </a:xfrm>
          <a:prstGeom prst="rect">
            <a:avLst/>
          </a:prstGeom>
          <a:noFill/>
          <a:ln>
            <a:noFill/>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Shape 2397"/>
          <p:cNvSpPr txBox="1">
            <a:spLocks noGrp="1"/>
          </p:cNvSpPr>
          <p:nvPr>
            <p:ph type="title"/>
          </p:nvPr>
        </p:nvSpPr>
        <p:spPr>
          <a:xfrm>
            <a:off x="468312" y="0"/>
            <a:ext cx="8229600" cy="105251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Skidanje zaštitne kacige</a:t>
            </a:r>
          </a:p>
        </p:txBody>
      </p:sp>
      <p:sp>
        <p:nvSpPr>
          <p:cNvPr id="2398" name="Shape 2398"/>
          <p:cNvSpPr txBox="1">
            <a:spLocks noGrp="1"/>
          </p:cNvSpPr>
          <p:nvPr>
            <p:ph type="body" idx="1"/>
          </p:nvPr>
        </p:nvSpPr>
        <p:spPr>
          <a:xfrm>
            <a:off x="4859337" y="620712"/>
            <a:ext cx="4056061" cy="6237286"/>
          </a:xfrm>
          <a:prstGeom prst="rect">
            <a:avLst/>
          </a:prstGeom>
          <a:noFill/>
          <a:ln>
            <a:noFill/>
          </a:ln>
        </p:spPr>
        <p:txBody>
          <a:bodyPr lIns="91425" tIns="45700" rIns="91425" bIns="45700" anchor="t" anchorCtr="0">
            <a:noAutofit/>
          </a:bodyPr>
          <a:lstStyle/>
          <a:p>
            <a:pPr marL="342900" marR="0" lvl="0" indent="-342900" algn="just" rtl="0">
              <a:lnSpc>
                <a:spcPct val="100000"/>
              </a:lnSpc>
              <a:spcBef>
                <a:spcPts val="0"/>
              </a:spcBef>
              <a:spcAft>
                <a:spcPts val="0"/>
              </a:spcAft>
              <a:buClr>
                <a:schemeClr val="dk1"/>
              </a:buClr>
              <a:buSzPct val="100000"/>
              <a:buFont typeface="Arial"/>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Kad su glava i vrat tako osigurani,  spasilac  broj 1 širi kacigu koliko god je to moguće, diže je preko brade i nosa pa polako povlačeći prema sebi, kacigu skida s glave i odlaže postrance.</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p:txBody>
      </p:sp>
      <p:pic>
        <p:nvPicPr>
          <p:cNvPr id="2399" name="Shape 2399"/>
          <p:cNvPicPr preferRelativeResize="0">
            <a:picLocks noGrp="1"/>
          </p:cNvPicPr>
          <p:nvPr>
            <p:ph type="clipArt" idx="2"/>
          </p:nvPr>
        </p:nvPicPr>
        <p:blipFill rotWithShape="1">
          <a:blip r:embed="rId3">
            <a:alphaModFix/>
          </a:blip>
          <a:srcRect/>
          <a:stretch/>
        </p:blipFill>
        <p:spPr>
          <a:xfrm>
            <a:off x="228600" y="2379661"/>
            <a:ext cx="4848225" cy="3192462"/>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404"/>
        <p:cNvGrpSpPr/>
        <p:nvPr/>
      </p:nvGrpSpPr>
      <p:grpSpPr>
        <a:xfrm>
          <a:off x="0" y="0"/>
          <a:ext cx="0" cy="0"/>
          <a:chOff x="0" y="0"/>
          <a:chExt cx="0" cy="0"/>
        </a:xfrm>
      </p:grpSpPr>
      <p:sp>
        <p:nvSpPr>
          <p:cNvPr id="2405" name="Shape 2405"/>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Skidanje zaštitne kacige</a:t>
            </a:r>
          </a:p>
        </p:txBody>
      </p:sp>
      <p:sp>
        <p:nvSpPr>
          <p:cNvPr id="2406" name="Shape 2406"/>
          <p:cNvSpPr txBox="1">
            <a:spLocks noGrp="1"/>
          </p:cNvSpPr>
          <p:nvPr>
            <p:ph type="body" idx="1"/>
          </p:nvPr>
        </p:nvSpPr>
        <p:spPr>
          <a:xfrm>
            <a:off x="5003800" y="1052512"/>
            <a:ext cx="3987800" cy="58054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Kad je kaciga skinuta, spasilac broj 1 ponovno prihvaća glavu i održava je u neutralnom položaju, tako da polaže ruke preko ušiju ozlijeđenog, a kažiprstima i palcima drži donju čeljust tako dugo dok se ne postavi ovratnik.</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accent2"/>
              </a:solidFill>
              <a:latin typeface="Arial"/>
              <a:ea typeface="Arial"/>
              <a:cs typeface="Arial"/>
              <a:sym typeface="Arial"/>
            </a:endParaRPr>
          </a:p>
        </p:txBody>
      </p:sp>
      <p:pic>
        <p:nvPicPr>
          <p:cNvPr id="2407" name="Shape 2407"/>
          <p:cNvPicPr preferRelativeResize="0">
            <a:picLocks noGrp="1"/>
          </p:cNvPicPr>
          <p:nvPr>
            <p:ph type="clipArt" idx="2"/>
          </p:nvPr>
        </p:nvPicPr>
        <p:blipFill rotWithShape="1">
          <a:blip r:embed="rId3">
            <a:alphaModFix/>
          </a:blip>
          <a:srcRect/>
          <a:stretch/>
        </p:blipFill>
        <p:spPr>
          <a:xfrm>
            <a:off x="250825" y="2076450"/>
            <a:ext cx="4897436" cy="3252787"/>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413" name="Shape 2413"/>
          <p:cNvSpPr txBox="1">
            <a:spLocks noGrp="1"/>
          </p:cNvSpPr>
          <p:nvPr>
            <p:ph type="title"/>
          </p:nvPr>
        </p:nvSpPr>
        <p:spPr>
          <a:xfrm>
            <a:off x="457200" y="333375"/>
            <a:ext cx="8229600" cy="7191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Skidanje zaštitne kacige</a:t>
            </a:r>
          </a:p>
        </p:txBody>
      </p:sp>
      <p:sp>
        <p:nvSpPr>
          <p:cNvPr id="2414" name="Shape 2414"/>
          <p:cNvSpPr txBox="1">
            <a:spLocks noGrp="1"/>
          </p:cNvSpPr>
          <p:nvPr>
            <p:ph type="body" idx="1"/>
          </p:nvPr>
        </p:nvSpPr>
        <p:spPr>
          <a:xfrm>
            <a:off x="4859337" y="1052512"/>
            <a:ext cx="4056061" cy="58054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Drugi spasilac izrađuje ovratnik (ili uzima gotovi ovratnik) i postavlja ga oko vrata. Pod glavu se postavlja podložak (sloj debljine zida kacige), koji će održati glavu u razini tijela.</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Tek tad se primjenjuju ostali postupci prve pomoći ovisno o stanju ozlijeđenog </a:t>
            </a: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accent2"/>
              </a:solidFill>
              <a:latin typeface="Arial"/>
              <a:ea typeface="Arial"/>
              <a:cs typeface="Arial"/>
              <a:sym typeface="Arial"/>
            </a:endParaRPr>
          </a:p>
        </p:txBody>
      </p:sp>
      <p:pic>
        <p:nvPicPr>
          <p:cNvPr id="2415" name="Shape 2415"/>
          <p:cNvPicPr preferRelativeResize="0">
            <a:picLocks noGrp="1"/>
          </p:cNvPicPr>
          <p:nvPr>
            <p:ph type="clipArt" idx="2"/>
          </p:nvPr>
        </p:nvPicPr>
        <p:blipFill rotWithShape="1">
          <a:blip r:embed="rId3">
            <a:alphaModFix/>
          </a:blip>
          <a:srcRect/>
          <a:stretch/>
        </p:blipFill>
        <p:spPr>
          <a:xfrm>
            <a:off x="250825" y="1844675"/>
            <a:ext cx="4825999" cy="31988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64" name="Shape 364"/>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65" name="Shape 365" descr="19635"/>
          <p:cNvPicPr preferRelativeResize="0"/>
          <p:nvPr/>
        </p:nvPicPr>
        <p:blipFill rotWithShape="1">
          <a:blip r:embed="rId3">
            <a:alphaModFix/>
          </a:blip>
          <a:srcRect/>
          <a:stretch/>
        </p:blipFill>
        <p:spPr>
          <a:xfrm>
            <a:off x="395287" y="0"/>
            <a:ext cx="8448675" cy="6759575"/>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420"/>
        <p:cNvGrpSpPr/>
        <p:nvPr/>
      </p:nvGrpSpPr>
      <p:grpSpPr>
        <a:xfrm>
          <a:off x="0" y="0"/>
          <a:ext cx="0" cy="0"/>
          <a:chOff x="0" y="0"/>
          <a:chExt cx="0" cy="0"/>
        </a:xfrm>
      </p:grpSpPr>
      <p:sp>
        <p:nvSpPr>
          <p:cNvPr id="2421" name="Shape 242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 Z LJ E D E – T R A U M E</a:t>
            </a:r>
            <a:r>
              <a:rPr lang="en-US" sz="4400" b="0" i="0" u="none" strike="noStrike" cap="none">
                <a:solidFill>
                  <a:schemeClr val="dk2"/>
                </a:solidFill>
                <a:latin typeface="Arial"/>
                <a:ea typeface="Arial"/>
                <a:cs typeface="Arial"/>
                <a:sym typeface="Arial"/>
              </a:rPr>
              <a:t> </a:t>
            </a:r>
          </a:p>
        </p:txBody>
      </p:sp>
      <p:sp>
        <p:nvSpPr>
          <p:cNvPr id="2422" name="Shape 2422"/>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su lokalni i opći poremećaji organizma, koji nastaju djelovanjem mehaničkog, termičkog, kemijskog i fizikalnog agensa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a) </a:t>
            </a:r>
            <a:r>
              <a:rPr lang="en-US" sz="4000" b="1" i="0" u="sng" strike="noStrike" cap="none">
                <a:solidFill>
                  <a:schemeClr val="accent2"/>
                </a:solidFill>
                <a:latin typeface="Arial"/>
                <a:ea typeface="Arial"/>
                <a:cs typeface="Arial"/>
                <a:sym typeface="Arial"/>
              </a:rPr>
              <a:t>opći</a:t>
            </a:r>
            <a:r>
              <a:rPr lang="en-US" sz="4000" b="0" i="0" u="none" strike="noStrike" cap="none">
                <a:solidFill>
                  <a:schemeClr val="accent2"/>
                </a:solidFill>
                <a:latin typeface="Arial"/>
                <a:ea typeface="Arial"/>
                <a:cs typeface="Arial"/>
                <a:sym typeface="Arial"/>
              </a:rPr>
              <a:t> poremećaji su reakcija cijelog organizma na ozljedu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b) </a:t>
            </a:r>
            <a:r>
              <a:rPr lang="en-US" sz="4000" b="1" i="0" u="sng" strike="noStrike" cap="none">
                <a:solidFill>
                  <a:schemeClr val="accent2"/>
                </a:solidFill>
                <a:latin typeface="Arial"/>
                <a:ea typeface="Arial"/>
                <a:cs typeface="Arial"/>
                <a:sym typeface="Arial"/>
              </a:rPr>
              <a:t>lokalni</a:t>
            </a:r>
            <a:r>
              <a:rPr lang="en-US" sz="4000" b="0" i="0" u="none" strike="noStrike" cap="none">
                <a:solidFill>
                  <a:schemeClr val="accent2"/>
                </a:solidFill>
                <a:latin typeface="Arial"/>
                <a:ea typeface="Arial"/>
                <a:cs typeface="Arial"/>
                <a:sym typeface="Arial"/>
              </a:rPr>
              <a:t> poremećaji su reakcija dijela tijela na koji je sila djelovala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7" name="Shape 242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Podjela ozljeda prema uzroku</a:t>
            </a:r>
          </a:p>
        </p:txBody>
      </p:sp>
      <p:sp>
        <p:nvSpPr>
          <p:cNvPr id="2428" name="Shape 2428"/>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Mehaničke ozljede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Termičke ozljede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Ozljede električnom strujom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Kemijske ozljede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Termonuklearne ozljede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3" name="Shape 243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MEHANIČKE OZLJEDE</a:t>
            </a:r>
          </a:p>
        </p:txBody>
      </p:sp>
      <p:sp>
        <p:nvSpPr>
          <p:cNvPr id="2434" name="Shape 2434"/>
          <p:cNvSpPr txBox="1">
            <a:spLocks noGrp="1"/>
          </p:cNvSpPr>
          <p:nvPr>
            <p:ph type="body" idx="1"/>
          </p:nvPr>
        </p:nvSpPr>
        <p:spPr>
          <a:xfrm>
            <a:off x="0" y="1196975"/>
            <a:ext cx="9144000" cy="56610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nastaju djelovanjem mehaničke sile (pritiskom, kidanjem, rezanjem, razvlačenjem)</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Mogu biti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otvorene i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zatvorene</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2435" name="Shape 2435" descr="forward%20motion"/>
          <p:cNvPicPr preferRelativeResize="0"/>
          <p:nvPr/>
        </p:nvPicPr>
        <p:blipFill rotWithShape="1">
          <a:blip r:embed="rId3">
            <a:alphaModFix/>
          </a:blip>
          <a:srcRect/>
          <a:stretch/>
        </p:blipFill>
        <p:spPr>
          <a:xfrm>
            <a:off x="3635375" y="2492375"/>
            <a:ext cx="3932237" cy="4110036"/>
          </a:xfrm>
          <a:prstGeom prst="rect">
            <a:avLst/>
          </a:prstGeom>
          <a:noFill/>
          <a:ln>
            <a:noFill/>
          </a:ln>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Shape 244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ZATVORENE OZLJEDE</a:t>
            </a:r>
          </a:p>
        </p:txBody>
      </p:sp>
      <p:sp>
        <p:nvSpPr>
          <p:cNvPr id="2442" name="Shape 2442"/>
          <p:cNvSpPr txBox="1">
            <a:spLocks noGrp="1"/>
          </p:cNvSpPr>
          <p:nvPr>
            <p:ph type="body" idx="1"/>
          </p:nvPr>
        </p:nvSpPr>
        <p:spPr>
          <a:xfrm>
            <a:off x="0" y="1557337"/>
            <a:ext cx="9144000" cy="53006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Nastaju uslijed pada ili djelovanja tupog i tvrdog predmet</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 tome nije povrijeden integritet kože (ili je ozlijeđena samo površina) ili sluznice</a:t>
            </a:r>
            <a:r>
              <a:rPr lang="en-US" sz="3200" b="0" i="0" u="none" strike="noStrike" cap="none">
                <a:solidFill>
                  <a:schemeClr val="dk1"/>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Povrede su u dubini tkiva, ispod kože</a:t>
            </a:r>
            <a:r>
              <a:rPr lang="en-US" sz="3200" b="0" i="0" u="none" strike="noStrike" cap="none">
                <a:solidFill>
                  <a:schemeClr val="dk1"/>
                </a:solidFill>
                <a:latin typeface="Arial"/>
                <a:ea typeface="Arial"/>
                <a:cs typeface="Arial"/>
                <a:sym typeface="Arial"/>
              </a:rPr>
              <a:t> </a:t>
            </a:r>
          </a:p>
          <a:p>
            <a:pPr marL="342900" marR="0" lvl="0" indent="-342900" algn="l" rtl="0">
              <a:lnSpc>
                <a:spcPct val="100000"/>
              </a:lnSpc>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2448" name="Shape 2448"/>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449" name="Shape 2449"/>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hematomi (krvarenja ispod kože)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krvarenja u tjelesnim šupljinama (cavum cranii, torax, abdomen), zbog povrede parenhimnih i šupljih organa (ruptura jetre, slezene, perforacija šupljih organa)</a:t>
            </a:r>
          </a:p>
        </p:txBody>
      </p:sp>
      <p:pic>
        <p:nvPicPr>
          <p:cNvPr id="2450" name="Shape 2450"/>
          <p:cNvPicPr preferRelativeResize="0"/>
          <p:nvPr/>
        </p:nvPicPr>
        <p:blipFill rotWithShape="1">
          <a:blip r:embed="rId3">
            <a:alphaModFix/>
          </a:blip>
          <a:srcRect/>
          <a:stretch/>
        </p:blipFill>
        <p:spPr>
          <a:xfrm>
            <a:off x="3995737" y="3565525"/>
            <a:ext cx="3851274" cy="3292474"/>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Shape 2456"/>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457" name="Shape 2457"/>
          <p:cNvSpPr txBox="1">
            <a:spLocks noGrp="1"/>
          </p:cNvSpPr>
          <p:nvPr>
            <p:ph type="body" idx="1"/>
          </p:nvPr>
        </p:nvSpPr>
        <p:spPr>
          <a:xfrm>
            <a:off x="0" y="836612"/>
            <a:ext cx="9144000" cy="60213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a:t>
            </a:r>
            <a:r>
              <a:rPr lang="en-US" sz="4000" b="1" i="0" u="none" strike="noStrike" cap="none">
                <a:solidFill>
                  <a:schemeClr val="accent2"/>
                </a:solidFill>
                <a:latin typeface="Arial"/>
                <a:ea typeface="Arial"/>
                <a:cs typeface="Arial"/>
                <a:sym typeface="Arial"/>
              </a:rPr>
              <a:t>Moguće zatvorene ozljede: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Potres tkiva ili organa – commotio</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Nagnječenje – contusio</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Gnječne ozljede – Crush sindrom</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Ozljede udarom – Blast sindrom</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3" name="Shape 2463"/>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POTRES TKIVA ILI ORGANA - COMMOTIO</a:t>
            </a:r>
          </a:p>
        </p:txBody>
      </p:sp>
      <p:sp>
        <p:nvSpPr>
          <p:cNvPr id="2464" name="Shape 2464"/>
          <p:cNvSpPr txBox="1">
            <a:spLocks noGrp="1"/>
          </p:cNvSpPr>
          <p:nvPr>
            <p:ph type="body" idx="1"/>
          </p:nvPr>
        </p:nvSpPr>
        <p:spPr>
          <a:xfrm>
            <a:off x="0" y="1557337"/>
            <a:ext cx="9144000" cy="53006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Zatvorena ozljeda kod koje nema anatomskih oštećenja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Prisutni poremećaji funkcije koji nisu trajni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Najčešći potres mozga</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469"/>
        <p:cNvGrpSpPr/>
        <p:nvPr/>
      </p:nvGrpSpPr>
      <p:grpSpPr>
        <a:xfrm>
          <a:off x="0" y="0"/>
          <a:ext cx="0" cy="0"/>
          <a:chOff x="0" y="0"/>
          <a:chExt cx="0" cy="0"/>
        </a:xfrm>
      </p:grpSpPr>
      <p:sp>
        <p:nvSpPr>
          <p:cNvPr id="2470" name="Shape 24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471" name="Shape 2471"/>
          <p:cNvPicPr preferRelativeResize="0">
            <a:picLocks noGrp="1"/>
          </p:cNvPicPr>
          <p:nvPr>
            <p:ph type="body" idx="1"/>
          </p:nvPr>
        </p:nvPicPr>
        <p:blipFill rotWithShape="1">
          <a:blip r:embed="rId3">
            <a:alphaModFix/>
          </a:blip>
          <a:srcRect/>
          <a:stretch/>
        </p:blipFill>
        <p:spPr>
          <a:xfrm>
            <a:off x="250825" y="-96836"/>
            <a:ext cx="8497886" cy="6954837"/>
          </a:xfrm>
          <a:prstGeom prst="rect">
            <a:avLst/>
          </a:prstGeom>
          <a:noFill/>
          <a:ln>
            <a:noFill/>
          </a:ln>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sp>
        <p:nvSpPr>
          <p:cNvPr id="2477" name="Shape 2477"/>
          <p:cNvSpPr txBox="1">
            <a:spLocks noGrp="1"/>
          </p:cNvSpPr>
          <p:nvPr>
            <p:ph type="title"/>
          </p:nvPr>
        </p:nvSpPr>
        <p:spPr>
          <a:xfrm>
            <a:off x="457200" y="0"/>
            <a:ext cx="8229600" cy="11255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NAGNJEČENJE - CONTUSIO</a:t>
            </a:r>
          </a:p>
        </p:txBody>
      </p:sp>
      <p:sp>
        <p:nvSpPr>
          <p:cNvPr id="2478" name="Shape 2478"/>
          <p:cNvSpPr txBox="1">
            <a:spLocks noGrp="1"/>
          </p:cNvSpPr>
          <p:nvPr>
            <p:ph type="body" idx="1"/>
          </p:nvPr>
        </p:nvSpPr>
        <p:spPr>
          <a:xfrm>
            <a:off x="0" y="981075"/>
            <a:ext cx="9144000" cy="58769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Oštećenje tkiva ili organa zbog djelovanja tupe sile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Posljedice ovise o težini ozljede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Kontuzija mekih tkiva ispod kože uzrokuje hematom uz očuvani kontinuitet kože</a:t>
            </a:r>
          </a:p>
        </p:txBody>
      </p:sp>
      <p:pic>
        <p:nvPicPr>
          <p:cNvPr id="2479" name="Shape 2479"/>
          <p:cNvPicPr preferRelativeResize="0"/>
          <p:nvPr/>
        </p:nvPicPr>
        <p:blipFill rotWithShape="1">
          <a:blip r:embed="rId3">
            <a:alphaModFix/>
          </a:blip>
          <a:srcRect/>
          <a:stretch/>
        </p:blipFill>
        <p:spPr>
          <a:xfrm>
            <a:off x="5832475" y="4298950"/>
            <a:ext cx="3311524" cy="2559050"/>
          </a:xfrm>
          <a:prstGeom prst="rect">
            <a:avLst/>
          </a:prstGeom>
          <a:noFill/>
          <a:ln>
            <a:noFill/>
          </a:ln>
        </p:spPr>
      </p:pic>
      <p:pic>
        <p:nvPicPr>
          <p:cNvPr id="2480" name="Shape 2480" descr="sc_sugar_hematoma"/>
          <p:cNvPicPr preferRelativeResize="0"/>
          <p:nvPr/>
        </p:nvPicPr>
        <p:blipFill rotWithShape="1">
          <a:blip r:embed="rId4">
            <a:alphaModFix/>
          </a:blip>
          <a:srcRect/>
          <a:stretch/>
        </p:blipFill>
        <p:spPr>
          <a:xfrm>
            <a:off x="1258887" y="4868862"/>
            <a:ext cx="1489075" cy="1989136"/>
          </a:xfrm>
          <a:prstGeom prst="rect">
            <a:avLst/>
          </a:prstGeom>
          <a:noFill/>
          <a:ln>
            <a:noFill/>
          </a:ln>
        </p:spPr>
      </p:pic>
      <p:pic>
        <p:nvPicPr>
          <p:cNvPr id="2481" name="Shape 2481" descr="ANd9GcSUIE6y_KuQNVK5SSclv3PL3xxbNXLXnbTDwAJYBxB9sLmIODLg1g"/>
          <p:cNvPicPr preferRelativeResize="0"/>
          <p:nvPr/>
        </p:nvPicPr>
        <p:blipFill rotWithShape="1">
          <a:blip r:embed="rId5">
            <a:alphaModFix/>
          </a:blip>
          <a:srcRect/>
          <a:stretch/>
        </p:blipFill>
        <p:spPr>
          <a:xfrm>
            <a:off x="3995737" y="4508500"/>
            <a:ext cx="1760537" cy="2349499"/>
          </a:xfrm>
          <a:prstGeom prst="rect">
            <a:avLst/>
          </a:prstGeom>
          <a:noFill/>
          <a:ln>
            <a:noFill/>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2486"/>
        <p:cNvGrpSpPr/>
        <p:nvPr/>
      </p:nvGrpSpPr>
      <p:grpSpPr>
        <a:xfrm>
          <a:off x="0" y="0"/>
          <a:ext cx="0" cy="0"/>
          <a:chOff x="0" y="0"/>
          <a:chExt cx="0" cy="0"/>
        </a:xfrm>
      </p:grpSpPr>
      <p:sp>
        <p:nvSpPr>
          <p:cNvPr id="2487" name="Shape 2487"/>
          <p:cNvSpPr txBox="1">
            <a:spLocks noGrp="1"/>
          </p:cNvSpPr>
          <p:nvPr>
            <p:ph type="title"/>
          </p:nvPr>
        </p:nvSpPr>
        <p:spPr>
          <a:xfrm rot="10800000" flipH="1">
            <a:off x="395287" y="-274636"/>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488" name="Shape 2488"/>
          <p:cNvSpPr txBox="1">
            <a:spLocks noGrp="1"/>
          </p:cNvSpPr>
          <p:nvPr>
            <p:ph type="body" idx="1"/>
          </p:nvPr>
        </p:nvSpPr>
        <p:spPr>
          <a:xfrm>
            <a:off x="0" y="260350"/>
            <a:ext cx="8893175" cy="626427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Kod zatvorenih ozljeda glave može nastati nagnječenje mozga ili krvarenje unutar lubanjskog prostora</a:t>
            </a:r>
          </a:p>
        </p:txBody>
      </p:sp>
      <p:pic>
        <p:nvPicPr>
          <p:cNvPr id="2489" name="Shape 2489" descr="huge"/>
          <p:cNvPicPr preferRelativeResize="0"/>
          <p:nvPr/>
        </p:nvPicPr>
        <p:blipFill rotWithShape="1">
          <a:blip r:embed="rId3">
            <a:alphaModFix/>
          </a:blip>
          <a:srcRect/>
          <a:stretch/>
        </p:blipFill>
        <p:spPr>
          <a:xfrm>
            <a:off x="1763711" y="2152650"/>
            <a:ext cx="4895850" cy="47053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PROVJERA RADA SRCA</a:t>
            </a:r>
          </a:p>
        </p:txBody>
      </p:sp>
      <p:sp>
        <p:nvSpPr>
          <p:cNvPr id="371" name="Shape 371"/>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5-10 s</a:t>
            </a:r>
          </a:p>
        </p:txBody>
      </p:sp>
      <p:pic>
        <p:nvPicPr>
          <p:cNvPr id="372" name="Shape 372"/>
          <p:cNvPicPr preferRelativeResize="0"/>
          <p:nvPr/>
        </p:nvPicPr>
        <p:blipFill rotWithShape="1">
          <a:blip r:embed="rId3">
            <a:alphaModFix/>
          </a:blip>
          <a:srcRect/>
          <a:stretch/>
        </p:blipFill>
        <p:spPr>
          <a:xfrm>
            <a:off x="5076825" y="2349500"/>
            <a:ext cx="4067175" cy="3976687"/>
          </a:xfrm>
          <a:prstGeom prst="rect">
            <a:avLst/>
          </a:prstGeom>
          <a:noFill/>
          <a:ln>
            <a:noFill/>
          </a:ln>
        </p:spPr>
      </p:pic>
      <p:pic>
        <p:nvPicPr>
          <p:cNvPr id="373" name="Shape 373"/>
          <p:cNvPicPr preferRelativeResize="0"/>
          <p:nvPr/>
        </p:nvPicPr>
        <p:blipFill rotWithShape="1">
          <a:blip r:embed="rId4">
            <a:alphaModFix/>
          </a:blip>
          <a:srcRect/>
          <a:stretch/>
        </p:blipFill>
        <p:spPr>
          <a:xfrm>
            <a:off x="0" y="2060575"/>
            <a:ext cx="5292725" cy="3930649"/>
          </a:xfrm>
          <a:prstGeom prst="rect">
            <a:avLst/>
          </a:prstGeom>
          <a:noFill/>
          <a:ln>
            <a:noFill/>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2493"/>
        <p:cNvGrpSpPr/>
        <p:nvPr/>
      </p:nvGrpSpPr>
      <p:grpSpPr>
        <a:xfrm>
          <a:off x="0" y="0"/>
          <a:ext cx="0" cy="0"/>
          <a:chOff x="0" y="0"/>
          <a:chExt cx="0" cy="0"/>
        </a:xfrm>
      </p:grpSpPr>
      <p:sp>
        <p:nvSpPr>
          <p:cNvPr id="2494" name="Shape 2494"/>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495" name="Shape 2495"/>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Kod zatvorenih ozljeda prsnog koša moguća su oštećenja srca, pluća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Moguća krvarenja i ulazak zraka u prsnu šupljinu</a:t>
            </a:r>
          </a:p>
        </p:txBody>
      </p:sp>
      <p:pic>
        <p:nvPicPr>
          <p:cNvPr id="2496" name="Shape 2496" descr="flail"/>
          <p:cNvPicPr preferRelativeResize="0"/>
          <p:nvPr/>
        </p:nvPicPr>
        <p:blipFill rotWithShape="1">
          <a:blip r:embed="rId3">
            <a:alphaModFix/>
          </a:blip>
          <a:srcRect/>
          <a:stretch/>
        </p:blipFill>
        <p:spPr>
          <a:xfrm>
            <a:off x="0" y="2925761"/>
            <a:ext cx="9144000" cy="3932237"/>
          </a:xfrm>
          <a:prstGeom prst="rect">
            <a:avLst/>
          </a:prstGeom>
          <a:noFill/>
          <a:ln>
            <a:noFill/>
          </a:ln>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Shape 2502"/>
          <p:cNvSpPr txBox="1">
            <a:spLocks noGrp="1"/>
          </p:cNvSpPr>
          <p:nvPr>
            <p:ph type="title"/>
          </p:nvPr>
        </p:nvSpPr>
        <p:spPr>
          <a:xfrm>
            <a:off x="457200" y="-242887"/>
            <a:ext cx="8229600" cy="242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503" name="Shape 2503"/>
          <p:cNvSpPr txBox="1">
            <a:spLocks noGrp="1"/>
          </p:cNvSpPr>
          <p:nvPr>
            <p:ph type="body" idx="1"/>
          </p:nvPr>
        </p:nvSpPr>
        <p:spPr>
          <a:xfrm>
            <a:off x="0" y="260350"/>
            <a:ext cx="9144000" cy="63373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Kod zatvorenih ozljeda trbuha mogu nastati razdori jetre, slezene, bubrega, želuca, crijeva, mjehura</a:t>
            </a:r>
          </a:p>
        </p:txBody>
      </p:sp>
      <p:pic>
        <p:nvPicPr>
          <p:cNvPr id="2504" name="Shape 2504" descr="stomach"/>
          <p:cNvPicPr preferRelativeResize="0"/>
          <p:nvPr/>
        </p:nvPicPr>
        <p:blipFill rotWithShape="1">
          <a:blip r:embed="rId3">
            <a:alphaModFix/>
          </a:blip>
          <a:srcRect/>
          <a:stretch/>
        </p:blipFill>
        <p:spPr>
          <a:xfrm>
            <a:off x="395287" y="3324225"/>
            <a:ext cx="2781300" cy="3533774"/>
          </a:xfrm>
          <a:prstGeom prst="rect">
            <a:avLst/>
          </a:prstGeom>
          <a:noFill/>
          <a:ln>
            <a:noFill/>
          </a:ln>
        </p:spPr>
      </p:pic>
      <p:pic>
        <p:nvPicPr>
          <p:cNvPr id="2505" name="Shape 2505"/>
          <p:cNvPicPr preferRelativeResize="0"/>
          <p:nvPr/>
        </p:nvPicPr>
        <p:blipFill rotWithShape="1">
          <a:blip r:embed="rId4">
            <a:alphaModFix/>
          </a:blip>
          <a:srcRect/>
          <a:stretch/>
        </p:blipFill>
        <p:spPr>
          <a:xfrm>
            <a:off x="3203575" y="2170111"/>
            <a:ext cx="5510211" cy="4687886"/>
          </a:xfrm>
          <a:prstGeom prst="rect">
            <a:avLst/>
          </a:prstGeom>
          <a:noFill/>
          <a:ln>
            <a:noFill/>
          </a:ln>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sp>
        <p:nvSpPr>
          <p:cNvPr id="2511" name="Shape 2511"/>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GNJEČNE OZLJEDE – </a:t>
            </a:r>
            <a:br>
              <a:rPr lang="en-US" sz="4400" b="1" i="0" u="none" strike="noStrike" cap="none">
                <a:solidFill>
                  <a:srgbClr val="FF0000"/>
                </a:solidFill>
                <a:latin typeface="Arial"/>
                <a:ea typeface="Arial"/>
                <a:cs typeface="Arial"/>
                <a:sym typeface="Arial"/>
              </a:rPr>
            </a:br>
            <a:r>
              <a:rPr lang="en-US" sz="4400" b="1" i="0" u="none" strike="noStrike" cap="none">
                <a:solidFill>
                  <a:srgbClr val="FF0000"/>
                </a:solidFill>
                <a:latin typeface="Arial"/>
                <a:ea typeface="Arial"/>
                <a:cs typeface="Arial"/>
                <a:sym typeface="Arial"/>
              </a:rPr>
              <a:t>CRUSH SINDROM</a:t>
            </a:r>
          </a:p>
        </p:txBody>
      </p:sp>
      <p:sp>
        <p:nvSpPr>
          <p:cNvPr id="2512" name="Shape 2512"/>
          <p:cNvSpPr txBox="1">
            <a:spLocks noGrp="1"/>
          </p:cNvSpPr>
          <p:nvPr>
            <p:ph type="body" idx="1"/>
          </p:nvPr>
        </p:nvSpPr>
        <p:spPr>
          <a:xfrm>
            <a:off x="0" y="1628775"/>
            <a:ext cx="9144000" cy="52292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Ozljede koje nastaju pri zatrpavanju tijela i kompresiji (nagnječenju) ekstremiteta </a:t>
            </a:r>
          </a:p>
        </p:txBody>
      </p:sp>
      <p:pic>
        <p:nvPicPr>
          <p:cNvPr id="2513" name="Shape 2513" descr="crush_injury-s22"/>
          <p:cNvPicPr preferRelativeResize="0"/>
          <p:nvPr/>
        </p:nvPicPr>
        <p:blipFill rotWithShape="1">
          <a:blip r:embed="rId3">
            <a:alphaModFix/>
          </a:blip>
          <a:srcRect/>
          <a:stretch/>
        </p:blipFill>
        <p:spPr>
          <a:xfrm>
            <a:off x="2484436" y="4035425"/>
            <a:ext cx="3527424" cy="2822574"/>
          </a:xfrm>
          <a:prstGeom prst="rect">
            <a:avLst/>
          </a:prstGeom>
          <a:noFill/>
          <a:ln>
            <a:noFill/>
          </a:ln>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2518"/>
        <p:cNvGrpSpPr/>
        <p:nvPr/>
      </p:nvGrpSpPr>
      <p:grpSpPr>
        <a:xfrm>
          <a:off x="0" y="0"/>
          <a:ext cx="0" cy="0"/>
          <a:chOff x="0" y="0"/>
          <a:chExt cx="0" cy="0"/>
        </a:xfrm>
      </p:grpSpPr>
      <p:sp>
        <p:nvSpPr>
          <p:cNvPr id="2519" name="Shape 2519"/>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520" name="Shape 2520"/>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promjene u tijelu nastaju zbog otpuštanja hemoglobina i mioglobina iz oštećenih mišića, s posljedičnom vazokonstrikcijskom ishemijom bubrega </a:t>
            </a:r>
          </a:p>
        </p:txBody>
      </p:sp>
      <p:pic>
        <p:nvPicPr>
          <p:cNvPr id="2521" name="Shape 2521"/>
          <p:cNvPicPr preferRelativeResize="0"/>
          <p:nvPr/>
        </p:nvPicPr>
        <p:blipFill rotWithShape="1">
          <a:blip r:embed="rId3">
            <a:alphaModFix/>
          </a:blip>
          <a:srcRect/>
          <a:stretch/>
        </p:blipFill>
        <p:spPr>
          <a:xfrm>
            <a:off x="2484436" y="2476500"/>
            <a:ext cx="5905500" cy="4381500"/>
          </a:xfrm>
          <a:prstGeom prst="rect">
            <a:avLst/>
          </a:prstGeom>
          <a:noFill/>
          <a:ln>
            <a:noFill/>
          </a:ln>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sp>
        <p:nvSpPr>
          <p:cNvPr id="2527" name="Shape 2527"/>
          <p:cNvSpPr txBox="1">
            <a:spLocks noGrp="1"/>
          </p:cNvSpPr>
          <p:nvPr>
            <p:ph type="title"/>
          </p:nvPr>
        </p:nvSpPr>
        <p:spPr>
          <a:xfrm>
            <a:off x="457200" y="-242887"/>
            <a:ext cx="8229600" cy="242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528" name="Shape 2528"/>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Lokalni nalaz po otrpavanju može biti neznatan, ali nakon nakon nekog vremena nastaje edem ekstremiteta koji napreduje</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Pojavljuje se klinička slika šoka</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Zbog poremećaja u bubrezima dolazi do oligurije i anurije</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4" name="Shape 2534"/>
          <p:cNvSpPr txBox="1">
            <a:spLocks noGrp="1"/>
          </p:cNvSpPr>
          <p:nvPr>
            <p:ph type="title"/>
          </p:nvPr>
        </p:nvSpPr>
        <p:spPr>
          <a:xfrm rot="10800000" flipH="1">
            <a:off x="457200" y="-242886"/>
            <a:ext cx="8229600" cy="5175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535" name="Shape 2535"/>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Posljedice nastaju nakon dekompresije ekstremiteta, zbog oštećenja krvnih žila i mišića</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Crush sindrom je kombinacija </a:t>
            </a:r>
            <a:r>
              <a:rPr lang="en-US" sz="4000" b="0" i="0" u="none" strike="noStrike" cap="none">
                <a:solidFill>
                  <a:srgbClr val="FF0000"/>
                </a:solidFill>
                <a:latin typeface="Arial"/>
                <a:ea typeface="Arial"/>
                <a:cs typeface="Arial"/>
                <a:sym typeface="Arial"/>
              </a:rPr>
              <a:t>traumatskog šoka</a:t>
            </a:r>
            <a:r>
              <a:rPr lang="en-US" sz="4000" b="0" i="0" u="none" strike="noStrike" cap="none">
                <a:solidFill>
                  <a:schemeClr val="accent2"/>
                </a:solidFill>
                <a:latin typeface="Arial"/>
                <a:ea typeface="Arial"/>
                <a:cs typeface="Arial"/>
                <a:sym typeface="Arial"/>
              </a:rPr>
              <a:t> i </a:t>
            </a:r>
            <a:r>
              <a:rPr lang="en-US" sz="4000" b="0" i="0" u="none" strike="noStrike" cap="none">
                <a:solidFill>
                  <a:srgbClr val="FF0000"/>
                </a:solidFill>
                <a:latin typeface="Arial"/>
                <a:ea typeface="Arial"/>
                <a:cs typeface="Arial"/>
                <a:sym typeface="Arial"/>
              </a:rPr>
              <a:t>oštećenja bubrega</a:t>
            </a:r>
            <a:r>
              <a:rPr lang="en-US" sz="4000" b="0" i="0" u="none" strike="noStrike" cap="none">
                <a:solidFill>
                  <a:schemeClr val="accent2"/>
                </a:solidFill>
                <a:latin typeface="Arial"/>
                <a:ea typeface="Arial"/>
                <a:cs typeface="Arial"/>
                <a:sym typeface="Arial"/>
              </a:rPr>
              <a:t> produktima destrukcije mišićnih vlakana, uz smanjenje ili prestanak bubrežnog optoka</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2541" name="Shape 2541"/>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Znakovi i simptomi</a:t>
            </a:r>
          </a:p>
        </p:txBody>
      </p:sp>
      <p:sp>
        <p:nvSpPr>
          <p:cNvPr id="2542" name="Shape 2542"/>
          <p:cNvSpPr txBox="1">
            <a:spLocks noGrp="1"/>
          </p:cNvSpPr>
          <p:nvPr>
            <p:ph type="body" idx="1"/>
          </p:nvPr>
        </p:nvSpPr>
        <p:spPr>
          <a:xfrm>
            <a:off x="0" y="1196975"/>
            <a:ext cx="9144000" cy="56610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Početni – crvenilo</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Mišićna slabost, bol u mišićima na prignječenom dijelu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Nakon nekog vremena pa i više sati → otok cijelog ekstremiteta uz hladnu i cijanotičnu kožu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Tamna mokraća</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sp>
        <p:nvSpPr>
          <p:cNvPr id="2548" name="Shape 254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Postupak</a:t>
            </a:r>
          </a:p>
        </p:txBody>
      </p:sp>
      <p:sp>
        <p:nvSpPr>
          <p:cNvPr id="2549" name="Shape 2549"/>
          <p:cNvSpPr txBox="1">
            <a:spLocks noGrp="1"/>
          </p:cNvSpPr>
          <p:nvPr>
            <p:ph type="body" idx="1"/>
          </p:nvPr>
        </p:nvSpPr>
        <p:spPr>
          <a:xfrm>
            <a:off x="0" y="1196975"/>
            <a:ext cx="9144000" cy="56610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Osloboditi od pritiska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Zabraniti svaku tjelesnu aktivnost</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Prignječeni ekstremitet </a:t>
            </a:r>
            <a:r>
              <a:rPr lang="en-US" sz="4000" b="0" i="0" u="none" strike="noStrike" cap="none">
                <a:solidFill>
                  <a:srgbClr val="FF0000"/>
                </a:solidFill>
                <a:latin typeface="Arial"/>
                <a:ea typeface="Arial"/>
                <a:cs typeface="Arial"/>
                <a:sym typeface="Arial"/>
              </a:rPr>
              <a:t>ne podvezivati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Imobilizirati ekstremitet – </a:t>
            </a:r>
            <a:r>
              <a:rPr lang="en-US" sz="4000" b="0" i="0" u="none" strike="noStrike" cap="none">
                <a:solidFill>
                  <a:srgbClr val="FF0000"/>
                </a:solidFill>
                <a:latin typeface="Arial"/>
                <a:ea typeface="Arial"/>
                <a:cs typeface="Arial"/>
                <a:sym typeface="Arial"/>
              </a:rPr>
              <a:t>ne koristiti elastični zavoj</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Imobilizirani ekstremitet u povišeni položaj (po potrebi olabaviti zavoj)</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rgbClr val="FF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2554"/>
        <p:cNvGrpSpPr/>
        <p:nvPr/>
      </p:nvGrpSpPr>
      <p:grpSpPr>
        <a:xfrm>
          <a:off x="0" y="0"/>
          <a:ext cx="0" cy="0"/>
          <a:chOff x="0" y="0"/>
          <a:chExt cx="0" cy="0"/>
        </a:xfrm>
      </p:grpSpPr>
      <p:sp>
        <p:nvSpPr>
          <p:cNvPr id="2555" name="Shape 2555"/>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556" name="Shape 2556"/>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Kod utopljavanja </a:t>
            </a:r>
            <a:r>
              <a:rPr lang="en-US" sz="4000" b="0" i="0" u="none" strike="noStrike" cap="none">
                <a:solidFill>
                  <a:srgbClr val="FF0000"/>
                </a:solidFill>
                <a:latin typeface="Arial"/>
                <a:ea typeface="Arial"/>
                <a:cs typeface="Arial"/>
                <a:sym typeface="Arial"/>
              </a:rPr>
              <a:t>ne utopliti</a:t>
            </a:r>
            <a:r>
              <a:rPr lang="en-US" sz="4000" b="0" i="0" u="none" strike="noStrike" cap="none">
                <a:solidFill>
                  <a:schemeClr val="accent2"/>
                </a:solidFill>
                <a:latin typeface="Arial"/>
                <a:ea typeface="Arial"/>
                <a:cs typeface="Arial"/>
                <a:sym typeface="Arial"/>
              </a:rPr>
              <a:t> ekstremitet - hladiti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Liječiti šok (nadoknada tekućine, elektrolita, koloida)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Ozlijeđeni ekstremitet kirurški obraditi (učiniti nekrektomiju)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Kod uremije provoditi dijalizu</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2561"/>
        <p:cNvGrpSpPr/>
        <p:nvPr/>
      </p:nvGrpSpPr>
      <p:grpSpPr>
        <a:xfrm>
          <a:off x="0" y="0"/>
          <a:ext cx="0" cy="0"/>
          <a:chOff x="0" y="0"/>
          <a:chExt cx="0" cy="0"/>
        </a:xfrm>
      </p:grpSpPr>
      <p:sp>
        <p:nvSpPr>
          <p:cNvPr id="2562" name="Shape 256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OZLJEDE UDAROM - BLAST</a:t>
            </a:r>
          </a:p>
        </p:txBody>
      </p:sp>
      <p:sp>
        <p:nvSpPr>
          <p:cNvPr id="2563" name="Shape 2563"/>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Oštećenje organizmauzrokovana djelovanjem udarnog vala nastalog prilikom eksplozije, koji se širi preko zraka, vode ili čvrste tvari</a:t>
            </a:r>
          </a:p>
        </p:txBody>
      </p:sp>
      <p:pic>
        <p:nvPicPr>
          <p:cNvPr id="2564" name="Shape 2564" descr="tbi_graphic_final_nocaptions"/>
          <p:cNvPicPr preferRelativeResize="0"/>
          <p:nvPr/>
        </p:nvPicPr>
        <p:blipFill rotWithShape="1">
          <a:blip r:embed="rId3">
            <a:alphaModFix/>
          </a:blip>
          <a:srcRect/>
          <a:stretch/>
        </p:blipFill>
        <p:spPr>
          <a:xfrm>
            <a:off x="2627311" y="3702050"/>
            <a:ext cx="4202112" cy="3155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0" y="274637"/>
            <a:ext cx="5580061"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hlink"/>
              </a:buClr>
              <a:buSzPct val="25000"/>
              <a:buFont typeface="Arial"/>
              <a:buNone/>
            </a:pPr>
            <a:r>
              <a:rPr lang="en-US" sz="4000" b="0" i="0" u="none" strike="noStrike" cap="none">
                <a:solidFill>
                  <a:schemeClr val="hlink"/>
                </a:solidFill>
                <a:latin typeface="Arial"/>
                <a:ea typeface="Arial"/>
                <a:cs typeface="Arial"/>
                <a:sym typeface="Arial"/>
              </a:rPr>
              <a:t>Radijalna arterija</a:t>
            </a:r>
          </a:p>
        </p:txBody>
      </p:sp>
      <p:pic>
        <p:nvPicPr>
          <p:cNvPr id="379" name="Shape 379" descr="19395"/>
          <p:cNvPicPr preferRelativeResize="0">
            <a:picLocks noGrp="1"/>
          </p:cNvPicPr>
          <p:nvPr>
            <p:ph type="body" idx="1"/>
          </p:nvPr>
        </p:nvPicPr>
        <p:blipFill rotWithShape="1">
          <a:blip r:embed="rId3">
            <a:alphaModFix/>
          </a:blip>
          <a:srcRect/>
          <a:stretch/>
        </p:blipFill>
        <p:spPr>
          <a:xfrm>
            <a:off x="0" y="2278061"/>
            <a:ext cx="5724524" cy="4579936"/>
          </a:xfrm>
          <a:prstGeom prst="rect">
            <a:avLst/>
          </a:prstGeom>
          <a:noFill/>
          <a:ln>
            <a:noFill/>
          </a:ln>
        </p:spPr>
      </p:pic>
      <p:pic>
        <p:nvPicPr>
          <p:cNvPr id="380" name="Shape 380" descr="MEASURING_THE_PULSE"/>
          <p:cNvPicPr preferRelativeResize="0"/>
          <p:nvPr/>
        </p:nvPicPr>
        <p:blipFill rotWithShape="1">
          <a:blip r:embed="rId4">
            <a:alphaModFix/>
          </a:blip>
          <a:srcRect/>
          <a:stretch/>
        </p:blipFill>
        <p:spPr>
          <a:xfrm>
            <a:off x="5076825" y="0"/>
            <a:ext cx="4067175" cy="3051175"/>
          </a:xfrm>
          <a:prstGeom prst="rect">
            <a:avLst/>
          </a:prstGeom>
          <a:noFill/>
          <a:ln>
            <a:noFill/>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Shape 2570"/>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000" b="0" i="0" u="none" strike="noStrike" cap="none">
                <a:solidFill>
                  <a:schemeClr val="dk2"/>
                </a:solidFill>
                <a:latin typeface="Arial"/>
                <a:ea typeface="Arial"/>
                <a:cs typeface="Arial"/>
                <a:sym typeface="Arial"/>
              </a:rPr>
              <a:t> </a:t>
            </a:r>
          </a:p>
        </p:txBody>
      </p:sp>
      <p:sp>
        <p:nvSpPr>
          <p:cNvPr id="2571" name="Shape 2571"/>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Uho</a:t>
            </a:r>
            <a:r>
              <a:rPr lang="en-US" sz="4000" b="0" i="0" u="none" strike="noStrike" cap="none">
                <a:solidFill>
                  <a:schemeClr val="accent2"/>
                </a:solidFill>
                <a:latin typeface="Arial"/>
                <a:ea typeface="Arial"/>
                <a:cs typeface="Arial"/>
                <a:sym typeface="Arial"/>
              </a:rPr>
              <a:t> </a:t>
            </a:r>
            <a:r>
              <a:rPr lang="en-US" sz="4000" b="0" i="0" u="none" strike="noStrike" cap="none">
                <a:solidFill>
                  <a:srgbClr val="FF0000"/>
                </a:solidFill>
                <a:latin typeface="Arial"/>
                <a:ea typeface="Arial"/>
                <a:cs typeface="Arial"/>
                <a:sym typeface="Arial"/>
              </a:rPr>
              <a:t> → </a:t>
            </a:r>
            <a:r>
              <a:rPr lang="en-US" sz="4000" b="0" i="0" u="none" strike="noStrike" cap="none">
                <a:solidFill>
                  <a:schemeClr val="accent2"/>
                </a:solidFill>
                <a:latin typeface="Arial"/>
                <a:ea typeface="Arial"/>
                <a:cs typeface="Arial"/>
                <a:sym typeface="Arial"/>
              </a:rPr>
              <a:t>ozljeda bubnjića, bol, zujanje u ušima, gubitak sluha, krv u zvukovodu</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Pluća →</a:t>
            </a:r>
            <a:r>
              <a:rPr lang="en-US" sz="4000" b="0" i="0" u="none" strike="noStrike" cap="none">
                <a:solidFill>
                  <a:schemeClr val="accent2"/>
                </a:solidFill>
                <a:latin typeface="Arial"/>
                <a:ea typeface="Arial"/>
                <a:cs typeface="Arial"/>
                <a:sym typeface="Arial"/>
              </a:rPr>
              <a:t> tahipnea, glad za zrakom, bol u prsima, hemoptoa, nabrekle vene vrata</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Probavni sustav  → </a:t>
            </a:r>
            <a:r>
              <a:rPr lang="en-US" sz="4000" b="0" i="0" u="none" strike="noStrike" cap="none">
                <a:solidFill>
                  <a:schemeClr val="accent2"/>
                </a:solidFill>
                <a:latin typeface="Arial"/>
                <a:ea typeface="Arial"/>
                <a:cs typeface="Arial"/>
                <a:sym typeface="Arial"/>
              </a:rPr>
              <a:t>manje dramatične, rijetko eksplozijom u zraku, često u vodi – bol, mučnina, osjetljivost na dodir</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77" name="Shape 257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Postupak </a:t>
            </a:r>
          </a:p>
        </p:txBody>
      </p:sp>
      <p:sp>
        <p:nvSpPr>
          <p:cNvPr id="2578" name="Shape 2578"/>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Zabrana kretanja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Sjedeći položaj</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mora ležati – leži na ozlijeđenoj strani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Primijeniti kisik</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Transport u bolnicu</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2583"/>
        <p:cNvGrpSpPr/>
        <p:nvPr/>
      </p:nvGrpSpPr>
      <p:grpSpPr>
        <a:xfrm>
          <a:off x="0" y="0"/>
          <a:ext cx="0" cy="0"/>
          <a:chOff x="0" y="0"/>
          <a:chExt cx="0" cy="0"/>
        </a:xfrm>
      </p:grpSpPr>
      <p:sp>
        <p:nvSpPr>
          <p:cNvPr id="2584" name="Shape 2584"/>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OTVORENE OZLJEDE – RANE</a:t>
            </a:r>
            <a:r>
              <a:rPr lang="en-US" sz="4000" b="0" i="0" u="none" strike="noStrike" cap="none">
                <a:solidFill>
                  <a:schemeClr val="dk2"/>
                </a:solidFill>
                <a:latin typeface="Arial"/>
                <a:ea typeface="Arial"/>
                <a:cs typeface="Arial"/>
                <a:sym typeface="Arial"/>
              </a:rPr>
              <a:t> </a:t>
            </a:r>
            <a:br>
              <a:rPr lang="en-US" sz="4000" b="0" i="0" u="none" strike="noStrike" cap="none">
                <a:solidFill>
                  <a:schemeClr val="dk2"/>
                </a:solidFill>
                <a:latin typeface="Arial"/>
                <a:ea typeface="Arial"/>
                <a:cs typeface="Arial"/>
                <a:sym typeface="Arial"/>
              </a:rPr>
            </a:br>
            <a:endParaRPr lang="en-US" sz="4000" b="0" i="0" u="none" strike="noStrike" cap="none">
              <a:solidFill>
                <a:schemeClr val="dk2"/>
              </a:solidFill>
              <a:latin typeface="Arial"/>
              <a:ea typeface="Arial"/>
              <a:cs typeface="Arial"/>
              <a:sym typeface="Arial"/>
            </a:endParaRPr>
          </a:p>
        </p:txBody>
      </p:sp>
      <p:sp>
        <p:nvSpPr>
          <p:cNvPr id="2585" name="Shape 2585"/>
          <p:cNvSpPr txBox="1">
            <a:spLocks noGrp="1"/>
          </p:cNvSpPr>
          <p:nvPr>
            <p:ph type="body" idx="1"/>
          </p:nvPr>
        </p:nvSpPr>
        <p:spPr>
          <a:xfrm>
            <a:off x="0" y="1125537"/>
            <a:ext cx="9144000" cy="57324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Mehaničke ozljede kod kojih dolazi do oštećenja integriteta kože i sluznice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Prema vanjskom izgledu rane se dijele: </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Vulnus punctum</a:t>
            </a:r>
            <a:r>
              <a:rPr lang="en-US" sz="4000" b="0" i="0" u="none" strike="noStrike" cap="none">
                <a:solidFill>
                  <a:schemeClr val="accent2"/>
                </a:solidFill>
                <a:latin typeface="Arial"/>
                <a:ea typeface="Arial"/>
                <a:cs typeface="Arial"/>
                <a:sym typeface="Arial"/>
              </a:rPr>
              <a:t> (ictum)= ubodna rana </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Vulnus scissum</a:t>
            </a:r>
            <a:r>
              <a:rPr lang="en-US" sz="4000" b="0" i="0" u="none" strike="noStrike" cap="none">
                <a:solidFill>
                  <a:schemeClr val="accent2"/>
                </a:solidFill>
                <a:latin typeface="Arial"/>
                <a:ea typeface="Arial"/>
                <a:cs typeface="Arial"/>
                <a:sym typeface="Arial"/>
              </a:rPr>
              <a:t> = rezna porezotina </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2590"/>
        <p:cNvGrpSpPr/>
        <p:nvPr/>
      </p:nvGrpSpPr>
      <p:grpSpPr>
        <a:xfrm>
          <a:off x="0" y="0"/>
          <a:ext cx="0" cy="0"/>
          <a:chOff x="0" y="0"/>
          <a:chExt cx="0" cy="0"/>
        </a:xfrm>
      </p:grpSpPr>
      <p:sp>
        <p:nvSpPr>
          <p:cNvPr id="2591" name="Shape 2591"/>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592" name="Shape 2592"/>
          <p:cNvSpPr txBox="1">
            <a:spLocks noGrp="1"/>
          </p:cNvSpPr>
          <p:nvPr>
            <p:ph type="body" idx="1"/>
          </p:nvPr>
        </p:nvSpPr>
        <p:spPr>
          <a:xfrm>
            <a:off x="0" y="404812"/>
            <a:ext cx="9144000" cy="64531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Vulnus secatum </a:t>
            </a:r>
            <a:r>
              <a:rPr lang="en-US" sz="4000" b="0" i="0" u="none" strike="noStrike" cap="none">
                <a:solidFill>
                  <a:schemeClr val="accent2"/>
                </a:solidFill>
                <a:latin typeface="Arial"/>
                <a:ea typeface="Arial"/>
                <a:cs typeface="Arial"/>
                <a:sym typeface="Arial"/>
              </a:rPr>
              <a:t>= posjekotina</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Vulnus contusum</a:t>
            </a:r>
            <a:r>
              <a:rPr lang="en-US" sz="4000" b="0" i="0" u="none" strike="noStrike" cap="none">
                <a:solidFill>
                  <a:schemeClr val="accent2"/>
                </a:solidFill>
                <a:latin typeface="Arial"/>
                <a:ea typeface="Arial"/>
                <a:cs typeface="Arial"/>
                <a:sym typeface="Arial"/>
              </a:rPr>
              <a:t> = rana nagnječenja</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Vulnus laceratum</a:t>
            </a:r>
            <a:r>
              <a:rPr lang="en-US" sz="4000" b="0" i="0" u="none" strike="noStrike" cap="none">
                <a:solidFill>
                  <a:schemeClr val="accent2"/>
                </a:solidFill>
                <a:latin typeface="Arial"/>
                <a:ea typeface="Arial"/>
                <a:cs typeface="Arial"/>
                <a:sym typeface="Arial"/>
              </a:rPr>
              <a:t> = razderotina </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Vulnus lacerocontusum</a:t>
            </a:r>
            <a:r>
              <a:rPr lang="en-US" sz="4000" b="0" i="0" u="none" strike="noStrike" cap="none">
                <a:solidFill>
                  <a:schemeClr val="accent2"/>
                </a:solidFill>
                <a:latin typeface="Arial"/>
                <a:ea typeface="Arial"/>
                <a:cs typeface="Arial"/>
                <a:sym typeface="Arial"/>
              </a:rPr>
              <a:t> = rana nagnječenja i razderotina </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Vulnus sclopetarium</a:t>
            </a:r>
            <a:r>
              <a:rPr lang="en-US" sz="4000" b="0" i="0" u="none" strike="noStrike" cap="none">
                <a:solidFill>
                  <a:schemeClr val="accent2"/>
                </a:solidFill>
                <a:latin typeface="Arial"/>
                <a:ea typeface="Arial"/>
                <a:cs typeface="Arial"/>
                <a:sym typeface="Arial"/>
              </a:rPr>
              <a:t> = strijelna rana </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Vulnus morsum</a:t>
            </a:r>
            <a:r>
              <a:rPr lang="en-US" sz="4000" b="0" i="0" u="none" strike="noStrike" cap="none">
                <a:solidFill>
                  <a:schemeClr val="accent2"/>
                </a:solidFill>
                <a:latin typeface="Arial"/>
                <a:ea typeface="Arial"/>
                <a:cs typeface="Arial"/>
                <a:sym typeface="Arial"/>
              </a:rPr>
              <a:t> = ugrizna rana </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Avulsio</a:t>
            </a:r>
            <a:r>
              <a:rPr lang="en-US" sz="4000" b="0" i="0" u="none" strike="noStrike" cap="none">
                <a:solidFill>
                  <a:schemeClr val="accent2"/>
                </a:solidFill>
                <a:latin typeface="Arial"/>
                <a:ea typeface="Arial"/>
                <a:cs typeface="Arial"/>
                <a:sym typeface="Arial"/>
              </a:rPr>
              <a:t> = oguljotine </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Excoriationes</a:t>
            </a:r>
            <a:r>
              <a:rPr lang="en-US" sz="4000" b="0" i="0" u="none" strike="noStrike" cap="none">
                <a:solidFill>
                  <a:schemeClr val="accent2"/>
                </a:solidFill>
                <a:latin typeface="Arial"/>
                <a:ea typeface="Arial"/>
                <a:cs typeface="Arial"/>
                <a:sym typeface="Arial"/>
              </a:rPr>
              <a:t> = ogrebotine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Shape 2598"/>
          <p:cNvSpPr txBox="1">
            <a:spLocks noGrp="1"/>
          </p:cNvSpPr>
          <p:nvPr>
            <p:ph type="title"/>
          </p:nvPr>
        </p:nvSpPr>
        <p:spPr>
          <a:xfrm>
            <a:off x="457200" y="260350"/>
            <a:ext cx="8229600" cy="7921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0" i="0" u="none" strike="noStrike" cap="none">
                <a:solidFill>
                  <a:srgbClr val="FF0000"/>
                </a:solidFill>
                <a:latin typeface="Arial"/>
                <a:ea typeface="Arial"/>
                <a:cs typeface="Arial"/>
                <a:sym typeface="Arial"/>
              </a:rPr>
              <a:t>Prva pomoć (pomoć na mjestu </a:t>
            </a:r>
            <a:br>
              <a:rPr lang="en-US" sz="4000" b="0" i="0" u="none" strike="noStrike" cap="none">
                <a:solidFill>
                  <a:srgbClr val="FF0000"/>
                </a:solidFill>
                <a:latin typeface="Arial"/>
                <a:ea typeface="Arial"/>
                <a:cs typeface="Arial"/>
                <a:sym typeface="Arial"/>
              </a:rPr>
            </a:br>
            <a:r>
              <a:rPr lang="en-US" sz="4000" b="0" i="0" u="none" strike="noStrike" cap="none">
                <a:solidFill>
                  <a:srgbClr val="FF0000"/>
                </a:solidFill>
                <a:latin typeface="Arial"/>
                <a:ea typeface="Arial"/>
                <a:cs typeface="Arial"/>
                <a:sym typeface="Arial"/>
              </a:rPr>
              <a:t>ozljeđivanja)</a:t>
            </a:r>
          </a:p>
        </p:txBody>
      </p:sp>
      <p:sp>
        <p:nvSpPr>
          <p:cNvPr id="2599" name="Shape 2599"/>
          <p:cNvSpPr txBox="1">
            <a:spLocks noGrp="1"/>
          </p:cNvSpPr>
          <p:nvPr>
            <p:ph type="body" idx="1"/>
          </p:nvPr>
        </p:nvSpPr>
        <p:spPr>
          <a:xfrm>
            <a:off x="0" y="1125537"/>
            <a:ext cx="9144000" cy="57324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1. zaustaviti krvarenje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2. skinuti odjeću i obuću s ozlijedenog ekstremiteta ako to ozljeda dozvoljava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3. dezinficirati okolinu rane ali ranu ne ispirati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4. ranu prekriti sterilnom gazom i poviti je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5. imobilizirati za transport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6. dati analgetik ako ozlijeđeni ne povraća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7. kod šoka → sve mjere za liječenje šoka</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2603"/>
        <p:cNvGrpSpPr/>
        <p:nvPr/>
      </p:nvGrpSpPr>
      <p:grpSpPr>
        <a:xfrm>
          <a:off x="0" y="0"/>
          <a:ext cx="0" cy="0"/>
          <a:chOff x="0" y="0"/>
          <a:chExt cx="0" cy="0"/>
        </a:xfrm>
      </p:grpSpPr>
      <p:sp>
        <p:nvSpPr>
          <p:cNvPr id="2604" name="Shape 260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OZLJEDE GLAVE</a:t>
            </a:r>
          </a:p>
        </p:txBody>
      </p:sp>
      <p:sp>
        <p:nvSpPr>
          <p:cNvPr id="2605" name="Shape 2605"/>
          <p:cNvSpPr txBox="1">
            <a:spLocks noGrp="1"/>
          </p:cNvSpPr>
          <p:nvPr>
            <p:ph type="body" idx="1"/>
          </p:nvPr>
        </p:nvSpPr>
        <p:spPr>
          <a:xfrm>
            <a:off x="0" y="1412875"/>
            <a:ext cx="9144000" cy="54451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Zbog povećanog nasilja među mladima prema istraživanjima 60% sa sve težim posljedicama, nažalost i smrtnim</a:t>
            </a:r>
          </a:p>
        </p:txBody>
      </p:sp>
      <p:pic>
        <p:nvPicPr>
          <p:cNvPr id="2606" name="Shape 2606"/>
          <p:cNvPicPr preferRelativeResize="0"/>
          <p:nvPr/>
        </p:nvPicPr>
        <p:blipFill rotWithShape="1">
          <a:blip r:embed="rId3">
            <a:alphaModFix/>
          </a:blip>
          <a:srcRect/>
          <a:stretch/>
        </p:blipFill>
        <p:spPr>
          <a:xfrm>
            <a:off x="2700336" y="3467100"/>
            <a:ext cx="4176711" cy="3390900"/>
          </a:xfrm>
          <a:prstGeom prst="rect">
            <a:avLst/>
          </a:prstGeom>
          <a:noFill/>
          <a:ln>
            <a:noFill/>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sp>
        <p:nvSpPr>
          <p:cNvPr id="2611" name="Shape 2611"/>
          <p:cNvSpPr txBox="1">
            <a:spLocks noGrp="1"/>
          </p:cNvSpPr>
          <p:nvPr>
            <p:ph type="title"/>
          </p:nvPr>
        </p:nvSpPr>
        <p:spPr>
          <a:xfrm rot="10800000" flipH="1">
            <a:off x="457200" y="0"/>
            <a:ext cx="8229600" cy="698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612" name="Shape 2612"/>
          <p:cNvSpPr txBox="1">
            <a:spLocks noGrp="1"/>
          </p:cNvSpPr>
          <p:nvPr>
            <p:ph type="body" idx="1"/>
          </p:nvPr>
        </p:nvSpPr>
        <p:spPr>
          <a:xfrm>
            <a:off x="0" y="333375"/>
            <a:ext cx="8893175" cy="6524625"/>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rgbClr val="FF0000"/>
              </a:buClr>
              <a:buSzPct val="25000"/>
              <a:buFont typeface="Arial"/>
              <a:buNone/>
            </a:pPr>
            <a:r>
              <a:rPr lang="en-US" sz="4000" b="0" i="0" u="none" strike="noStrike" cap="none">
                <a:solidFill>
                  <a:srgbClr val="FF0000"/>
                </a:solidFill>
                <a:latin typeface="Arial"/>
                <a:ea typeface="Arial"/>
                <a:cs typeface="Arial"/>
                <a:sym typeface="Arial"/>
              </a:rPr>
              <a:t>POREMEĆAJ SVIJESTI JE RANI ZNAK OZLIJEDE MOZGA ILI PORASTA INTRAKRANIJALNOG TLAKA !!!</a:t>
            </a:r>
          </a:p>
        </p:txBody>
      </p:sp>
      <p:pic>
        <p:nvPicPr>
          <p:cNvPr id="2613" name="Shape 2613" descr="dizziness4"/>
          <p:cNvPicPr preferRelativeResize="0"/>
          <p:nvPr/>
        </p:nvPicPr>
        <p:blipFill rotWithShape="1">
          <a:blip r:embed="rId3">
            <a:alphaModFix/>
          </a:blip>
          <a:srcRect/>
          <a:stretch/>
        </p:blipFill>
        <p:spPr>
          <a:xfrm>
            <a:off x="3059111" y="2986086"/>
            <a:ext cx="2409824" cy="3871912"/>
          </a:xfrm>
          <a:prstGeom prst="rect">
            <a:avLst/>
          </a:prstGeom>
          <a:noFill/>
          <a:ln>
            <a:noFill/>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sp>
        <p:nvSpPr>
          <p:cNvPr id="2619" name="Shape 26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Prijelom baze lubanje</a:t>
            </a:r>
          </a:p>
        </p:txBody>
      </p:sp>
      <p:sp>
        <p:nvSpPr>
          <p:cNvPr id="2620" name="Shape 2620"/>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Uslijed silovitih tupih trauma nastaje prijelom kostiju koje oblikuju bazu lubanje</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2621" name="Shape 2621"/>
          <p:cNvPicPr preferRelativeResize="0"/>
          <p:nvPr/>
        </p:nvPicPr>
        <p:blipFill rotWithShape="1">
          <a:blip r:embed="rId3">
            <a:alphaModFix/>
          </a:blip>
          <a:srcRect/>
          <a:stretch/>
        </p:blipFill>
        <p:spPr>
          <a:xfrm>
            <a:off x="2124075" y="2754311"/>
            <a:ext cx="3803649" cy="4103687"/>
          </a:xfrm>
          <a:prstGeom prst="rect">
            <a:avLst/>
          </a:prstGeom>
          <a:noFill/>
          <a:ln>
            <a:noFill/>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2626"/>
        <p:cNvGrpSpPr/>
        <p:nvPr/>
      </p:nvGrpSpPr>
      <p:grpSpPr>
        <a:xfrm>
          <a:off x="0" y="0"/>
          <a:ext cx="0" cy="0"/>
          <a:chOff x="0" y="0"/>
          <a:chExt cx="0" cy="0"/>
        </a:xfrm>
      </p:grpSpPr>
      <p:sp>
        <p:nvSpPr>
          <p:cNvPr id="2627" name="Shape 2627"/>
          <p:cNvSpPr txBox="1">
            <a:spLocks noGrp="1"/>
          </p:cNvSpPr>
          <p:nvPr>
            <p:ph type="title"/>
          </p:nvPr>
        </p:nvSpPr>
        <p:spPr>
          <a:xfrm rot="10800000" flipH="1">
            <a:off x="457200" y="0"/>
            <a:ext cx="8229600" cy="698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628" name="Shape 2628"/>
          <p:cNvSpPr txBox="1">
            <a:spLocks noGrp="1"/>
          </p:cNvSpPr>
          <p:nvPr>
            <p:ph type="body" idx="1"/>
          </p:nvPr>
        </p:nvSpPr>
        <p:spPr>
          <a:xfrm>
            <a:off x="0" y="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Ovi prijelomi se često spajaju sa šupljinama sinusa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Ovakva komunikacija može uzrokovati prodor mikroorganizama u lubanju i infekciju</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 Kirurški zahvat</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nije potreban </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ako ne postoje</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druge ozljede</a:t>
            </a:r>
            <a:br>
              <a:rPr lang="en-US" sz="3600" b="0" i="0" u="none" strike="noStrike" cap="none">
                <a:solidFill>
                  <a:schemeClr val="accent2"/>
                </a:solidFill>
                <a:latin typeface="Arial"/>
                <a:ea typeface="Arial"/>
                <a:cs typeface="Arial"/>
                <a:sym typeface="Arial"/>
              </a:rPr>
            </a:br>
            <a:endParaRPr lang="en-US" sz="3600" b="0" i="0" u="none" strike="noStrike" cap="none">
              <a:solidFill>
                <a:schemeClr val="accent2"/>
              </a:solidFill>
              <a:latin typeface="Arial"/>
              <a:ea typeface="Arial"/>
              <a:cs typeface="Arial"/>
              <a:sym typeface="Arial"/>
            </a:endParaRPr>
          </a:p>
        </p:txBody>
      </p:sp>
      <p:pic>
        <p:nvPicPr>
          <p:cNvPr id="2629" name="Shape 2629" descr="st029297"/>
          <p:cNvPicPr preferRelativeResize="0"/>
          <p:nvPr/>
        </p:nvPicPr>
        <p:blipFill rotWithShape="1">
          <a:blip r:embed="rId3">
            <a:alphaModFix/>
          </a:blip>
          <a:srcRect/>
          <a:stretch/>
        </p:blipFill>
        <p:spPr>
          <a:xfrm>
            <a:off x="3635375" y="2613025"/>
            <a:ext cx="5508625" cy="4244974"/>
          </a:xfrm>
          <a:prstGeom prst="rect">
            <a:avLst/>
          </a:prstGeom>
          <a:noFill/>
          <a:ln>
            <a:noFill/>
          </a:ln>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2634"/>
        <p:cNvGrpSpPr/>
        <p:nvPr/>
      </p:nvGrpSpPr>
      <p:grpSpPr>
        <a:xfrm>
          <a:off x="0" y="0"/>
          <a:ext cx="0" cy="0"/>
          <a:chOff x="0" y="0"/>
          <a:chExt cx="0" cy="0"/>
        </a:xfrm>
      </p:grpSpPr>
      <p:sp>
        <p:nvSpPr>
          <p:cNvPr id="2635" name="Shape 2635"/>
          <p:cNvSpPr txBox="1">
            <a:spLocks noGrp="1"/>
          </p:cNvSpPr>
          <p:nvPr>
            <p:ph type="title"/>
          </p:nvPr>
        </p:nvSpPr>
        <p:spPr>
          <a:xfrm>
            <a:off x="0" y="0"/>
            <a:ext cx="8686800" cy="836612"/>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Battleov znak</a:t>
            </a:r>
          </a:p>
        </p:txBody>
      </p:sp>
      <p:sp>
        <p:nvSpPr>
          <p:cNvPr id="2636" name="Shape 2636"/>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637" name="Shape 2637" descr="battle"/>
          <p:cNvPicPr preferRelativeResize="0"/>
          <p:nvPr/>
        </p:nvPicPr>
        <p:blipFill rotWithShape="1">
          <a:blip r:embed="rId3">
            <a:alphaModFix/>
          </a:blip>
          <a:srcRect/>
          <a:stretch/>
        </p:blipFill>
        <p:spPr>
          <a:xfrm>
            <a:off x="827087" y="2060575"/>
            <a:ext cx="2528886" cy="2663824"/>
          </a:xfrm>
          <a:prstGeom prst="rect">
            <a:avLst/>
          </a:prstGeom>
          <a:noFill/>
          <a:ln>
            <a:noFill/>
          </a:ln>
        </p:spPr>
      </p:pic>
      <p:pic>
        <p:nvPicPr>
          <p:cNvPr id="2638" name="Shape 2638" descr="1603817-1607640-1680207-1769374"/>
          <p:cNvPicPr preferRelativeResize="0"/>
          <p:nvPr/>
        </p:nvPicPr>
        <p:blipFill rotWithShape="1">
          <a:blip r:embed="rId4">
            <a:alphaModFix/>
          </a:blip>
          <a:srcRect/>
          <a:stretch/>
        </p:blipFill>
        <p:spPr>
          <a:xfrm>
            <a:off x="3563937" y="620712"/>
            <a:ext cx="5580061" cy="5454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hlink"/>
              </a:buClr>
              <a:buSzPct val="25000"/>
              <a:buFont typeface="Arial"/>
              <a:buNone/>
            </a:pPr>
            <a:r>
              <a:rPr lang="en-US" sz="3600" b="0" i="0" u="none" strike="noStrike" cap="none">
                <a:solidFill>
                  <a:schemeClr val="hlink"/>
                </a:solidFill>
                <a:latin typeface="Arial"/>
                <a:ea typeface="Arial"/>
                <a:cs typeface="Arial"/>
                <a:sym typeface="Arial"/>
              </a:rPr>
              <a:t>Stražnja tibijalna arterija</a:t>
            </a:r>
          </a:p>
        </p:txBody>
      </p:sp>
      <p:sp>
        <p:nvSpPr>
          <p:cNvPr id="386" name="Shape 386"/>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87" name="Shape 387" descr="Taking posterior tibial pulse"/>
          <p:cNvPicPr preferRelativeResize="0"/>
          <p:nvPr/>
        </p:nvPicPr>
        <p:blipFill rotWithShape="1">
          <a:blip r:embed="rId3">
            <a:alphaModFix/>
          </a:blip>
          <a:srcRect/>
          <a:stretch/>
        </p:blipFill>
        <p:spPr>
          <a:xfrm>
            <a:off x="0" y="1906586"/>
            <a:ext cx="4716462" cy="4270375"/>
          </a:xfrm>
          <a:prstGeom prst="rect">
            <a:avLst/>
          </a:prstGeom>
          <a:noFill/>
          <a:ln>
            <a:noFill/>
          </a:ln>
        </p:spPr>
      </p:pic>
      <p:pic>
        <p:nvPicPr>
          <p:cNvPr id="388" name="Shape 388" descr="Diagram of posterior tibial artery and pulse"/>
          <p:cNvPicPr preferRelativeResize="0"/>
          <p:nvPr/>
        </p:nvPicPr>
        <p:blipFill rotWithShape="1">
          <a:blip r:embed="rId4">
            <a:alphaModFix/>
          </a:blip>
          <a:srcRect/>
          <a:stretch/>
        </p:blipFill>
        <p:spPr>
          <a:xfrm>
            <a:off x="4716462" y="2060575"/>
            <a:ext cx="4427537" cy="3822700"/>
          </a:xfrm>
          <a:prstGeom prst="rect">
            <a:avLst/>
          </a:prstGeom>
          <a:noFill/>
          <a:ln>
            <a:noFill/>
          </a:ln>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sp>
        <p:nvSpPr>
          <p:cNvPr id="2644" name="Shape 2644"/>
          <p:cNvSpPr txBox="1">
            <a:spLocks noGrp="1"/>
          </p:cNvSpPr>
          <p:nvPr>
            <p:ph type="title"/>
          </p:nvPr>
        </p:nvSpPr>
        <p:spPr>
          <a:xfrm>
            <a:off x="0" y="274637"/>
            <a:ext cx="86868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Rakunove</a:t>
            </a:r>
            <a:br>
              <a:rPr lang="en-US" sz="4000" b="0" i="0" u="none" strike="noStrike" cap="none">
                <a:solidFill>
                  <a:schemeClr val="accent2"/>
                </a:solidFill>
                <a:latin typeface="Arial"/>
                <a:ea typeface="Arial"/>
                <a:cs typeface="Arial"/>
                <a:sym typeface="Arial"/>
              </a:rPr>
            </a:br>
            <a:r>
              <a:rPr lang="en-US" sz="4000" b="0" i="0" u="none" strike="noStrike" cap="none">
                <a:solidFill>
                  <a:schemeClr val="accent2"/>
                </a:solidFill>
                <a:latin typeface="Arial"/>
                <a:ea typeface="Arial"/>
                <a:cs typeface="Arial"/>
                <a:sym typeface="Arial"/>
              </a:rPr>
              <a:t> oči</a:t>
            </a:r>
          </a:p>
        </p:txBody>
      </p:sp>
      <p:pic>
        <p:nvPicPr>
          <p:cNvPr id="2645" name="Shape 2645"/>
          <p:cNvPicPr preferRelativeResize="0"/>
          <p:nvPr/>
        </p:nvPicPr>
        <p:blipFill rotWithShape="1">
          <a:blip r:embed="rId3">
            <a:alphaModFix/>
          </a:blip>
          <a:srcRect/>
          <a:stretch/>
        </p:blipFill>
        <p:spPr>
          <a:xfrm>
            <a:off x="2844800" y="0"/>
            <a:ext cx="6299200" cy="6858000"/>
          </a:xfrm>
          <a:prstGeom prst="rect">
            <a:avLst/>
          </a:prstGeom>
          <a:noFill/>
          <a:ln>
            <a:noFill/>
          </a:ln>
        </p:spPr>
      </p:pic>
      <p:pic>
        <p:nvPicPr>
          <p:cNvPr id="2646" name="Shape 2646"/>
          <p:cNvPicPr preferRelativeResize="0">
            <a:picLocks noGrp="1"/>
          </p:cNvPicPr>
          <p:nvPr>
            <p:ph type="body" idx="1"/>
          </p:nvPr>
        </p:nvPicPr>
        <p:blipFill rotWithShape="1">
          <a:blip r:embed="rId4">
            <a:alphaModFix/>
          </a:blip>
          <a:srcRect/>
          <a:stretch/>
        </p:blipFill>
        <p:spPr>
          <a:xfrm>
            <a:off x="0" y="4883150"/>
            <a:ext cx="3317875" cy="1974850"/>
          </a:xfrm>
          <a:prstGeom prst="rect">
            <a:avLst/>
          </a:prstGeom>
          <a:noFill/>
          <a:ln>
            <a:noFill/>
          </a:ln>
        </p:spPr>
      </p:pic>
      <p:pic>
        <p:nvPicPr>
          <p:cNvPr id="2647" name="Shape 2647" descr="raccoon"/>
          <p:cNvPicPr preferRelativeResize="0"/>
          <p:nvPr/>
        </p:nvPicPr>
        <p:blipFill rotWithShape="1">
          <a:blip r:embed="rId5">
            <a:alphaModFix/>
          </a:blip>
          <a:srcRect/>
          <a:stretch/>
        </p:blipFill>
        <p:spPr>
          <a:xfrm>
            <a:off x="0" y="1628775"/>
            <a:ext cx="2916236" cy="2854324"/>
          </a:xfrm>
          <a:prstGeom prst="rect">
            <a:avLst/>
          </a:prstGeom>
          <a:noFill/>
          <a:ln>
            <a:noFill/>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2652" name="Shape 2652"/>
          <p:cNvSpPr txBox="1">
            <a:spLocks noGrp="1"/>
          </p:cNvSpPr>
          <p:nvPr>
            <p:ph type="title"/>
          </p:nvPr>
        </p:nvSpPr>
        <p:spPr>
          <a:xfrm>
            <a:off x="457200" y="0"/>
            <a:ext cx="8229600" cy="7651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Krv i likvor iz uha</a:t>
            </a:r>
          </a:p>
        </p:txBody>
      </p:sp>
      <p:sp>
        <p:nvSpPr>
          <p:cNvPr id="2653" name="Shape 265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654" name="Shape 2654" descr="Base%20of%20skull%20fracture1"/>
          <p:cNvPicPr preferRelativeResize="0"/>
          <p:nvPr/>
        </p:nvPicPr>
        <p:blipFill rotWithShape="1">
          <a:blip r:embed="rId3">
            <a:alphaModFix/>
          </a:blip>
          <a:srcRect/>
          <a:stretch/>
        </p:blipFill>
        <p:spPr>
          <a:xfrm>
            <a:off x="0" y="733425"/>
            <a:ext cx="9144000" cy="6124574"/>
          </a:xfrm>
          <a:prstGeom prst="rect">
            <a:avLst/>
          </a:prstGeom>
          <a:noFill/>
          <a:ln>
            <a:noFill/>
          </a:ln>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2658"/>
        <p:cNvGrpSpPr/>
        <p:nvPr/>
      </p:nvGrpSpPr>
      <p:grpSpPr>
        <a:xfrm>
          <a:off x="0" y="0"/>
          <a:ext cx="0" cy="0"/>
          <a:chOff x="0" y="0"/>
          <a:chExt cx="0" cy="0"/>
        </a:xfrm>
      </p:grpSpPr>
      <p:sp>
        <p:nvSpPr>
          <p:cNvPr id="2659" name="Shape 26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Likvor iz nosa</a:t>
            </a:r>
          </a:p>
        </p:txBody>
      </p:sp>
      <p:pic>
        <p:nvPicPr>
          <p:cNvPr id="2660" name="Shape 2660"/>
          <p:cNvPicPr preferRelativeResize="0">
            <a:picLocks noGrp="1"/>
          </p:cNvPicPr>
          <p:nvPr>
            <p:ph type="body" idx="1"/>
          </p:nvPr>
        </p:nvPicPr>
        <p:blipFill rotWithShape="1">
          <a:blip r:embed="rId3">
            <a:alphaModFix/>
          </a:blip>
          <a:srcRect/>
          <a:stretch/>
        </p:blipFill>
        <p:spPr>
          <a:xfrm>
            <a:off x="6391275" y="1989136"/>
            <a:ext cx="2752725" cy="3384550"/>
          </a:xfrm>
          <a:prstGeom prst="rect">
            <a:avLst/>
          </a:prstGeom>
          <a:noFill/>
          <a:ln>
            <a:noFill/>
          </a:ln>
        </p:spPr>
      </p:pic>
      <p:sp>
        <p:nvSpPr>
          <p:cNvPr id="2661" name="Shape 2661"/>
          <p:cNvSpPr txBox="1"/>
          <p:nvPr/>
        </p:nvSpPr>
        <p:spPr>
          <a:xfrm>
            <a:off x="4479925" y="3246436"/>
            <a:ext cx="184149"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pic>
        <p:nvPicPr>
          <p:cNvPr id="2662" name="Shape 2662" descr="0"/>
          <p:cNvPicPr preferRelativeResize="0"/>
          <p:nvPr/>
        </p:nvPicPr>
        <p:blipFill rotWithShape="1">
          <a:blip r:embed="rId4">
            <a:alphaModFix/>
          </a:blip>
          <a:srcRect/>
          <a:stretch/>
        </p:blipFill>
        <p:spPr>
          <a:xfrm>
            <a:off x="0" y="2024061"/>
            <a:ext cx="6443661" cy="4833937"/>
          </a:xfrm>
          <a:prstGeom prst="rect">
            <a:avLst/>
          </a:prstGeom>
          <a:noFill/>
          <a:ln>
            <a:noFill/>
          </a:ln>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2666"/>
        <p:cNvGrpSpPr/>
        <p:nvPr/>
      </p:nvGrpSpPr>
      <p:grpSpPr>
        <a:xfrm>
          <a:off x="0" y="0"/>
          <a:ext cx="0" cy="0"/>
          <a:chOff x="0" y="0"/>
          <a:chExt cx="0" cy="0"/>
        </a:xfrm>
      </p:grpSpPr>
      <p:sp>
        <p:nvSpPr>
          <p:cNvPr id="2667" name="Shape 266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668" name="Shape 2668"/>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669" name="Shape 2669"/>
          <p:cNvPicPr preferRelativeResize="0"/>
          <p:nvPr/>
        </p:nvPicPr>
        <p:blipFill rotWithShape="1">
          <a:blip r:embed="rId3">
            <a:alphaModFix/>
          </a:blip>
          <a:srcRect/>
          <a:stretch/>
        </p:blipFill>
        <p:spPr>
          <a:xfrm>
            <a:off x="539750" y="11112"/>
            <a:ext cx="8101012" cy="6846887"/>
          </a:xfrm>
          <a:prstGeom prst="rect">
            <a:avLst/>
          </a:prstGeom>
          <a:noFill/>
          <a:ln>
            <a:noFill/>
          </a:ln>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sp>
        <p:nvSpPr>
          <p:cNvPr id="2674" name="Shape 2674"/>
          <p:cNvSpPr txBox="1">
            <a:spLocks noGrp="1"/>
          </p:cNvSpPr>
          <p:nvPr>
            <p:ph type="title"/>
          </p:nvPr>
        </p:nvSpPr>
        <p:spPr>
          <a:xfrm>
            <a:off x="457200" y="0"/>
            <a:ext cx="8229600" cy="11255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POTRES MOZGA</a:t>
            </a:r>
          </a:p>
        </p:txBody>
      </p:sp>
      <p:pic>
        <p:nvPicPr>
          <p:cNvPr id="2675" name="Shape 2675" descr="File:Concussion mechanics.svg"/>
          <p:cNvPicPr preferRelativeResize="0">
            <a:picLocks noGrp="1"/>
          </p:cNvPicPr>
          <p:nvPr>
            <p:ph type="body" idx="1"/>
          </p:nvPr>
        </p:nvPicPr>
        <p:blipFill rotWithShape="1">
          <a:blip r:embed="rId3">
            <a:alphaModFix/>
          </a:blip>
          <a:srcRect/>
          <a:stretch/>
        </p:blipFill>
        <p:spPr>
          <a:xfrm>
            <a:off x="1685925" y="692150"/>
            <a:ext cx="5586411" cy="6570661"/>
          </a:xfrm>
          <a:prstGeom prst="rect">
            <a:avLst/>
          </a:prstGeom>
          <a:noFill/>
          <a:ln>
            <a:noFill/>
          </a:ln>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2680" name="Shape 2680"/>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681" name="Shape 2681"/>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Nema</a:t>
            </a:r>
            <a:r>
              <a:rPr lang="en-US" sz="4000" b="0" i="0" u="none" strike="noStrike" cap="none">
                <a:solidFill>
                  <a:schemeClr val="accent2"/>
                </a:solidFill>
                <a:latin typeface="Arial"/>
                <a:ea typeface="Arial"/>
                <a:cs typeface="Arial"/>
                <a:sym typeface="Arial"/>
              </a:rPr>
              <a:t> strukturalne ozljede mozga</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Svijest</a:t>
            </a:r>
            <a:r>
              <a:rPr lang="en-US" sz="4000" b="0" i="0" u="none" strike="noStrike" cap="none">
                <a:solidFill>
                  <a:schemeClr val="accent2"/>
                </a:solidFill>
                <a:latin typeface="Arial"/>
                <a:ea typeface="Arial"/>
                <a:cs typeface="Arial"/>
                <a:sym typeface="Arial"/>
              </a:rPr>
              <a:t> – nakon ozljede je prisutan varijabilan period gubitka svijesti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Svijest se vraća spontano</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Može biti prisutna kratkotrajna retrogradna amnezija</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Pridruženi simptomi</a:t>
            </a:r>
            <a:r>
              <a:rPr lang="en-US" sz="4000" b="0" i="0" u="none" strike="noStrike" cap="none">
                <a:solidFill>
                  <a:schemeClr val="accent2"/>
                </a:solidFill>
                <a:latin typeface="Arial"/>
                <a:ea typeface="Arial"/>
                <a:cs typeface="Arial"/>
                <a:sym typeface="Arial"/>
              </a:rPr>
              <a:t>:vrtoglavica, glavobolja, zujanje u ušima, mučnina</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sp>
        <p:nvSpPr>
          <p:cNvPr id="2686" name="Shape 2686"/>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KONTUZIJA MOZGA</a:t>
            </a:r>
          </a:p>
        </p:txBody>
      </p:sp>
      <p:sp>
        <p:nvSpPr>
          <p:cNvPr id="2687" name="Shape 2687"/>
          <p:cNvSpPr txBox="1">
            <a:spLocks noGrp="1"/>
          </p:cNvSpPr>
          <p:nvPr>
            <p:ph type="body" idx="1"/>
          </p:nvPr>
        </p:nvSpPr>
        <p:spPr>
          <a:xfrm>
            <a:off x="0" y="1196975"/>
            <a:ext cx="9144000" cy="56610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Oštećenje </a:t>
            </a:r>
            <a:r>
              <a:rPr lang="en-US" sz="4000" b="0" i="0" u="none" strike="noStrike" cap="none">
                <a:solidFill>
                  <a:schemeClr val="accent2"/>
                </a:solidFill>
                <a:latin typeface="Arial"/>
                <a:ea typeface="Arial"/>
                <a:cs typeface="Arial"/>
                <a:sym typeface="Arial"/>
              </a:rPr>
              <a:t>moždanog tkiva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Oticanje mozga može biti brzo i teško </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Svijest</a:t>
            </a:r>
            <a:r>
              <a:rPr lang="en-US" sz="4000" b="0" i="0" u="none" strike="noStrike" cap="none">
                <a:solidFill>
                  <a:schemeClr val="accent2"/>
                </a:solidFill>
                <a:latin typeface="Arial"/>
                <a:ea typeface="Arial"/>
                <a:cs typeface="Arial"/>
                <a:sym typeface="Arial"/>
              </a:rPr>
              <a:t> – produžen je gubitak svijesti, teška konfuzija ili amnezija</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Pridruženi simptomi</a:t>
            </a:r>
            <a:r>
              <a:rPr lang="en-US" sz="4000" b="0" i="0" u="none" strike="noStrike" cap="none">
                <a:solidFill>
                  <a:schemeClr val="accent2"/>
                </a:solidFill>
                <a:latin typeface="Arial"/>
                <a:ea typeface="Arial"/>
                <a:cs typeface="Arial"/>
                <a:sym typeface="Arial"/>
              </a:rPr>
              <a:t> – neurološki ispadi, promjene ponašanja</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2691"/>
        <p:cNvGrpSpPr/>
        <p:nvPr/>
      </p:nvGrpSpPr>
      <p:grpSpPr>
        <a:xfrm>
          <a:off x="0" y="0"/>
          <a:ext cx="0" cy="0"/>
          <a:chOff x="0" y="0"/>
          <a:chExt cx="0" cy="0"/>
        </a:xfrm>
      </p:grpSpPr>
      <p:sp>
        <p:nvSpPr>
          <p:cNvPr id="2692" name="Shape 26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693" name="Shape 269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694" name="Shape 2694"/>
          <p:cNvPicPr preferRelativeResize="0"/>
          <p:nvPr/>
        </p:nvPicPr>
        <p:blipFill rotWithShape="1">
          <a:blip r:embed="rId3">
            <a:alphaModFix/>
          </a:blip>
          <a:srcRect/>
          <a:stretch/>
        </p:blipFill>
        <p:spPr>
          <a:xfrm>
            <a:off x="3524250" y="260350"/>
            <a:ext cx="5619750" cy="6237286"/>
          </a:xfrm>
          <a:prstGeom prst="rect">
            <a:avLst/>
          </a:prstGeom>
          <a:noFill/>
          <a:ln>
            <a:noFill/>
          </a:ln>
        </p:spPr>
      </p:pic>
      <p:pic>
        <p:nvPicPr>
          <p:cNvPr id="2695" name="Shape 2695" descr="ANd9GcTPQYecHGwoTGqqCHOkzvE5TGQncj967zLmUM3VcC0bCJ0ZOt_f"/>
          <p:cNvPicPr preferRelativeResize="0"/>
          <p:nvPr/>
        </p:nvPicPr>
        <p:blipFill rotWithShape="1">
          <a:blip r:embed="rId4">
            <a:alphaModFix/>
          </a:blip>
          <a:srcRect/>
          <a:stretch/>
        </p:blipFill>
        <p:spPr>
          <a:xfrm>
            <a:off x="0" y="3213100"/>
            <a:ext cx="4500561" cy="2930525"/>
          </a:xfrm>
          <a:prstGeom prst="rect">
            <a:avLst/>
          </a:prstGeom>
          <a:noFill/>
          <a:ln>
            <a:noFill/>
          </a:ln>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Shape 2700"/>
          <p:cNvSpPr txBox="1">
            <a:spLocks noGrp="1"/>
          </p:cNvSpPr>
          <p:nvPr>
            <p:ph type="title"/>
          </p:nvPr>
        </p:nvSpPr>
        <p:spPr>
          <a:xfrm>
            <a:off x="0" y="0"/>
            <a:ext cx="9144000" cy="126841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SUBARAHNOIDALNO KRVARENJE</a:t>
            </a:r>
          </a:p>
        </p:txBody>
      </p:sp>
      <p:sp>
        <p:nvSpPr>
          <p:cNvPr id="2701" name="Shape 2701"/>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 </a:t>
            </a:r>
            <a:r>
              <a:rPr lang="en-US" sz="4000" b="0" i="0" u="none" strike="noStrike" cap="none">
                <a:solidFill>
                  <a:schemeClr val="accent2"/>
                </a:solidFill>
                <a:latin typeface="Arial"/>
                <a:ea typeface="Arial"/>
                <a:cs typeface="Arial"/>
                <a:sym typeface="Arial"/>
              </a:rPr>
              <a:t>krvarenje u subarahnoidalnom prostoru – između arahnoideje i pie mater</a:t>
            </a:r>
          </a:p>
        </p:txBody>
      </p:sp>
      <p:pic>
        <p:nvPicPr>
          <p:cNvPr id="2702" name="Shape 2702" descr="subarachinoid_hemorrhage1"/>
          <p:cNvPicPr preferRelativeResize="0"/>
          <p:nvPr/>
        </p:nvPicPr>
        <p:blipFill rotWithShape="1">
          <a:blip r:embed="rId3">
            <a:alphaModFix/>
          </a:blip>
          <a:srcRect/>
          <a:stretch/>
        </p:blipFill>
        <p:spPr>
          <a:xfrm>
            <a:off x="0" y="3128961"/>
            <a:ext cx="4284661" cy="3729036"/>
          </a:xfrm>
          <a:prstGeom prst="rect">
            <a:avLst/>
          </a:prstGeom>
          <a:noFill/>
          <a:ln>
            <a:noFill/>
          </a:ln>
        </p:spPr>
      </p:pic>
      <p:pic>
        <p:nvPicPr>
          <p:cNvPr id="2703" name="Shape 2703" descr="subh_non"/>
          <p:cNvPicPr preferRelativeResize="0"/>
          <p:nvPr/>
        </p:nvPicPr>
        <p:blipFill rotWithShape="1">
          <a:blip r:embed="rId4">
            <a:alphaModFix/>
          </a:blip>
          <a:srcRect/>
          <a:stretch/>
        </p:blipFill>
        <p:spPr>
          <a:xfrm>
            <a:off x="4211637" y="2835275"/>
            <a:ext cx="4932362" cy="4022724"/>
          </a:xfrm>
          <a:prstGeom prst="rect">
            <a:avLst/>
          </a:prstGeom>
          <a:noFill/>
          <a:ln>
            <a:noFill/>
          </a:ln>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Shape 2708"/>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709" name="Shape 2709"/>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Tekućina</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“curi” u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mozak</a:t>
            </a:r>
          </a:p>
          <a:p>
            <a:pPr marL="342900" marR="0" lvl="0" indent="-342900" algn="l" rtl="0">
              <a:lnSpc>
                <a:spcPct val="100000"/>
              </a:lnSpc>
              <a:spcBef>
                <a:spcPts val="800"/>
              </a:spcBef>
              <a:spcAft>
                <a:spcPts val="0"/>
              </a:spcAft>
              <a:buClr>
                <a:schemeClr val="dk1"/>
              </a:buClr>
              <a:buSzPct val="25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Curenje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tekućine povećava edem</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Pridruženi simptomi</a:t>
            </a:r>
            <a:r>
              <a:rPr lang="en-US" sz="4000" b="0" i="0" u="none" strike="noStrike" cap="none">
                <a:solidFill>
                  <a:schemeClr val="accent2"/>
                </a:solidFill>
                <a:latin typeface="Arial"/>
                <a:ea typeface="Arial"/>
                <a:cs typeface="Arial"/>
                <a:sym typeface="Arial"/>
              </a:rPr>
              <a:t> – teška glavobolja, koma, povraćanje</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2710" name="Shape 2710" descr="exh53858"/>
          <p:cNvPicPr preferRelativeResize="0"/>
          <p:nvPr/>
        </p:nvPicPr>
        <p:blipFill rotWithShape="1">
          <a:blip r:embed="rId3">
            <a:alphaModFix/>
          </a:blip>
          <a:srcRect/>
          <a:stretch/>
        </p:blipFill>
        <p:spPr>
          <a:xfrm>
            <a:off x="2700336" y="0"/>
            <a:ext cx="6443661" cy="37861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DIJAGNOSTIČKI POSTUPAK</a:t>
            </a:r>
          </a:p>
        </p:txBody>
      </p:sp>
      <p:sp>
        <p:nvSpPr>
          <p:cNvPr id="186" name="Shape 186"/>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Stanje svijesti</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Disanje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Rad srca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RR</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Vanjsko krvarenje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Ostale ozlijede</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Sigurni znaci smrti</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hlink"/>
              </a:buClr>
              <a:buSzPct val="25000"/>
              <a:buFont typeface="Arial"/>
              <a:buNone/>
            </a:pPr>
            <a:r>
              <a:rPr lang="en-US" sz="3600" b="0" i="0" u="none" strike="noStrike" cap="none">
                <a:solidFill>
                  <a:schemeClr val="hlink"/>
                </a:solidFill>
                <a:latin typeface="Arial"/>
                <a:ea typeface="Arial"/>
                <a:cs typeface="Arial"/>
                <a:sym typeface="Arial"/>
              </a:rPr>
              <a:t>Dorzalna arterija</a:t>
            </a:r>
          </a:p>
        </p:txBody>
      </p:sp>
      <p:sp>
        <p:nvSpPr>
          <p:cNvPr id="394" name="Shape 394"/>
          <p:cNvSpPr txBox="1">
            <a:spLocks noGrp="1"/>
          </p:cNvSpPr>
          <p:nvPr>
            <p:ph type="body" idx="1"/>
          </p:nvPr>
        </p:nvSpPr>
        <p:spPr>
          <a:xfrm>
            <a:off x="457200" y="1600200"/>
            <a:ext cx="8686800" cy="5257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95" name="Shape 395" descr="Taking dorsalis pedis pulse"/>
          <p:cNvPicPr preferRelativeResize="0"/>
          <p:nvPr/>
        </p:nvPicPr>
        <p:blipFill rotWithShape="1">
          <a:blip r:embed="rId3">
            <a:alphaModFix/>
          </a:blip>
          <a:srcRect/>
          <a:stretch/>
        </p:blipFill>
        <p:spPr>
          <a:xfrm>
            <a:off x="0" y="2060575"/>
            <a:ext cx="5580061" cy="3922712"/>
          </a:xfrm>
          <a:prstGeom prst="rect">
            <a:avLst/>
          </a:prstGeom>
          <a:noFill/>
          <a:ln>
            <a:noFill/>
          </a:ln>
        </p:spPr>
      </p:pic>
      <p:pic>
        <p:nvPicPr>
          <p:cNvPr id="396" name="Shape 396" descr="Diagram of dorsalis pedis artery and pulse"/>
          <p:cNvPicPr preferRelativeResize="0"/>
          <p:nvPr/>
        </p:nvPicPr>
        <p:blipFill rotWithShape="1">
          <a:blip r:embed="rId4">
            <a:alphaModFix/>
          </a:blip>
          <a:srcRect/>
          <a:stretch/>
        </p:blipFill>
        <p:spPr>
          <a:xfrm>
            <a:off x="5629275" y="1989136"/>
            <a:ext cx="3514724" cy="3671886"/>
          </a:xfrm>
          <a:prstGeom prst="rect">
            <a:avLst/>
          </a:prstGeom>
          <a:noFill/>
          <a:ln>
            <a:noFill/>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sp>
        <p:nvSpPr>
          <p:cNvPr id="2715" name="Shape 2715"/>
          <p:cNvSpPr txBox="1">
            <a:spLocks noGrp="1"/>
          </p:cNvSpPr>
          <p:nvPr>
            <p:ph type="title"/>
          </p:nvPr>
        </p:nvSpPr>
        <p:spPr>
          <a:xfrm>
            <a:off x="457200" y="260350"/>
            <a:ext cx="8229600" cy="7921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EPIDURALNO KRVARENJE</a:t>
            </a:r>
          </a:p>
        </p:txBody>
      </p:sp>
      <p:sp>
        <p:nvSpPr>
          <p:cNvPr id="2716" name="Shape 2716"/>
          <p:cNvSpPr txBox="1">
            <a:spLocks noGrp="1"/>
          </p:cNvSpPr>
          <p:nvPr>
            <p:ph type="body" idx="1"/>
          </p:nvPr>
        </p:nvSpPr>
        <p:spPr>
          <a:xfrm>
            <a:off x="0" y="908050"/>
            <a:ext cx="8686800" cy="521811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Krvarenje između lubanje i dure</a:t>
            </a:r>
          </a:p>
        </p:txBody>
      </p:sp>
      <p:pic>
        <p:nvPicPr>
          <p:cNvPr id="2717" name="Shape 2717"/>
          <p:cNvPicPr preferRelativeResize="0"/>
          <p:nvPr/>
        </p:nvPicPr>
        <p:blipFill rotWithShape="1">
          <a:blip r:embed="rId3">
            <a:alphaModFix/>
          </a:blip>
          <a:srcRect/>
          <a:stretch/>
        </p:blipFill>
        <p:spPr>
          <a:xfrm>
            <a:off x="755650" y="1554162"/>
            <a:ext cx="7669212" cy="5303836"/>
          </a:xfrm>
          <a:prstGeom prst="rect">
            <a:avLst/>
          </a:prstGeom>
          <a:noFill/>
          <a:ln>
            <a:noFill/>
          </a:ln>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2722" name="Shape 2722"/>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723" name="Shape 2723"/>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To je </a:t>
            </a:r>
            <a:r>
              <a:rPr lang="en-US" sz="4000" b="0" i="0" u="none" strike="noStrike" cap="none">
                <a:solidFill>
                  <a:srgbClr val="FF0000"/>
                </a:solidFill>
                <a:latin typeface="Arial"/>
                <a:ea typeface="Arial"/>
                <a:cs typeface="Arial"/>
                <a:sym typeface="Arial"/>
              </a:rPr>
              <a:t>arterijsko</a:t>
            </a:r>
            <a:r>
              <a:rPr lang="en-US" sz="4000" b="0" i="0" u="none" strike="noStrike" cap="none">
                <a:solidFill>
                  <a:schemeClr val="accent2"/>
                </a:solidFill>
                <a:latin typeface="Arial"/>
                <a:ea typeface="Arial"/>
                <a:cs typeface="Arial"/>
                <a:sym typeface="Arial"/>
              </a:rPr>
              <a:t> krvarenje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Često je udruženo s prijelomom temporalne kosti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Inicijalni gubitak svijesti uz “lucidne intervale”</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Pridruženi simptomi </a:t>
            </a:r>
            <a:r>
              <a:rPr lang="en-US" sz="4000" b="0" i="0" u="none" strike="noStrike" cap="none">
                <a:solidFill>
                  <a:schemeClr val="accent2"/>
                </a:solidFill>
                <a:latin typeface="Arial"/>
                <a:ea typeface="Arial"/>
                <a:cs typeface="Arial"/>
                <a:sym typeface="Arial"/>
              </a:rPr>
              <a:t>– dilatirana fiksirana zjenica, znakovi povišenog intrakranijalnog tlaka, gubitak svijesti, paraliza, smrt</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2727"/>
        <p:cNvGrpSpPr/>
        <p:nvPr/>
      </p:nvGrpSpPr>
      <p:grpSpPr>
        <a:xfrm>
          <a:off x="0" y="0"/>
          <a:ext cx="0" cy="0"/>
          <a:chOff x="0" y="0"/>
          <a:chExt cx="0" cy="0"/>
        </a:xfrm>
      </p:grpSpPr>
      <p:sp>
        <p:nvSpPr>
          <p:cNvPr id="2728" name="Shape 2728"/>
          <p:cNvSpPr txBox="1">
            <a:spLocks noGrp="1"/>
          </p:cNvSpPr>
          <p:nvPr>
            <p:ph type="ctrTitle"/>
          </p:nvPr>
        </p:nvSpPr>
        <p:spPr>
          <a:xfrm>
            <a:off x="304800" y="228600"/>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729" name="Shape 2729"/>
          <p:cNvPicPr preferRelativeResize="0">
            <a:picLocks noGrp="1"/>
          </p:cNvPicPr>
          <p:nvPr>
            <p:ph type="subTitle" idx="1"/>
          </p:nvPr>
        </p:nvPicPr>
        <p:blipFill rotWithShape="1">
          <a:blip r:embed="rId3">
            <a:alphaModFix/>
          </a:blip>
          <a:srcRect/>
          <a:stretch/>
        </p:blipFill>
        <p:spPr>
          <a:xfrm>
            <a:off x="395287" y="981075"/>
            <a:ext cx="8280399" cy="5126036"/>
          </a:xfrm>
          <a:prstGeom prst="rect">
            <a:avLst/>
          </a:prstGeom>
          <a:noFill/>
          <a:ln>
            <a:noFill/>
          </a:ln>
        </p:spPr>
      </p:pic>
    </p:spTree>
  </p:cSld>
  <p:clrMapOvr>
    <a:masterClrMapping/>
  </p:clrMapOvr>
  <p:transition spd="slow">
    <p:fade/>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sp>
        <p:nvSpPr>
          <p:cNvPr id="2734" name="Shape 273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SUBDURALNO KRVARENJE</a:t>
            </a:r>
          </a:p>
        </p:txBody>
      </p:sp>
      <p:sp>
        <p:nvSpPr>
          <p:cNvPr id="2735" name="Shape 2735"/>
          <p:cNvSpPr txBox="1">
            <a:spLocks noGrp="1"/>
          </p:cNvSpPr>
          <p:nvPr>
            <p:ph type="body" idx="1"/>
          </p:nvPr>
        </p:nvSpPr>
        <p:spPr>
          <a:xfrm>
            <a:off x="0" y="1196975"/>
            <a:ext cx="9144000" cy="56610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Krvarenje između dure i arahnoideje</a:t>
            </a:r>
          </a:p>
        </p:txBody>
      </p:sp>
      <p:pic>
        <p:nvPicPr>
          <p:cNvPr id="2736" name="Shape 2736"/>
          <p:cNvPicPr preferRelativeResize="0"/>
          <p:nvPr/>
        </p:nvPicPr>
        <p:blipFill rotWithShape="1">
          <a:blip r:embed="rId3">
            <a:alphaModFix/>
          </a:blip>
          <a:srcRect/>
          <a:stretch/>
        </p:blipFill>
        <p:spPr>
          <a:xfrm>
            <a:off x="4356100" y="2582861"/>
            <a:ext cx="4787900" cy="3716336"/>
          </a:xfrm>
          <a:prstGeom prst="rect">
            <a:avLst/>
          </a:prstGeom>
          <a:noFill/>
          <a:ln>
            <a:noFill/>
          </a:ln>
        </p:spPr>
      </p:pic>
      <p:pic>
        <p:nvPicPr>
          <p:cNvPr id="2737" name="Shape 2737" descr="Subdural-Hematoma-pictures"/>
          <p:cNvPicPr preferRelativeResize="0"/>
          <p:nvPr/>
        </p:nvPicPr>
        <p:blipFill rotWithShape="1">
          <a:blip r:embed="rId4">
            <a:alphaModFix/>
          </a:blip>
          <a:srcRect/>
          <a:stretch/>
        </p:blipFill>
        <p:spPr>
          <a:xfrm>
            <a:off x="0" y="1916111"/>
            <a:ext cx="4362449" cy="4594224"/>
          </a:xfrm>
          <a:prstGeom prst="rect">
            <a:avLst/>
          </a:prstGeom>
          <a:noFill/>
          <a:ln>
            <a:noFill/>
          </a:ln>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sp>
        <p:nvSpPr>
          <p:cNvPr id="2742" name="Shape 2742"/>
          <p:cNvSpPr txBox="1">
            <a:spLocks noGrp="1"/>
          </p:cNvSpPr>
          <p:nvPr>
            <p:ph type="title"/>
          </p:nvPr>
        </p:nvSpPr>
        <p:spPr>
          <a:xfrm rot="10800000" flipH="1">
            <a:off x="457200" y="-315912"/>
            <a:ext cx="8229600" cy="3159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743" name="Shape 2743"/>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Vensko krvarenje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Nastupa nekoliko sati do nekoliko dana od ozljede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Fluktuirajući poremećaj svijesti</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Pridruženi simptomi</a:t>
            </a:r>
            <a:r>
              <a:rPr lang="en-US" sz="4000" b="0" i="0" u="none" strike="noStrike" cap="none">
                <a:solidFill>
                  <a:schemeClr val="accent2"/>
                </a:solidFill>
                <a:latin typeface="Arial"/>
                <a:ea typeface="Arial"/>
                <a:cs typeface="Arial"/>
                <a:sym typeface="Arial"/>
              </a:rPr>
              <a:t> – glavobolja, neurološki deficit</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Visok rizik</a:t>
            </a:r>
            <a:r>
              <a:rPr lang="en-US" sz="4000" b="0" i="0" u="none" strike="noStrike" cap="none">
                <a:solidFill>
                  <a:schemeClr val="accent2"/>
                </a:solidFill>
                <a:latin typeface="Arial"/>
                <a:ea typeface="Arial"/>
                <a:cs typeface="Arial"/>
                <a:sym typeface="Arial"/>
              </a:rPr>
              <a:t> – alkoholičari, starije osobe, osobe na antikoagulantnoj terapiji</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sp>
        <p:nvSpPr>
          <p:cNvPr id="2748" name="Shape 2748"/>
          <p:cNvSpPr txBox="1">
            <a:spLocks noGrp="1"/>
          </p:cNvSpPr>
          <p:nvPr>
            <p:ph type="title"/>
          </p:nvPr>
        </p:nvSpPr>
        <p:spPr>
          <a:xfrm>
            <a:off x="0" y="274637"/>
            <a:ext cx="8686800" cy="8508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INTRACEREBRALNO KRVARENJE</a:t>
            </a:r>
          </a:p>
        </p:txBody>
      </p:sp>
      <p:sp>
        <p:nvSpPr>
          <p:cNvPr id="2749" name="Shape 2749"/>
          <p:cNvSpPr txBox="1">
            <a:spLocks noGrp="1"/>
          </p:cNvSpPr>
          <p:nvPr>
            <p:ph type="body" idx="1"/>
          </p:nvPr>
        </p:nvSpPr>
        <p:spPr>
          <a:xfrm>
            <a:off x="0" y="1341437"/>
            <a:ext cx="8686800" cy="47847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Arterijsko ili vensko</a:t>
            </a:r>
          </a:p>
        </p:txBody>
      </p:sp>
      <p:pic>
        <p:nvPicPr>
          <p:cNvPr id="2750" name="Shape 2750" descr="StrokeIntracerebralHemorrhage"/>
          <p:cNvPicPr preferRelativeResize="0"/>
          <p:nvPr/>
        </p:nvPicPr>
        <p:blipFill rotWithShape="1">
          <a:blip r:embed="rId3">
            <a:alphaModFix/>
          </a:blip>
          <a:srcRect/>
          <a:stretch/>
        </p:blipFill>
        <p:spPr>
          <a:xfrm>
            <a:off x="0" y="2205036"/>
            <a:ext cx="8897937" cy="4257674"/>
          </a:xfrm>
          <a:prstGeom prst="rect">
            <a:avLst/>
          </a:prstGeom>
          <a:noFill/>
          <a:ln>
            <a:noFill/>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2754"/>
        <p:cNvGrpSpPr/>
        <p:nvPr/>
      </p:nvGrpSpPr>
      <p:grpSpPr>
        <a:xfrm>
          <a:off x="0" y="0"/>
          <a:ext cx="0" cy="0"/>
          <a:chOff x="0" y="0"/>
          <a:chExt cx="0" cy="0"/>
        </a:xfrm>
      </p:grpSpPr>
      <p:sp>
        <p:nvSpPr>
          <p:cNvPr id="2755" name="Shape 2755"/>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756" name="Shape 2756"/>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Kirurški zahvat je često neizbježan</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Često uz poremećaj svijesti</a:t>
            </a:r>
          </a:p>
          <a:p>
            <a:pPr marL="342900" marR="0" lvl="0" indent="-342900" algn="l" rtl="0">
              <a:lnSpc>
                <a:spcPct val="10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Pridruženi simptomi</a:t>
            </a:r>
            <a:r>
              <a:rPr lang="en-US" sz="4000" b="0" i="0" u="none" strike="noStrike" cap="none">
                <a:solidFill>
                  <a:schemeClr val="accent2"/>
                </a:solidFill>
                <a:latin typeface="Arial"/>
                <a:ea typeface="Arial"/>
                <a:cs typeface="Arial"/>
                <a:sym typeface="Arial"/>
              </a:rPr>
              <a:t> – ovisno o stupnju krvarenja i regiji, slično moždanom udaru, glavobolja, povraćanje</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sp>
        <p:nvSpPr>
          <p:cNvPr id="2761" name="Shape 276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762" name="Shape 2762"/>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763" name="Shape 2763" descr="MMHE_06_086_04_eps"/>
          <p:cNvPicPr preferRelativeResize="0"/>
          <p:nvPr/>
        </p:nvPicPr>
        <p:blipFill rotWithShape="1">
          <a:blip r:embed="rId3">
            <a:alphaModFix/>
          </a:blip>
          <a:srcRect/>
          <a:stretch/>
        </p:blipFill>
        <p:spPr>
          <a:xfrm>
            <a:off x="1116012" y="46036"/>
            <a:ext cx="6662736" cy="6811961"/>
          </a:xfrm>
          <a:prstGeom prst="rect">
            <a:avLst/>
          </a:prstGeom>
          <a:noFill/>
          <a:ln>
            <a:noFill/>
          </a:ln>
        </p:spPr>
      </p:pic>
      <p:sp>
        <p:nvSpPr>
          <p:cNvPr id="2764" name="Shape 2764"/>
          <p:cNvSpPr txBox="1"/>
          <p:nvPr/>
        </p:nvSpPr>
        <p:spPr>
          <a:xfrm>
            <a:off x="4859337" y="2852736"/>
            <a:ext cx="3602036" cy="576262"/>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Krvarenje u mozak</a:t>
            </a:r>
          </a:p>
        </p:txBody>
      </p:sp>
      <p:sp>
        <p:nvSpPr>
          <p:cNvPr id="2765" name="Shape 2765"/>
          <p:cNvSpPr txBox="1"/>
          <p:nvPr/>
        </p:nvSpPr>
        <p:spPr>
          <a:xfrm>
            <a:off x="4572000" y="6092825"/>
            <a:ext cx="3960811" cy="765175"/>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Krvarenje između</a:t>
            </a:r>
          </a:p>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arahnoideje i pie mater</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sp>
        <p:nvSpPr>
          <p:cNvPr id="2770" name="Shape 27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771" name="Shape 2771"/>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772" name="Shape 2772" descr="1281527111_1281527111"/>
          <p:cNvPicPr preferRelativeResize="0"/>
          <p:nvPr/>
        </p:nvPicPr>
        <p:blipFill rotWithShape="1">
          <a:blip r:embed="rId3">
            <a:alphaModFix/>
          </a:blip>
          <a:srcRect/>
          <a:stretch/>
        </p:blipFill>
        <p:spPr>
          <a:xfrm>
            <a:off x="1042987" y="46036"/>
            <a:ext cx="6591299" cy="6811961"/>
          </a:xfrm>
          <a:prstGeom prst="rect">
            <a:avLst/>
          </a:prstGeom>
          <a:noFill/>
          <a:ln>
            <a:noFill/>
          </a:ln>
        </p:spPr>
      </p:pic>
      <p:sp>
        <p:nvSpPr>
          <p:cNvPr id="2773" name="Shape 2773"/>
          <p:cNvSpPr txBox="1"/>
          <p:nvPr/>
        </p:nvSpPr>
        <p:spPr>
          <a:xfrm>
            <a:off x="4643437" y="2636836"/>
            <a:ext cx="3889375" cy="792162"/>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Krvarenje između </a:t>
            </a:r>
          </a:p>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dure mater i lubanje</a:t>
            </a:r>
          </a:p>
        </p:txBody>
      </p:sp>
      <p:sp>
        <p:nvSpPr>
          <p:cNvPr id="2774" name="Shape 2774"/>
          <p:cNvSpPr txBox="1"/>
          <p:nvPr/>
        </p:nvSpPr>
        <p:spPr>
          <a:xfrm>
            <a:off x="4716462" y="6065837"/>
            <a:ext cx="3889375" cy="792162"/>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Krvarenje između </a:t>
            </a:r>
          </a:p>
          <a:p>
            <a:pPr marL="0" marR="0" lvl="0" indent="0" algn="ctr" rtl="0">
              <a:lnSpc>
                <a:spcPct val="100000"/>
              </a:lnSpc>
              <a:spcBef>
                <a:spcPts val="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dure mater i arahnoideje</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p:sp>
        <p:nvSpPr>
          <p:cNvPr id="2779" name="Shape 2779"/>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PNEUMOTORAKS</a:t>
            </a:r>
          </a:p>
        </p:txBody>
      </p:sp>
      <p:pic>
        <p:nvPicPr>
          <p:cNvPr id="2780" name="Shape 2780" descr="collapsed_ung_pneumothorax"/>
          <p:cNvPicPr preferRelativeResize="0"/>
          <p:nvPr/>
        </p:nvPicPr>
        <p:blipFill rotWithShape="1">
          <a:blip r:embed="rId3">
            <a:alphaModFix/>
          </a:blip>
          <a:srcRect/>
          <a:stretch/>
        </p:blipFill>
        <p:spPr>
          <a:xfrm>
            <a:off x="5327650" y="2781300"/>
            <a:ext cx="3816349" cy="4076699"/>
          </a:xfrm>
          <a:prstGeom prst="rect">
            <a:avLst/>
          </a:prstGeom>
          <a:noFill/>
          <a:ln>
            <a:noFill/>
          </a:ln>
        </p:spPr>
      </p:pic>
      <p:sp>
        <p:nvSpPr>
          <p:cNvPr id="2781" name="Shape 2781"/>
          <p:cNvSpPr txBox="1"/>
          <p:nvPr/>
        </p:nvSpPr>
        <p:spPr>
          <a:xfrm>
            <a:off x="0" y="908050"/>
            <a:ext cx="9001125" cy="49704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Je zračni đep između dva lista pleure</a:t>
            </a:r>
          </a:p>
          <a:p>
            <a:pPr marL="0" marR="0" lvl="0" indent="0" algn="l" rtl="0">
              <a:lnSpc>
                <a:spcPct val="10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Do pneumotoraksa dolazi uslijed proboja pleuralne vreće </a:t>
            </a:r>
          </a:p>
          <a:p>
            <a:pPr marL="0" marR="0" lvl="0" indent="0" algn="l" rtl="0">
              <a:lnSpc>
                <a:spcPct val="100000"/>
              </a:lnSpc>
              <a:spcBef>
                <a:spcPts val="800"/>
              </a:spcBef>
              <a:spcAft>
                <a:spcPts val="0"/>
              </a:spcAft>
              <a:buClr>
                <a:schemeClr val="accent2"/>
              </a:buClr>
              <a:buSzPct val="25000"/>
              <a:buFont typeface="Arial"/>
              <a:buNone/>
            </a:pPr>
            <a:r>
              <a:rPr lang="en-US" sz="4000" b="0" i="0" u="none">
                <a:solidFill>
                  <a:schemeClr val="accent2"/>
                </a:solidFill>
                <a:latin typeface="Arial"/>
                <a:ea typeface="Arial"/>
                <a:cs typeface="Arial"/>
                <a:sym typeface="Arial"/>
              </a:rPr>
              <a:t>i zrak nefiziološkim</a:t>
            </a:r>
          </a:p>
          <a:p>
            <a:pPr marL="0" marR="0" lvl="0" indent="0" algn="l" rtl="0">
              <a:lnSpc>
                <a:spcPct val="100000"/>
              </a:lnSpc>
              <a:spcBef>
                <a:spcPts val="800"/>
              </a:spcBef>
              <a:spcAft>
                <a:spcPts val="0"/>
              </a:spcAft>
              <a:buClr>
                <a:schemeClr val="accent2"/>
              </a:buClr>
              <a:buSzPct val="25000"/>
              <a:buFont typeface="Arial"/>
              <a:buNone/>
            </a:pPr>
            <a:r>
              <a:rPr lang="en-US" sz="4000" b="0" i="0" u="none">
                <a:solidFill>
                  <a:schemeClr val="accent2"/>
                </a:solidFill>
                <a:latin typeface="Arial"/>
                <a:ea typeface="Arial"/>
                <a:cs typeface="Arial"/>
                <a:sym typeface="Arial"/>
              </a:rPr>
              <a:t>putem uđe u </a:t>
            </a:r>
          </a:p>
          <a:p>
            <a:pPr marL="0" marR="0" lvl="0" indent="0" algn="l" rtl="0">
              <a:lnSpc>
                <a:spcPct val="100000"/>
              </a:lnSpc>
              <a:spcBef>
                <a:spcPts val="800"/>
              </a:spcBef>
              <a:spcAft>
                <a:spcPts val="0"/>
              </a:spcAft>
              <a:buClr>
                <a:schemeClr val="accent2"/>
              </a:buClr>
              <a:buSzPct val="25000"/>
              <a:buFont typeface="Arial"/>
              <a:buNone/>
            </a:pPr>
            <a:r>
              <a:rPr lang="en-US" sz="4000" b="0" i="0" u="none">
                <a:solidFill>
                  <a:schemeClr val="accent2"/>
                </a:solidFill>
                <a:latin typeface="Arial"/>
                <a:ea typeface="Arial"/>
                <a:cs typeface="Arial"/>
                <a:sym typeface="Arial"/>
              </a:rPr>
              <a:t>torakalnu šupljinu</a:t>
            </a:r>
          </a:p>
          <a:p>
            <a:pPr marL="0" marR="0" lvl="0" indent="0" algn="l" rtl="0">
              <a:lnSpc>
                <a:spcPct val="100000"/>
              </a:lnSpc>
              <a:spcBef>
                <a:spcPts val="0"/>
              </a:spcBef>
              <a:spcAft>
                <a:spcPts val="0"/>
              </a:spcAft>
              <a:buNone/>
            </a:pPr>
            <a:endParaRPr sz="4000" b="0" i="0" u="none">
              <a:solidFill>
                <a:schemeClr val="accent2"/>
              </a:solidFill>
              <a:latin typeface="Arial"/>
              <a:ea typeface="Arial"/>
              <a:cs typeface="Arial"/>
              <a:sym typeface="Arial"/>
            </a:endParaRPr>
          </a:p>
        </p:txBody>
      </p:sp>
      <p:sp>
        <p:nvSpPr>
          <p:cNvPr id="2782" name="Shape 2782"/>
          <p:cNvSpPr txBox="1">
            <a:spLocks noGrp="1"/>
          </p:cNvSpPr>
          <p:nvPr>
            <p:ph type="body" idx="1"/>
          </p:nvPr>
        </p:nvSpPr>
        <p:spPr>
          <a:xfrm rot="10800000">
            <a:off x="8686799" y="6126162"/>
            <a:ext cx="457200" cy="11112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Brzina kapilarnog punjenja</a:t>
            </a:r>
          </a:p>
        </p:txBody>
      </p:sp>
      <p:sp>
        <p:nvSpPr>
          <p:cNvPr id="403" name="Shape 40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Do 2 s</a:t>
            </a:r>
          </a:p>
        </p:txBody>
      </p:sp>
      <p:pic>
        <p:nvPicPr>
          <p:cNvPr id="404" name="Shape 404" descr="s3a"/>
          <p:cNvPicPr preferRelativeResize="0"/>
          <p:nvPr/>
        </p:nvPicPr>
        <p:blipFill rotWithShape="1">
          <a:blip r:embed="rId3">
            <a:alphaModFix/>
          </a:blip>
          <a:srcRect/>
          <a:stretch/>
        </p:blipFill>
        <p:spPr>
          <a:xfrm>
            <a:off x="2627311" y="1341437"/>
            <a:ext cx="6516687" cy="4886325"/>
          </a:xfrm>
          <a:prstGeom prst="rect">
            <a:avLst/>
          </a:prstGeom>
          <a:noFill/>
          <a:ln>
            <a:noFill/>
          </a:ln>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2787" name="Shape 2787"/>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788" name="Shape 2788"/>
          <p:cNvSpPr txBox="1">
            <a:spLocks noGrp="1"/>
          </p:cNvSpPr>
          <p:nvPr>
            <p:ph type="body" idx="1"/>
          </p:nvPr>
        </p:nvSpPr>
        <p:spPr>
          <a:xfrm>
            <a:off x="0" y="404812"/>
            <a:ext cx="9144000" cy="64531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Kroz penetrantnu ranu – </a:t>
            </a:r>
            <a:r>
              <a:rPr lang="en-US" sz="4000" b="0" i="0" u="none" strike="noStrike" cap="none">
                <a:solidFill>
                  <a:srgbClr val="FF0000"/>
                </a:solidFill>
                <a:latin typeface="Arial"/>
                <a:ea typeface="Arial"/>
                <a:cs typeface="Arial"/>
                <a:sym typeface="Arial"/>
              </a:rPr>
              <a:t>otvoreni pneumotoraks → </a:t>
            </a:r>
            <a:r>
              <a:rPr lang="en-US" sz="4000" b="0" i="0" u="none" strike="noStrike" cap="none">
                <a:solidFill>
                  <a:schemeClr val="accent2"/>
                </a:solidFill>
                <a:latin typeface="Arial"/>
                <a:ea typeface="Arial"/>
                <a:cs typeface="Arial"/>
                <a:sym typeface="Arial"/>
              </a:rPr>
              <a:t>dolazi do kolapsa pluća:</a:t>
            </a:r>
          </a:p>
          <a:p>
            <a:pPr marL="342900" marR="0" lvl="0" indent="-342900" algn="l" rtl="0">
              <a:lnSpc>
                <a:spcPct val="100000"/>
              </a:lnSpc>
              <a:spcBef>
                <a:spcPts val="800"/>
              </a:spcBef>
              <a:spcAft>
                <a:spcPts val="0"/>
              </a:spcAft>
              <a:buClr>
                <a:schemeClr val="accent2"/>
              </a:buClr>
              <a:buSzPct val="100000"/>
              <a:buFont typeface="Noto Sans Symbols"/>
              <a:buChar char="•"/>
            </a:pPr>
            <a:r>
              <a:rPr lang="en-US" sz="4000" b="0" i="0" u="none" strike="noStrike" cap="none">
                <a:solidFill>
                  <a:schemeClr val="accent2"/>
                </a:solidFill>
                <a:latin typeface="Arial"/>
                <a:ea typeface="Arial"/>
                <a:cs typeface="Arial"/>
                <a:sym typeface="Arial"/>
              </a:rPr>
              <a:t>Izrazito teško disanje – glad za zrakom</a:t>
            </a:r>
          </a:p>
          <a:p>
            <a:pPr marL="342900" marR="0" lvl="0" indent="-342900" algn="l" rtl="0">
              <a:lnSpc>
                <a:spcPct val="100000"/>
              </a:lnSpc>
              <a:spcBef>
                <a:spcPts val="800"/>
              </a:spcBef>
              <a:spcAft>
                <a:spcPts val="0"/>
              </a:spcAft>
              <a:buClr>
                <a:schemeClr val="accent2"/>
              </a:buClr>
              <a:buSzPct val="100000"/>
              <a:buFont typeface="Noto Sans Symbols"/>
              <a:buChar char="•"/>
            </a:pPr>
            <a:r>
              <a:rPr lang="en-US" sz="4000" b="0" i="0" u="none" strike="noStrike" cap="none">
                <a:solidFill>
                  <a:schemeClr val="accent2"/>
                </a:solidFill>
                <a:latin typeface="Arial"/>
                <a:ea typeface="Arial"/>
                <a:cs typeface="Arial"/>
                <a:sym typeface="Arial"/>
              </a:rPr>
              <a:t>Rana na prsnom košu</a:t>
            </a:r>
          </a:p>
          <a:p>
            <a:pPr marL="342900" marR="0" lvl="0" indent="-342900" algn="l" rtl="0">
              <a:lnSpc>
                <a:spcPct val="100000"/>
              </a:lnSpc>
              <a:spcBef>
                <a:spcPts val="800"/>
              </a:spcBef>
              <a:spcAft>
                <a:spcPts val="0"/>
              </a:spcAft>
              <a:buClr>
                <a:schemeClr val="accent2"/>
              </a:buClr>
              <a:buSzPct val="100000"/>
              <a:buFont typeface="Noto Sans Symbols"/>
              <a:buChar char="•"/>
            </a:pPr>
            <a:r>
              <a:rPr lang="en-US" sz="4000" b="0" i="0" u="none" strike="noStrike" cap="none">
                <a:solidFill>
                  <a:schemeClr val="accent2"/>
                </a:solidFill>
                <a:latin typeface="Arial"/>
                <a:ea typeface="Arial"/>
                <a:cs typeface="Arial"/>
                <a:sym typeface="Arial"/>
              </a:rPr>
              <a:t>Zvuk usisavanja (može i ne mora biti prisutan)</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2792"/>
        <p:cNvGrpSpPr/>
        <p:nvPr/>
      </p:nvGrpSpPr>
      <p:grpSpPr>
        <a:xfrm>
          <a:off x="0" y="0"/>
          <a:ext cx="0" cy="0"/>
          <a:chOff x="0" y="0"/>
          <a:chExt cx="0" cy="0"/>
        </a:xfrm>
      </p:grpSpPr>
      <p:sp>
        <p:nvSpPr>
          <p:cNvPr id="2793" name="Shape 279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794" name="Shape 2794" descr="pnuemothorax"/>
          <p:cNvPicPr preferRelativeResize="0">
            <a:picLocks noGrp="1"/>
          </p:cNvPicPr>
          <p:nvPr>
            <p:ph type="body" idx="1"/>
          </p:nvPr>
        </p:nvPicPr>
        <p:blipFill rotWithShape="1">
          <a:blip r:embed="rId3">
            <a:alphaModFix/>
          </a:blip>
          <a:srcRect/>
          <a:stretch/>
        </p:blipFill>
        <p:spPr>
          <a:xfrm>
            <a:off x="2051050" y="0"/>
            <a:ext cx="5114925" cy="6858000"/>
          </a:xfrm>
          <a:prstGeom prst="rect">
            <a:avLst/>
          </a:prstGeom>
          <a:noFill/>
          <a:ln>
            <a:noFill/>
          </a:ln>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2798"/>
        <p:cNvGrpSpPr/>
        <p:nvPr/>
      </p:nvGrpSpPr>
      <p:grpSpPr>
        <a:xfrm>
          <a:off x="0" y="0"/>
          <a:ext cx="0" cy="0"/>
          <a:chOff x="0" y="0"/>
          <a:chExt cx="0" cy="0"/>
        </a:xfrm>
      </p:grpSpPr>
      <p:sp>
        <p:nvSpPr>
          <p:cNvPr id="2799" name="Shape 2799"/>
          <p:cNvSpPr txBox="1">
            <a:spLocks noGrp="1"/>
          </p:cNvSpPr>
          <p:nvPr>
            <p:ph type="title"/>
          </p:nvPr>
        </p:nvSpPr>
        <p:spPr>
          <a:xfrm>
            <a:off x="0" y="274637"/>
            <a:ext cx="8748712" cy="200183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600" b="0" i="0" u="none" strike="noStrike" cap="none">
                <a:solidFill>
                  <a:srgbClr val="FF0000"/>
                </a:solidFill>
                <a:latin typeface="Arial"/>
                <a:ea typeface="Arial"/>
                <a:cs typeface="Arial"/>
                <a:sym typeface="Arial"/>
              </a:rPr>
              <a:t>ZBRINJAVANJE OTVORENE OZLJEDE PRSNOG KOŠA - POSTUPAK:</a:t>
            </a:r>
            <a:br>
              <a:rPr lang="en-US" sz="4000" b="0" i="0" u="none" strike="noStrike" cap="none">
                <a:solidFill>
                  <a:schemeClr val="dk2"/>
                </a:solidFill>
                <a:latin typeface="Arial"/>
                <a:ea typeface="Arial"/>
                <a:cs typeface="Arial"/>
                <a:sym typeface="Arial"/>
              </a:rPr>
            </a:br>
            <a:br>
              <a:rPr lang="en-US" sz="4000" b="0" i="0" u="none" strike="noStrike" cap="none">
                <a:solidFill>
                  <a:schemeClr val="dk2"/>
                </a:solidFill>
                <a:latin typeface="Arial"/>
                <a:ea typeface="Arial"/>
                <a:cs typeface="Arial"/>
                <a:sym typeface="Arial"/>
              </a:rPr>
            </a:br>
            <a:endParaRPr lang="en-US" sz="4000" b="0" i="0" u="none" strike="noStrike" cap="none">
              <a:solidFill>
                <a:schemeClr val="dk2"/>
              </a:solidFill>
              <a:latin typeface="Arial"/>
              <a:ea typeface="Arial"/>
              <a:cs typeface="Arial"/>
              <a:sym typeface="Arial"/>
            </a:endParaRPr>
          </a:p>
        </p:txBody>
      </p:sp>
      <p:sp>
        <p:nvSpPr>
          <p:cNvPr id="2800" name="Shape 2800"/>
          <p:cNvSpPr txBox="1">
            <a:spLocks noGrp="1"/>
          </p:cNvSpPr>
          <p:nvPr>
            <p:ph type="body" idx="1"/>
          </p:nvPr>
        </p:nvSpPr>
        <p:spPr>
          <a:xfrm>
            <a:off x="0" y="1412875"/>
            <a:ext cx="9144000" cy="5445124"/>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Otvoriti dišni put</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Zatvoriti ozljedu na prsnom košu</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Postaviti pokrov preko ozljede (vazelinska gaza, plastični pokrov, gumena rukavica), Asherman Chest Seal</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Fiksirati s tri strane, ostaviti četvrtu kako bi zrak mogao izlaziti ali ne i ulaziti</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2804"/>
        <p:cNvGrpSpPr/>
        <p:nvPr/>
      </p:nvGrpSpPr>
      <p:grpSpPr>
        <a:xfrm>
          <a:off x="0" y="0"/>
          <a:ext cx="0" cy="0"/>
          <a:chOff x="0" y="0"/>
          <a:chExt cx="0" cy="0"/>
        </a:xfrm>
      </p:grpSpPr>
      <p:sp>
        <p:nvSpPr>
          <p:cNvPr id="2805" name="Shape 2805"/>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806" name="Shape 2806"/>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Asherman Chest Seal je najbolji način za pokrivanje otvorenih ozljeda prsnog koša</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Dati kisik</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 nedostatku </a:t>
            </a:r>
          </a:p>
          <a:p>
            <a:pPr marL="342900" marR="0" lvl="0" indent="-342900" algn="l" rtl="0">
              <a:lnSpc>
                <a:spcPct val="9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materijala pritisnite</a:t>
            </a:r>
          </a:p>
          <a:p>
            <a:pPr marL="342900" marR="0" lvl="0" indent="-342900" algn="l" rtl="0">
              <a:lnSpc>
                <a:spcPct val="9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ranu dlanom ruke na </a:t>
            </a:r>
          </a:p>
          <a:p>
            <a:pPr marL="342900" marR="0" lvl="0" indent="-342900" algn="l" rtl="0">
              <a:lnSpc>
                <a:spcPct val="9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koju je navučena gumena rukavica</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Transportirati bolesnika na ozlijeđenoj strani</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2807" name="Shape 2807" descr="691fig2"/>
          <p:cNvPicPr preferRelativeResize="0"/>
          <p:nvPr/>
        </p:nvPicPr>
        <p:blipFill rotWithShape="1">
          <a:blip r:embed="rId3">
            <a:alphaModFix/>
          </a:blip>
          <a:srcRect/>
          <a:stretch/>
        </p:blipFill>
        <p:spPr>
          <a:xfrm>
            <a:off x="5399087" y="1196975"/>
            <a:ext cx="3744912" cy="3371850"/>
          </a:xfrm>
          <a:prstGeom prst="rect">
            <a:avLst/>
          </a:prstGeom>
          <a:noFill/>
          <a:ln>
            <a:noFill/>
          </a:ln>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13" name="Shape 2813"/>
          <p:cNvSpPr txBox="1">
            <a:spLocks noGrp="1"/>
          </p:cNvSpPr>
          <p:nvPr>
            <p:ph type="title"/>
          </p:nvPr>
        </p:nvSpPr>
        <p:spPr>
          <a:xfrm>
            <a:off x="468312" y="0"/>
            <a:ext cx="8229600" cy="7778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Nepropusni pokrov</a:t>
            </a:r>
          </a:p>
        </p:txBody>
      </p:sp>
      <p:sp>
        <p:nvSpPr>
          <p:cNvPr id="2814" name="Shape 2814"/>
          <p:cNvSpPr txBox="1">
            <a:spLocks noGrp="1"/>
          </p:cNvSpPr>
          <p:nvPr>
            <p:ph type="body" idx="1"/>
          </p:nvPr>
        </p:nvSpPr>
        <p:spPr>
          <a:xfrm>
            <a:off x="0" y="908050"/>
            <a:ext cx="9144000" cy="59499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Postavlj se na usisnu ranu prsnog koša (i na izlaznu ranu ako postoji)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 ranu</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sterilna gaza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Preko plastična</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folija, vrečica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Učvrstiti s tri</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strane</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2815" name="Shape 2815" descr="expedientchestseal"/>
          <p:cNvPicPr preferRelativeResize="0"/>
          <p:nvPr/>
        </p:nvPicPr>
        <p:blipFill rotWithShape="1">
          <a:blip r:embed="rId3">
            <a:alphaModFix/>
          </a:blip>
          <a:srcRect/>
          <a:stretch/>
        </p:blipFill>
        <p:spPr>
          <a:xfrm>
            <a:off x="3995737" y="2205036"/>
            <a:ext cx="5148262" cy="4119561"/>
          </a:xfrm>
          <a:prstGeom prst="rect">
            <a:avLst/>
          </a:prstGeom>
          <a:noFill/>
          <a:ln>
            <a:noFill/>
          </a:ln>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2820"/>
        <p:cNvGrpSpPr/>
        <p:nvPr/>
      </p:nvGrpSpPr>
      <p:grpSpPr>
        <a:xfrm>
          <a:off x="0" y="0"/>
          <a:ext cx="0" cy="0"/>
          <a:chOff x="0" y="0"/>
          <a:chExt cx="0" cy="0"/>
        </a:xfrm>
      </p:grpSpPr>
      <p:sp>
        <p:nvSpPr>
          <p:cNvPr id="2821" name="Shape 2821"/>
          <p:cNvSpPr txBox="1">
            <a:spLocks noGrp="1"/>
          </p:cNvSpPr>
          <p:nvPr>
            <p:ph type="title"/>
          </p:nvPr>
        </p:nvSpPr>
        <p:spPr>
          <a:xfrm>
            <a:off x="457200" y="274637"/>
            <a:ext cx="8229600" cy="7778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Tenzijski pneumotoraks</a:t>
            </a:r>
          </a:p>
        </p:txBody>
      </p:sp>
      <p:sp>
        <p:nvSpPr>
          <p:cNvPr id="2822" name="Shape 2822"/>
          <p:cNvSpPr txBox="1">
            <a:spLocks noGrp="1"/>
          </p:cNvSpPr>
          <p:nvPr>
            <p:ph type="body" idx="1"/>
          </p:nvPr>
        </p:nvSpPr>
        <p:spPr>
          <a:xfrm>
            <a:off x="0" y="1125537"/>
            <a:ext cx="9144000" cy="57324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Uz penetrantnu ozljedu prsnog koša postoji i ozljeda pluća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Zrak ulazi u torakalnu šupljinu kroz otvorenu ranu i kroz ozlijeđena pluća</a:t>
            </a:r>
          </a:p>
        </p:txBody>
      </p:sp>
      <p:pic>
        <p:nvPicPr>
          <p:cNvPr id="2823" name="Shape 2823"/>
          <p:cNvPicPr preferRelativeResize="0"/>
          <p:nvPr/>
        </p:nvPicPr>
        <p:blipFill rotWithShape="1">
          <a:blip r:embed="rId3">
            <a:alphaModFix/>
          </a:blip>
          <a:srcRect/>
          <a:stretch/>
        </p:blipFill>
        <p:spPr>
          <a:xfrm>
            <a:off x="2555875" y="3743325"/>
            <a:ext cx="4114800" cy="3114675"/>
          </a:xfrm>
          <a:prstGeom prst="rect">
            <a:avLst/>
          </a:prstGeom>
          <a:noFill/>
          <a:ln>
            <a:noFill/>
          </a:ln>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sp>
        <p:nvSpPr>
          <p:cNvPr id="2829" name="Shape 28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830" name="Shape 2830"/>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831" name="Shape 2831" descr="Pneumothorax-Kanüle"/>
          <p:cNvPicPr preferRelativeResize="0"/>
          <p:nvPr/>
        </p:nvPicPr>
        <p:blipFill rotWithShape="1">
          <a:blip r:embed="rId3">
            <a:alphaModFix/>
          </a:blip>
          <a:srcRect/>
          <a:stretch/>
        </p:blipFill>
        <p:spPr>
          <a:xfrm>
            <a:off x="0" y="1268412"/>
            <a:ext cx="3851274" cy="2451100"/>
          </a:xfrm>
          <a:prstGeom prst="rect">
            <a:avLst/>
          </a:prstGeom>
          <a:noFill/>
          <a:ln>
            <a:noFill/>
          </a:ln>
        </p:spPr>
      </p:pic>
      <p:pic>
        <p:nvPicPr>
          <p:cNvPr id="2832" name="Shape 2832"/>
          <p:cNvPicPr preferRelativeResize="0"/>
          <p:nvPr/>
        </p:nvPicPr>
        <p:blipFill rotWithShape="1">
          <a:blip r:embed="rId4">
            <a:alphaModFix/>
          </a:blip>
          <a:srcRect/>
          <a:stretch/>
        </p:blipFill>
        <p:spPr>
          <a:xfrm>
            <a:off x="3492500" y="404812"/>
            <a:ext cx="5651499" cy="5064125"/>
          </a:xfrm>
          <a:prstGeom prst="rect">
            <a:avLst/>
          </a:prstGeom>
          <a:noFill/>
          <a:ln>
            <a:noFill/>
          </a:ln>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sp>
        <p:nvSpPr>
          <p:cNvPr id="2838" name="Shape 283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OPEKLINE</a:t>
            </a:r>
          </a:p>
        </p:txBody>
      </p:sp>
      <p:sp>
        <p:nvSpPr>
          <p:cNvPr id="2839" name="Shape 2839"/>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Su ozljede koje mogu nastati djelovanjem visokih temperatura, kemijskih tvari, električne energije ili zračenja</a:t>
            </a:r>
            <a:r>
              <a:rPr lang="en-US" sz="3200" b="0" i="0" u="none" strike="noStrike" cap="none">
                <a:solidFill>
                  <a:schemeClr val="dk1"/>
                </a:solidFill>
                <a:latin typeface="Arial"/>
                <a:ea typeface="Arial"/>
                <a:cs typeface="Arial"/>
                <a:sym typeface="Arial"/>
              </a:rPr>
              <a:t> </a:t>
            </a:r>
          </a:p>
        </p:txBody>
      </p:sp>
      <p:pic>
        <p:nvPicPr>
          <p:cNvPr id="2840" name="Shape 2840" descr="ANd9GcTunaEtIeQ3iH2EBir1WaNCmqA9yeUuE6JAxrXprIxmm7jYFDZhNg"/>
          <p:cNvPicPr preferRelativeResize="0"/>
          <p:nvPr/>
        </p:nvPicPr>
        <p:blipFill rotWithShape="1">
          <a:blip r:embed="rId3">
            <a:alphaModFix/>
          </a:blip>
          <a:srcRect/>
          <a:stretch/>
        </p:blipFill>
        <p:spPr>
          <a:xfrm>
            <a:off x="3851275" y="3213100"/>
            <a:ext cx="2730500" cy="3644899"/>
          </a:xfrm>
          <a:prstGeom prst="rect">
            <a:avLst/>
          </a:prstGeom>
          <a:noFill/>
          <a:ln>
            <a:noFill/>
          </a:ln>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Shape 2846"/>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Stupnjevi</a:t>
            </a:r>
          </a:p>
        </p:txBody>
      </p:sp>
      <p:pic>
        <p:nvPicPr>
          <p:cNvPr id="2847" name="Shape 2847" descr="burn-classification"/>
          <p:cNvPicPr preferRelativeResize="0">
            <a:picLocks noGrp="1"/>
          </p:cNvPicPr>
          <p:nvPr>
            <p:ph type="body" idx="1"/>
          </p:nvPr>
        </p:nvPicPr>
        <p:blipFill rotWithShape="1">
          <a:blip r:embed="rId3">
            <a:alphaModFix/>
          </a:blip>
          <a:srcRect/>
          <a:stretch/>
        </p:blipFill>
        <p:spPr>
          <a:xfrm>
            <a:off x="755650" y="838200"/>
            <a:ext cx="7524749" cy="6019799"/>
          </a:xfrm>
          <a:prstGeom prst="rect">
            <a:avLst/>
          </a:prstGeom>
          <a:noFill/>
          <a:ln>
            <a:noFill/>
          </a:ln>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sp>
        <p:nvSpPr>
          <p:cNvPr id="2853" name="Shape 2853"/>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Stupnjevi</a:t>
            </a:r>
          </a:p>
        </p:txBody>
      </p:sp>
      <p:sp>
        <p:nvSpPr>
          <p:cNvPr id="2854" name="Shape 2854"/>
          <p:cNvSpPr txBox="1">
            <a:spLocks noGrp="1"/>
          </p:cNvSpPr>
          <p:nvPr>
            <p:ph type="body" idx="1"/>
          </p:nvPr>
        </p:nvSpPr>
        <p:spPr>
          <a:xfrm>
            <a:off x="0" y="908050"/>
            <a:ext cx="9144000" cy="594994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Opekline </a:t>
            </a:r>
            <a:r>
              <a:rPr lang="en-US" sz="4000" b="1" i="0" u="none" strike="noStrike" cap="none">
                <a:solidFill>
                  <a:srgbClr val="FF0000"/>
                </a:solidFill>
                <a:latin typeface="Arial"/>
                <a:ea typeface="Arial"/>
                <a:cs typeface="Arial"/>
                <a:sym typeface="Arial"/>
              </a:rPr>
              <a:t>prvoga</a:t>
            </a:r>
            <a:r>
              <a:rPr lang="en-US" sz="4000" b="1" i="0" u="none" strike="noStrike" cap="none">
                <a:solidFill>
                  <a:schemeClr val="accent2"/>
                </a:solidFill>
                <a:latin typeface="Arial"/>
                <a:ea typeface="Arial"/>
                <a:cs typeface="Arial"/>
                <a:sym typeface="Arial"/>
              </a:rPr>
              <a:t> stupnja - </a:t>
            </a:r>
            <a:r>
              <a:rPr lang="en-US" sz="4000" b="0" i="0" u="none" strike="noStrike" cap="none">
                <a:solidFill>
                  <a:schemeClr val="accent2"/>
                </a:solidFill>
                <a:latin typeface="Arial"/>
                <a:ea typeface="Arial"/>
                <a:cs typeface="Arial"/>
                <a:sym typeface="Arial"/>
              </a:rPr>
              <a:t>Ovo je jednostavno crvenilo, bez mjehurića</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Ako se pravilno postupa, ova vrsta opekline nikad ne ostavlja trajne ožiljke</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Zahvaćen je epidermis (epitelni sloj) kože</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Koža je crvena, otečena, sjajna, boli</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Dobro se regenerira</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RR</a:t>
            </a:r>
          </a:p>
        </p:txBody>
      </p:sp>
      <p:sp>
        <p:nvSpPr>
          <p:cNvPr id="411" name="Shape 411"/>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412" name="Shape 412" descr="blood-pressure-check-picture"/>
          <p:cNvPicPr preferRelativeResize="0"/>
          <p:nvPr/>
        </p:nvPicPr>
        <p:blipFill rotWithShape="1">
          <a:blip r:embed="rId3">
            <a:alphaModFix/>
          </a:blip>
          <a:srcRect/>
          <a:stretch/>
        </p:blipFill>
        <p:spPr>
          <a:xfrm>
            <a:off x="1187450" y="1501775"/>
            <a:ext cx="6696074" cy="5356225"/>
          </a:xfrm>
          <a:prstGeom prst="rect">
            <a:avLst/>
          </a:prstGeom>
          <a:noFill/>
          <a:ln>
            <a:noFill/>
          </a:ln>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2859"/>
        <p:cNvGrpSpPr/>
        <p:nvPr/>
      </p:nvGrpSpPr>
      <p:grpSpPr>
        <a:xfrm>
          <a:off x="0" y="0"/>
          <a:ext cx="0" cy="0"/>
          <a:chOff x="0" y="0"/>
          <a:chExt cx="0" cy="0"/>
        </a:xfrm>
      </p:grpSpPr>
      <p:sp>
        <p:nvSpPr>
          <p:cNvPr id="2860" name="Shape 28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861" name="Shape 2861"/>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862" name="Shape 2862" descr="125522"/>
          <p:cNvPicPr preferRelativeResize="0"/>
          <p:nvPr/>
        </p:nvPicPr>
        <p:blipFill rotWithShape="1">
          <a:blip r:embed="rId3">
            <a:alphaModFix/>
          </a:blip>
          <a:srcRect/>
          <a:stretch/>
        </p:blipFill>
        <p:spPr>
          <a:xfrm>
            <a:off x="0" y="2968625"/>
            <a:ext cx="6361111" cy="3889375"/>
          </a:xfrm>
          <a:prstGeom prst="rect">
            <a:avLst/>
          </a:prstGeom>
          <a:noFill/>
          <a:ln>
            <a:noFill/>
          </a:ln>
        </p:spPr>
      </p:pic>
      <p:pic>
        <p:nvPicPr>
          <p:cNvPr id="2863" name="Shape 2863" descr="ANd9GcRNryp1eYFb37c0pfGU5z5quQf_fsjkGWASgBXwIKAFIqx12yWUvg"/>
          <p:cNvPicPr preferRelativeResize="0"/>
          <p:nvPr/>
        </p:nvPicPr>
        <p:blipFill rotWithShape="1">
          <a:blip r:embed="rId4">
            <a:alphaModFix/>
          </a:blip>
          <a:srcRect/>
          <a:stretch/>
        </p:blipFill>
        <p:spPr>
          <a:xfrm>
            <a:off x="4067175" y="0"/>
            <a:ext cx="5076825" cy="3305174"/>
          </a:xfrm>
          <a:prstGeom prst="rect">
            <a:avLst/>
          </a:prstGeom>
          <a:noFill/>
          <a:ln>
            <a:noFill/>
          </a:ln>
        </p:spPr>
      </p:pic>
      <p:pic>
        <p:nvPicPr>
          <p:cNvPr id="2864" name="Shape 2864" descr="ANd9GcTJNb9OLrMqr71-Z-Vd6QZKhmpfWVYMzXWl5MJMUQj0sPVe_o66Mg"/>
          <p:cNvPicPr preferRelativeResize="0"/>
          <p:nvPr/>
        </p:nvPicPr>
        <p:blipFill rotWithShape="1">
          <a:blip r:embed="rId5">
            <a:alphaModFix/>
          </a:blip>
          <a:srcRect/>
          <a:stretch/>
        </p:blipFill>
        <p:spPr>
          <a:xfrm>
            <a:off x="6105525" y="2924175"/>
            <a:ext cx="3038475" cy="3933825"/>
          </a:xfrm>
          <a:prstGeom prst="rect">
            <a:avLst/>
          </a:prstGeom>
          <a:noFill/>
          <a:ln>
            <a:noFill/>
          </a:ln>
        </p:spPr>
      </p:pic>
      <p:pic>
        <p:nvPicPr>
          <p:cNvPr id="2865" name="Shape 2865" descr="ANd9GcQJuLQAk_h6yP88x9LNbtIu67KC0OMpwlcXKX53a4z_VmNoZnTy6z7sS1bV"/>
          <p:cNvPicPr preferRelativeResize="0"/>
          <p:nvPr/>
        </p:nvPicPr>
        <p:blipFill rotWithShape="1">
          <a:blip r:embed="rId6">
            <a:alphaModFix/>
          </a:blip>
          <a:srcRect/>
          <a:stretch/>
        </p:blipFill>
        <p:spPr>
          <a:xfrm>
            <a:off x="80961" y="46036"/>
            <a:ext cx="2579686" cy="3022599"/>
          </a:xfrm>
          <a:prstGeom prst="rect">
            <a:avLst/>
          </a:prstGeom>
          <a:noFill/>
          <a:ln>
            <a:noFill/>
          </a:ln>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sp>
        <p:nvSpPr>
          <p:cNvPr id="2871" name="Shape 2871"/>
          <p:cNvSpPr txBox="1">
            <a:spLocks noGrp="1"/>
          </p:cNvSpPr>
          <p:nvPr>
            <p:ph type="title"/>
          </p:nvPr>
        </p:nvSpPr>
        <p:spPr>
          <a:xfrm>
            <a:off x="395287" y="-11430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872" name="Shape 2872"/>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Opekline </a:t>
            </a:r>
            <a:r>
              <a:rPr lang="en-US" sz="4000" b="1" i="0" u="none" strike="noStrike" cap="none">
                <a:solidFill>
                  <a:srgbClr val="FF0000"/>
                </a:solidFill>
                <a:latin typeface="Arial"/>
                <a:ea typeface="Arial"/>
                <a:cs typeface="Arial"/>
                <a:sym typeface="Arial"/>
              </a:rPr>
              <a:t>drugoga</a:t>
            </a:r>
            <a:r>
              <a:rPr lang="en-US" sz="4000" b="1" i="0" u="none" strike="noStrike" cap="none">
                <a:solidFill>
                  <a:schemeClr val="accent2"/>
                </a:solidFill>
                <a:latin typeface="Arial"/>
                <a:ea typeface="Arial"/>
                <a:cs typeface="Arial"/>
                <a:sym typeface="Arial"/>
              </a:rPr>
              <a:t> stupnja - </a:t>
            </a:r>
            <a:r>
              <a:rPr lang="en-US" sz="4000" b="0" i="0" u="none" strike="noStrike" cap="none">
                <a:solidFill>
                  <a:schemeClr val="accent2"/>
                </a:solidFill>
                <a:latin typeface="Arial"/>
                <a:ea typeface="Arial"/>
                <a:cs typeface="Arial"/>
                <a:sym typeface="Arial"/>
              </a:rPr>
              <a:t>Ovo je crvenilo praćeno mjehurićima i obično je najbolnija vrsta opekline</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Zahvaćen epidermis i dio dermisa (vezivnog tkiva)</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Crvena koža s (krvavim) mjehurima - bule</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Ako se pravilno postupa,ova vrsta opekline gotovo nikad ne ostavlja trajne ožiljke</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a:t>
            </a:r>
            <a:r>
              <a:rPr lang="en-US" sz="4000" b="1" i="0" u="none" strike="noStrike" cap="none">
                <a:solidFill>
                  <a:schemeClr val="accent2"/>
                </a:solidFill>
                <a:latin typeface="Arial"/>
                <a:ea typeface="Arial"/>
                <a:cs typeface="Arial"/>
                <a:sym typeface="Arial"/>
              </a:rPr>
              <a:t>NIKADA ne probijajte mjehuriće</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2877"/>
        <p:cNvGrpSpPr/>
        <p:nvPr/>
      </p:nvGrpSpPr>
      <p:grpSpPr>
        <a:xfrm>
          <a:off x="0" y="0"/>
          <a:ext cx="0" cy="0"/>
          <a:chOff x="0" y="0"/>
          <a:chExt cx="0" cy="0"/>
        </a:xfrm>
      </p:grpSpPr>
      <p:sp>
        <p:nvSpPr>
          <p:cNvPr id="2878" name="Shape 287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879" name="Shape 2879" descr="ANd9GcRJdddNJ8KuXG-sdXFg4q2zo4IC-qtwz8cz5XFBtABBQULhrugJBQ"/>
          <p:cNvPicPr preferRelativeResize="0">
            <a:picLocks noGrp="1"/>
          </p:cNvPicPr>
          <p:nvPr>
            <p:ph type="body" idx="1"/>
          </p:nvPr>
        </p:nvPicPr>
        <p:blipFill rotWithShape="1">
          <a:blip r:embed="rId3">
            <a:alphaModFix/>
          </a:blip>
          <a:srcRect/>
          <a:stretch/>
        </p:blipFill>
        <p:spPr>
          <a:xfrm>
            <a:off x="0" y="1916111"/>
            <a:ext cx="5353050" cy="3673475"/>
          </a:xfrm>
          <a:prstGeom prst="rect">
            <a:avLst/>
          </a:prstGeom>
          <a:noFill/>
          <a:ln>
            <a:noFill/>
          </a:ln>
        </p:spPr>
      </p:pic>
      <p:pic>
        <p:nvPicPr>
          <p:cNvPr id="2880" name="Shape 2880"/>
          <p:cNvPicPr preferRelativeResize="0"/>
          <p:nvPr/>
        </p:nvPicPr>
        <p:blipFill rotWithShape="1">
          <a:blip r:embed="rId4">
            <a:alphaModFix/>
          </a:blip>
          <a:srcRect/>
          <a:stretch/>
        </p:blipFill>
        <p:spPr>
          <a:xfrm>
            <a:off x="5360987" y="1196975"/>
            <a:ext cx="3783011" cy="4724400"/>
          </a:xfrm>
          <a:prstGeom prst="rect">
            <a:avLst/>
          </a:prstGeom>
          <a:noFill/>
          <a:ln>
            <a:noFill/>
          </a:ln>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2884"/>
        <p:cNvGrpSpPr/>
        <p:nvPr/>
      </p:nvGrpSpPr>
      <p:grpSpPr>
        <a:xfrm>
          <a:off x="0" y="0"/>
          <a:ext cx="0" cy="0"/>
          <a:chOff x="0" y="0"/>
          <a:chExt cx="0" cy="0"/>
        </a:xfrm>
      </p:grpSpPr>
      <p:sp>
        <p:nvSpPr>
          <p:cNvPr id="2885" name="Shape 2885"/>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886" name="Shape 2886"/>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Opekline </a:t>
            </a:r>
            <a:r>
              <a:rPr lang="en-US" sz="4000" b="1" i="0" u="none" strike="noStrike" cap="none">
                <a:solidFill>
                  <a:srgbClr val="FF0000"/>
                </a:solidFill>
                <a:latin typeface="Arial"/>
                <a:ea typeface="Arial"/>
                <a:cs typeface="Arial"/>
                <a:sym typeface="Arial"/>
              </a:rPr>
              <a:t>trećega </a:t>
            </a:r>
            <a:r>
              <a:rPr lang="en-US" sz="4000" b="1" i="0" u="none" strike="noStrike" cap="none">
                <a:solidFill>
                  <a:schemeClr val="accent2"/>
                </a:solidFill>
                <a:latin typeface="Arial"/>
                <a:ea typeface="Arial"/>
                <a:cs typeface="Arial"/>
                <a:sym typeface="Arial"/>
              </a:rPr>
              <a:t>stupnja -</a:t>
            </a:r>
            <a:r>
              <a:rPr lang="en-US" sz="4000" b="0" i="0" u="none" strike="noStrike" cap="none">
                <a:solidFill>
                  <a:schemeClr val="accent2"/>
                </a:solidFill>
                <a:latin typeface="Arial"/>
                <a:ea typeface="Arial"/>
                <a:cs typeface="Arial"/>
                <a:sym typeface="Arial"/>
              </a:rPr>
              <a:t> Zahvaćena je cijela koža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Obično nema mjehurića jer nema gornjih slojeva kože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Vidi se potkožno masno tkivo</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Ova vrsta opekline obično ostavlja trajne ožiljke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Zbog opečenih živčanih završetaka nema osjeta boli (provjera ubodom STERILNE igle u opečeni dio)</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2890"/>
        <p:cNvGrpSpPr/>
        <p:nvPr/>
      </p:nvGrpSpPr>
      <p:grpSpPr>
        <a:xfrm>
          <a:off x="0" y="0"/>
          <a:ext cx="0" cy="0"/>
          <a:chOff x="0" y="0"/>
          <a:chExt cx="0" cy="0"/>
        </a:xfrm>
      </p:grpSpPr>
      <p:sp>
        <p:nvSpPr>
          <p:cNvPr id="2891" name="Shape 28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892" name="Shape 2892"/>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893" name="Shape 2893"/>
          <p:cNvPicPr preferRelativeResize="0"/>
          <p:nvPr/>
        </p:nvPicPr>
        <p:blipFill rotWithShape="1">
          <a:blip r:embed="rId3">
            <a:alphaModFix/>
          </a:blip>
          <a:srcRect/>
          <a:stretch/>
        </p:blipFill>
        <p:spPr>
          <a:xfrm>
            <a:off x="0" y="908050"/>
            <a:ext cx="3616325" cy="4652962"/>
          </a:xfrm>
          <a:prstGeom prst="rect">
            <a:avLst/>
          </a:prstGeom>
          <a:noFill/>
          <a:ln>
            <a:noFill/>
          </a:ln>
        </p:spPr>
      </p:pic>
      <p:pic>
        <p:nvPicPr>
          <p:cNvPr id="2894" name="Shape 2894" descr="ANd9GcR6QyRFu1nePWcz067Ilg_MtJws-GPqmYcY4AmWVEjCTwhPBOjh"/>
          <p:cNvPicPr preferRelativeResize="0"/>
          <p:nvPr/>
        </p:nvPicPr>
        <p:blipFill rotWithShape="1">
          <a:blip r:embed="rId4">
            <a:alphaModFix/>
          </a:blip>
          <a:srcRect/>
          <a:stretch/>
        </p:blipFill>
        <p:spPr>
          <a:xfrm>
            <a:off x="3563937" y="1125537"/>
            <a:ext cx="5580061" cy="4037012"/>
          </a:xfrm>
          <a:prstGeom prst="rect">
            <a:avLst/>
          </a:prstGeom>
          <a:noFill/>
          <a:ln>
            <a:noFill/>
          </a:ln>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2898"/>
        <p:cNvGrpSpPr/>
        <p:nvPr/>
      </p:nvGrpSpPr>
      <p:grpSpPr>
        <a:xfrm>
          <a:off x="0" y="0"/>
          <a:ext cx="0" cy="0"/>
          <a:chOff x="0" y="0"/>
          <a:chExt cx="0" cy="0"/>
        </a:xfrm>
      </p:grpSpPr>
      <p:sp>
        <p:nvSpPr>
          <p:cNvPr id="2899" name="Shape 2899"/>
          <p:cNvSpPr txBox="1">
            <a:spLocks noGrp="1"/>
          </p:cNvSpPr>
          <p:nvPr>
            <p:ph type="title"/>
          </p:nvPr>
        </p:nvSpPr>
        <p:spPr>
          <a:xfrm rot="10800000">
            <a:off x="8686799" y="0"/>
            <a:ext cx="4572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00" name="Shape 2900"/>
          <p:cNvSpPr txBox="1">
            <a:spLocks noGrp="1"/>
          </p:cNvSpPr>
          <p:nvPr>
            <p:ph type="body" idx="1"/>
          </p:nvPr>
        </p:nvSpPr>
        <p:spPr>
          <a:xfrm flipH="1">
            <a:off x="9074150" y="6742111"/>
            <a:ext cx="69849" cy="115886"/>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901" name="Shape 2901"/>
          <p:cNvPicPr preferRelativeResize="0"/>
          <p:nvPr/>
        </p:nvPicPr>
        <p:blipFill rotWithShape="1">
          <a:blip r:embed="rId3">
            <a:alphaModFix/>
          </a:blip>
          <a:srcRect/>
          <a:stretch/>
        </p:blipFill>
        <p:spPr>
          <a:xfrm>
            <a:off x="0" y="620712"/>
            <a:ext cx="4665662" cy="5445124"/>
          </a:xfrm>
          <a:prstGeom prst="rect">
            <a:avLst/>
          </a:prstGeom>
          <a:noFill/>
          <a:ln>
            <a:noFill/>
          </a:ln>
        </p:spPr>
      </p:pic>
      <p:pic>
        <p:nvPicPr>
          <p:cNvPr id="2902" name="Shape 2902"/>
          <p:cNvPicPr preferRelativeResize="0"/>
          <p:nvPr/>
        </p:nvPicPr>
        <p:blipFill rotWithShape="1">
          <a:blip r:embed="rId4">
            <a:alphaModFix/>
          </a:blip>
          <a:srcRect/>
          <a:stretch/>
        </p:blipFill>
        <p:spPr>
          <a:xfrm>
            <a:off x="4659312" y="476250"/>
            <a:ext cx="4484687" cy="5734050"/>
          </a:xfrm>
          <a:prstGeom prst="rect">
            <a:avLst/>
          </a:prstGeom>
          <a:noFill/>
          <a:ln>
            <a:noFill/>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2906"/>
        <p:cNvGrpSpPr/>
        <p:nvPr/>
      </p:nvGrpSpPr>
      <p:grpSpPr>
        <a:xfrm>
          <a:off x="0" y="0"/>
          <a:ext cx="0" cy="0"/>
          <a:chOff x="0" y="0"/>
          <a:chExt cx="0" cy="0"/>
        </a:xfrm>
      </p:grpSpPr>
      <p:sp>
        <p:nvSpPr>
          <p:cNvPr id="2907" name="Shape 290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08" name="Shape 2908"/>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909" name="Shape 2909"/>
          <p:cNvPicPr preferRelativeResize="0"/>
          <p:nvPr/>
        </p:nvPicPr>
        <p:blipFill rotWithShape="1">
          <a:blip r:embed="rId3">
            <a:alphaModFix/>
          </a:blip>
          <a:srcRect/>
          <a:stretch/>
        </p:blipFill>
        <p:spPr>
          <a:xfrm>
            <a:off x="0" y="0"/>
            <a:ext cx="4730750" cy="6381749"/>
          </a:xfrm>
          <a:prstGeom prst="rect">
            <a:avLst/>
          </a:prstGeom>
          <a:noFill/>
          <a:ln>
            <a:noFill/>
          </a:ln>
        </p:spPr>
      </p:pic>
      <p:pic>
        <p:nvPicPr>
          <p:cNvPr id="2910" name="Shape 2910"/>
          <p:cNvPicPr preferRelativeResize="0"/>
          <p:nvPr/>
        </p:nvPicPr>
        <p:blipFill rotWithShape="1">
          <a:blip r:embed="rId4">
            <a:alphaModFix/>
          </a:blip>
          <a:srcRect/>
          <a:stretch/>
        </p:blipFill>
        <p:spPr>
          <a:xfrm>
            <a:off x="4676775" y="260350"/>
            <a:ext cx="4467224" cy="6121400"/>
          </a:xfrm>
          <a:prstGeom prst="rect">
            <a:avLst/>
          </a:prstGeom>
          <a:noFill/>
          <a:ln>
            <a:noFill/>
          </a:ln>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2915" name="Shape 2915"/>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16" name="Shape 2916"/>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četvrti</a:t>
            </a:r>
            <a:r>
              <a:rPr lang="en-US" sz="3200" b="0" i="0" u="none" strike="noStrike" cap="none">
                <a:solidFill>
                  <a:schemeClr val="dk1"/>
                </a:solidFill>
                <a:latin typeface="Arial"/>
                <a:ea typeface="Arial"/>
                <a:cs typeface="Arial"/>
                <a:sym typeface="Arial"/>
              </a:rPr>
              <a:t> </a:t>
            </a:r>
            <a:r>
              <a:rPr lang="en-US" sz="4000" b="0" i="0" u="none" strike="noStrike" cap="none">
                <a:solidFill>
                  <a:schemeClr val="accent2"/>
                </a:solidFill>
                <a:latin typeface="Arial"/>
                <a:ea typeface="Arial"/>
                <a:cs typeface="Arial"/>
                <a:sym typeface="Arial"/>
              </a:rPr>
              <a:t>stupanj (stupanj karbonizacije)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opečeno je cijelo tkivo sve do kosti</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2917" name="Shape 2917" descr="ANd9GcTquhBjuAOqZvsYFozT8axL4Rl1I5bXD_cmxzo8pQ6UfvWNSQVI"/>
          <p:cNvPicPr preferRelativeResize="0"/>
          <p:nvPr/>
        </p:nvPicPr>
        <p:blipFill rotWithShape="1">
          <a:blip r:embed="rId3">
            <a:alphaModFix/>
          </a:blip>
          <a:srcRect/>
          <a:stretch/>
        </p:blipFill>
        <p:spPr>
          <a:xfrm>
            <a:off x="3708400" y="1916111"/>
            <a:ext cx="4895850" cy="3667125"/>
          </a:xfrm>
          <a:prstGeom prst="rect">
            <a:avLst/>
          </a:prstGeom>
          <a:noFill/>
          <a:ln>
            <a:noFill/>
          </a:ln>
        </p:spPr>
      </p:pic>
      <p:pic>
        <p:nvPicPr>
          <p:cNvPr id="2918" name="Shape 2918"/>
          <p:cNvPicPr preferRelativeResize="0"/>
          <p:nvPr/>
        </p:nvPicPr>
        <p:blipFill rotWithShape="1">
          <a:blip r:embed="rId4">
            <a:alphaModFix/>
          </a:blip>
          <a:srcRect/>
          <a:stretch/>
        </p:blipFill>
        <p:spPr>
          <a:xfrm>
            <a:off x="395287" y="2276475"/>
            <a:ext cx="2449512" cy="2333625"/>
          </a:xfrm>
          <a:prstGeom prst="rect">
            <a:avLst/>
          </a:prstGeom>
          <a:noFill/>
          <a:ln>
            <a:noFill/>
          </a:ln>
        </p:spPr>
      </p:pic>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2922"/>
        <p:cNvGrpSpPr/>
        <p:nvPr/>
      </p:nvGrpSpPr>
      <p:grpSpPr>
        <a:xfrm>
          <a:off x="0" y="0"/>
          <a:ext cx="0" cy="0"/>
          <a:chOff x="0" y="0"/>
          <a:chExt cx="0" cy="0"/>
        </a:xfrm>
      </p:grpSpPr>
      <p:sp>
        <p:nvSpPr>
          <p:cNvPr id="2923" name="Shape 2923"/>
          <p:cNvSpPr txBox="1">
            <a:spLocks noGrp="1"/>
          </p:cNvSpPr>
          <p:nvPr>
            <p:ph type="title"/>
          </p:nvPr>
        </p:nvSpPr>
        <p:spPr>
          <a:xfrm>
            <a:off x="0" y="692150"/>
            <a:ext cx="9144000" cy="3603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0" i="0" u="none" strike="noStrike" cap="none">
                <a:solidFill>
                  <a:srgbClr val="FF0000"/>
                </a:solidFill>
                <a:latin typeface="Arial"/>
                <a:ea typeface="Arial"/>
                <a:cs typeface="Arial"/>
                <a:sym typeface="Arial"/>
              </a:rPr>
              <a:t>Procjena postotka površine opečene kože (</a:t>
            </a:r>
            <a:r>
              <a:rPr lang="en-US" sz="4000" b="0" i="1" u="none" strike="noStrike" cap="none">
                <a:solidFill>
                  <a:srgbClr val="FF0000"/>
                </a:solidFill>
                <a:latin typeface="Arial"/>
                <a:ea typeface="Arial"/>
                <a:cs typeface="Arial"/>
                <a:sym typeface="Arial"/>
              </a:rPr>
              <a:t>pravilo devetke</a:t>
            </a:r>
            <a:r>
              <a:rPr lang="en-US" sz="4000" b="0" i="0" u="none" strike="noStrike" cap="none">
                <a:solidFill>
                  <a:srgbClr val="FF0000"/>
                </a:solidFill>
                <a:latin typeface="Arial"/>
                <a:ea typeface="Arial"/>
                <a:cs typeface="Arial"/>
                <a:sym typeface="Arial"/>
              </a:rPr>
              <a:t>)</a:t>
            </a:r>
            <a:br>
              <a:rPr lang="en-US" sz="4000" b="0" i="0" u="none" strike="noStrike" cap="none">
                <a:solidFill>
                  <a:schemeClr val="dk2"/>
                </a:solidFill>
                <a:latin typeface="Arial"/>
                <a:ea typeface="Arial"/>
                <a:cs typeface="Arial"/>
                <a:sym typeface="Arial"/>
              </a:rPr>
            </a:br>
            <a:endParaRPr lang="en-US" sz="4000" b="0" i="0" u="none" strike="noStrike" cap="none">
              <a:solidFill>
                <a:schemeClr val="dk2"/>
              </a:solidFill>
              <a:latin typeface="Arial"/>
              <a:ea typeface="Arial"/>
              <a:cs typeface="Arial"/>
              <a:sym typeface="Arial"/>
            </a:endParaRPr>
          </a:p>
        </p:txBody>
      </p:sp>
      <p:sp>
        <p:nvSpPr>
          <p:cNvPr id="2924" name="Shape 2924"/>
          <p:cNvSpPr txBox="1">
            <a:spLocks noGrp="1"/>
          </p:cNvSpPr>
          <p:nvPr>
            <p:ph type="body" idx="1"/>
          </p:nvPr>
        </p:nvSpPr>
        <p:spPr>
          <a:xfrm>
            <a:off x="0" y="1484312"/>
            <a:ext cx="9144000" cy="53736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9% glava i vrat</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9% svaka ruka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2 × 9% prsa + trbuh</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2 × 9% leđa + stražnjica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2 × 9% svaka noga (prednja strana + stražnja strana)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1% spolovilo</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2929" name="Shape 2929"/>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30" name="Shape 2930"/>
          <p:cNvSpPr txBox="1">
            <a:spLocks noGrp="1"/>
          </p:cNvSpPr>
          <p:nvPr>
            <p:ph type="body" idx="1"/>
          </p:nvPr>
        </p:nvSpPr>
        <p:spPr>
          <a:xfrm>
            <a:off x="0" y="692150"/>
            <a:ext cx="8686800" cy="543401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5400" b="0" i="0" u="none" strike="noStrike" cap="none">
                <a:solidFill>
                  <a:schemeClr val="accent2"/>
                </a:solidFill>
                <a:latin typeface="Arial"/>
                <a:ea typeface="Arial"/>
                <a:cs typeface="Arial"/>
                <a:sym typeface="Arial"/>
              </a:rPr>
              <a:t>Ako je površina opečene kože </a:t>
            </a:r>
            <a:r>
              <a:rPr lang="en-US" sz="5400" b="1" i="0" u="none" strike="noStrike" cap="none">
                <a:solidFill>
                  <a:schemeClr val="accent2"/>
                </a:solidFill>
                <a:latin typeface="Arial"/>
                <a:ea typeface="Arial"/>
                <a:cs typeface="Arial"/>
                <a:sym typeface="Arial"/>
              </a:rPr>
              <a:t>jednaka ili veća od </a:t>
            </a:r>
            <a:r>
              <a:rPr lang="en-US" sz="5400" b="1" i="0" u="none" strike="noStrike" cap="none">
                <a:solidFill>
                  <a:srgbClr val="FF0000"/>
                </a:solidFill>
                <a:latin typeface="Arial"/>
                <a:ea typeface="Arial"/>
                <a:cs typeface="Arial"/>
                <a:sym typeface="Arial"/>
              </a:rPr>
              <a:t>25%</a:t>
            </a:r>
            <a:r>
              <a:rPr lang="en-US" sz="5400" b="0" i="0" u="none" strike="noStrike" cap="none">
                <a:solidFill>
                  <a:schemeClr val="accent2"/>
                </a:solidFill>
                <a:latin typeface="Arial"/>
                <a:ea typeface="Arial"/>
                <a:cs typeface="Arial"/>
                <a:sym typeface="Arial"/>
              </a:rPr>
              <a:t> pacijent je</a:t>
            </a:r>
            <a:r>
              <a:rPr lang="en-US" sz="5400" b="0" i="0" u="none" strike="noStrike" cap="none">
                <a:solidFill>
                  <a:schemeClr val="dk1"/>
                </a:solidFill>
                <a:latin typeface="Arial"/>
                <a:ea typeface="Arial"/>
                <a:cs typeface="Arial"/>
                <a:sym typeface="Arial"/>
              </a:rPr>
              <a:t> </a:t>
            </a:r>
            <a:r>
              <a:rPr lang="en-US" sz="5400" b="1" i="0" u="none" strike="noStrike" cap="none">
                <a:solidFill>
                  <a:srgbClr val="FF0000"/>
                </a:solidFill>
                <a:latin typeface="Arial"/>
                <a:ea typeface="Arial"/>
                <a:cs typeface="Arial"/>
                <a:sym typeface="Arial"/>
              </a:rPr>
              <a:t>VITALNO UGROŽEN</a:t>
            </a:r>
          </a:p>
          <a:p>
            <a:pPr marL="342900" marR="0" lvl="0" indent="-342900" algn="l" rtl="0">
              <a:spcBef>
                <a:spcPts val="1080"/>
              </a:spcBef>
              <a:spcAft>
                <a:spcPts val="0"/>
              </a:spcAft>
              <a:buClr>
                <a:schemeClr val="dk1"/>
              </a:buClr>
              <a:buSzPct val="100000"/>
              <a:buFont typeface="Arial"/>
              <a:buNone/>
            </a:pPr>
            <a:endParaRPr sz="5400" b="0"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UOČAVANJE KRVARENJA</a:t>
            </a:r>
          </a:p>
        </p:txBody>
      </p:sp>
      <p:sp>
        <p:nvSpPr>
          <p:cNvPr id="418" name="Shape 418"/>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3200" b="0" i="0" u="none" strike="noStrike" cap="none">
                <a:solidFill>
                  <a:srgbClr val="FF0000"/>
                </a:solidFill>
                <a:latin typeface="Arial"/>
                <a:ea typeface="Arial"/>
                <a:cs typeface="Arial"/>
                <a:sym typeface="Arial"/>
              </a:rPr>
              <a:t>ZAUSTAVITI!</a:t>
            </a:r>
          </a:p>
        </p:txBody>
      </p:sp>
      <p:pic>
        <p:nvPicPr>
          <p:cNvPr id="419" name="Shape 419" descr="bleeding"/>
          <p:cNvPicPr preferRelativeResize="0"/>
          <p:nvPr/>
        </p:nvPicPr>
        <p:blipFill rotWithShape="1">
          <a:blip r:embed="rId3">
            <a:alphaModFix/>
          </a:blip>
          <a:srcRect/>
          <a:stretch/>
        </p:blipFill>
        <p:spPr>
          <a:xfrm>
            <a:off x="1763711" y="2060575"/>
            <a:ext cx="5761036" cy="4313237"/>
          </a:xfrm>
          <a:prstGeom prst="rect">
            <a:avLst/>
          </a:prstGeom>
          <a:noFill/>
          <a:ln>
            <a:noFill/>
          </a:ln>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sp>
        <p:nvSpPr>
          <p:cNvPr id="2935" name="Shape 293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36" name="Shape 2936"/>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937" name="Shape 2937" descr="2573961490052007255gSWDrT_ph"/>
          <p:cNvPicPr preferRelativeResize="0"/>
          <p:nvPr/>
        </p:nvPicPr>
        <p:blipFill rotWithShape="1">
          <a:blip r:embed="rId3">
            <a:alphaModFix/>
          </a:blip>
          <a:srcRect/>
          <a:stretch/>
        </p:blipFill>
        <p:spPr>
          <a:xfrm>
            <a:off x="1187450" y="0"/>
            <a:ext cx="6846887" cy="6858000"/>
          </a:xfrm>
          <a:prstGeom prst="rect">
            <a:avLst/>
          </a:prstGeom>
          <a:noFill/>
          <a:ln>
            <a:noFill/>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2941"/>
        <p:cNvGrpSpPr/>
        <p:nvPr/>
      </p:nvGrpSpPr>
      <p:grpSpPr>
        <a:xfrm>
          <a:off x="0" y="0"/>
          <a:ext cx="0" cy="0"/>
          <a:chOff x="0" y="0"/>
          <a:chExt cx="0" cy="0"/>
        </a:xfrm>
      </p:grpSpPr>
      <p:sp>
        <p:nvSpPr>
          <p:cNvPr id="2942" name="Shape 294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0" i="0" u="none" strike="noStrike" cap="none">
                <a:solidFill>
                  <a:srgbClr val="FF0000"/>
                </a:solidFill>
                <a:latin typeface="Arial"/>
                <a:ea typeface="Arial"/>
                <a:cs typeface="Arial"/>
                <a:sym typeface="Arial"/>
              </a:rPr>
              <a:t>Prva pomoć</a:t>
            </a:r>
            <a:br>
              <a:rPr lang="en-US" sz="4000" b="0" i="0" u="none" strike="noStrike" cap="none">
                <a:solidFill>
                  <a:srgbClr val="FF0000"/>
                </a:solidFill>
                <a:latin typeface="Arial"/>
                <a:ea typeface="Arial"/>
                <a:cs typeface="Arial"/>
                <a:sym typeface="Arial"/>
              </a:rPr>
            </a:br>
            <a:endParaRPr lang="en-US" sz="4000" b="0" i="0" u="none" strike="noStrike" cap="none">
              <a:solidFill>
                <a:srgbClr val="FF0000"/>
              </a:solidFill>
              <a:latin typeface="Arial"/>
              <a:ea typeface="Arial"/>
              <a:cs typeface="Arial"/>
              <a:sym typeface="Arial"/>
            </a:endParaRPr>
          </a:p>
        </p:txBody>
      </p:sp>
      <p:sp>
        <p:nvSpPr>
          <p:cNvPr id="2943" name="Shape 2943"/>
          <p:cNvSpPr txBox="1">
            <a:spLocks noGrp="1"/>
          </p:cNvSpPr>
          <p:nvPr>
            <p:ph type="body" idx="1"/>
          </p:nvPr>
        </p:nvSpPr>
        <p:spPr>
          <a:xfrm>
            <a:off x="0" y="836612"/>
            <a:ext cx="9144000" cy="60213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Bez obzira na izvor topline, najvažnije je zahvaćeni dio hladiti hladnom vodom (ne ledenom!) tijekom nekoliko minuta (tuširanjem ili uranjanjem u vodu)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odjeća natopljena vrućom tekućinom, skinuti je, ali ne na silu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Za kožu zalijepljene komade tkanine izrezati, nikako ne nasilno odvajati </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2947"/>
        <p:cNvGrpSpPr/>
        <p:nvPr/>
      </p:nvGrpSpPr>
      <p:grpSpPr>
        <a:xfrm>
          <a:off x="0" y="0"/>
          <a:ext cx="0" cy="0"/>
          <a:chOff x="0" y="0"/>
          <a:chExt cx="0" cy="0"/>
        </a:xfrm>
      </p:grpSpPr>
      <p:sp>
        <p:nvSpPr>
          <p:cNvPr id="2948" name="Shape 2948"/>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49" name="Shape 2949"/>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su opečene ruke, skinuti sav nakit zbog mogućeg oticanja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Ne bušiti nastale mjehure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 opeklinu ništa ne stavljati, posebno ne masti, ulje, prašak ili nešto slično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Opeklinu pokriti aluplastom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Ovisno o stupnju opečene površine i dijelu tijela, može biti potrebna imobilizacija</a:t>
            </a:r>
          </a:p>
          <a:p>
            <a:pPr marL="342900" marR="0" lvl="0" indent="-342900" algn="l" rtl="0">
              <a:lnSpc>
                <a:spcPct val="100000"/>
              </a:lnSpc>
              <a:spcBef>
                <a:spcPts val="800"/>
              </a:spcBef>
              <a:spcAft>
                <a:spcPts val="0"/>
              </a:spcAft>
              <a:buClr>
                <a:schemeClr val="dk1"/>
              </a:buClr>
              <a:buSzPct val="25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2953"/>
        <p:cNvGrpSpPr/>
        <p:nvPr/>
      </p:nvGrpSpPr>
      <p:grpSpPr>
        <a:xfrm>
          <a:off x="0" y="0"/>
          <a:ext cx="0" cy="0"/>
          <a:chOff x="0" y="0"/>
          <a:chExt cx="0" cy="0"/>
        </a:xfrm>
      </p:grpSpPr>
      <p:sp>
        <p:nvSpPr>
          <p:cNvPr id="2954" name="Shape 2954"/>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GAŠENJE VATRE NA ČOVJEKU</a:t>
            </a:r>
            <a:br>
              <a:rPr lang="en-US" sz="4000" b="1" i="0" u="none" strike="noStrike" cap="none">
                <a:solidFill>
                  <a:schemeClr val="dk2"/>
                </a:solidFill>
                <a:latin typeface="Arial"/>
                <a:ea typeface="Arial"/>
                <a:cs typeface="Arial"/>
                <a:sym typeface="Arial"/>
              </a:rPr>
            </a:br>
            <a:endParaRPr lang="en-US" sz="4000" b="1" i="0" u="none" strike="noStrike" cap="none">
              <a:solidFill>
                <a:schemeClr val="dk2"/>
              </a:solidFill>
              <a:latin typeface="Arial"/>
              <a:ea typeface="Arial"/>
              <a:cs typeface="Arial"/>
              <a:sym typeface="Arial"/>
            </a:endParaRPr>
          </a:p>
        </p:txBody>
      </p:sp>
      <p:sp>
        <p:nvSpPr>
          <p:cNvPr id="2955" name="Shape 2955"/>
          <p:cNvSpPr txBox="1">
            <a:spLocks noGrp="1"/>
          </p:cNvSpPr>
          <p:nvPr>
            <p:ph type="body" idx="1"/>
          </p:nvPr>
        </p:nvSpPr>
        <p:spPr>
          <a:xfrm>
            <a:off x="0" y="1125537"/>
            <a:ext cx="9144000" cy="5732462"/>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Skinuti odjeću natopljenu vručom tekućinom ili kemikalijom</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Komadi tkanine koji su zaljepljeni za kožu ne smiju se nasilno odvajati već ih treba obrezati škarama</a:t>
            </a:r>
            <a:r>
              <a:rPr lang="en-US" sz="3200" b="0" i="0" u="none" strike="noStrike" cap="none">
                <a:solidFill>
                  <a:schemeClr val="dk1"/>
                </a:solidFill>
                <a:latin typeface="Arial"/>
                <a:ea typeface="Arial"/>
                <a:cs typeface="Arial"/>
                <a:sym typeface="Arial"/>
              </a:rPr>
              <a:t> </a:t>
            </a:r>
          </a:p>
          <a:p>
            <a:pPr marL="342900" marR="0" lvl="0" indent="-342900" algn="l" rtl="0">
              <a:lnSpc>
                <a:spcPct val="90000"/>
              </a:lnSpc>
              <a:spcBef>
                <a:spcPts val="800"/>
              </a:spcBef>
              <a:spcAft>
                <a:spcPts val="0"/>
              </a:spcAft>
              <a:buClr>
                <a:srgbClr val="FF0000"/>
              </a:buClr>
              <a:buSzPct val="100000"/>
              <a:buFont typeface="Arial"/>
              <a:buChar char="•"/>
            </a:pPr>
            <a:r>
              <a:rPr lang="en-US" sz="4000" b="0" i="0" u="none" strike="noStrike" cap="none">
                <a:solidFill>
                  <a:srgbClr val="FF0000"/>
                </a:solidFill>
                <a:latin typeface="Arial"/>
                <a:ea typeface="Arial"/>
                <a:cs typeface="Arial"/>
                <a:sym typeface="Arial"/>
              </a:rPr>
              <a:t>Brzo hlađenje</a:t>
            </a:r>
            <a:r>
              <a:rPr lang="en-US" sz="4000" b="0" i="0" u="none" strike="noStrike" cap="none">
                <a:solidFill>
                  <a:schemeClr val="accent2"/>
                </a:solidFill>
                <a:latin typeface="Arial"/>
                <a:ea typeface="Arial"/>
                <a:cs typeface="Arial"/>
                <a:sym typeface="Arial"/>
              </a:rPr>
              <a:t> opečene površine vodom </a:t>
            </a:r>
            <a:r>
              <a:rPr lang="en-US" sz="4000" b="0" i="0" u="none" strike="noStrike" cap="none">
                <a:solidFill>
                  <a:srgbClr val="FF0000"/>
                </a:solidFill>
                <a:latin typeface="Arial"/>
                <a:ea typeface="Arial"/>
                <a:cs typeface="Arial"/>
                <a:sym typeface="Arial"/>
              </a:rPr>
              <a:t>najvažnija</a:t>
            </a:r>
            <a:r>
              <a:rPr lang="en-US" sz="4000" b="0" i="0" u="none" strike="noStrike" cap="none">
                <a:solidFill>
                  <a:schemeClr val="accent2"/>
                </a:solidFill>
                <a:latin typeface="Arial"/>
                <a:ea typeface="Arial"/>
                <a:cs typeface="Arial"/>
                <a:sym typeface="Arial"/>
              </a:rPr>
              <a:t> je mjera prve pomoći koja bitno poboljšava konačni ishod ozljede</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sp>
        <p:nvSpPr>
          <p:cNvPr id="2961" name="Shape 2961"/>
          <p:cNvSpPr txBox="1">
            <a:spLocks noGrp="1"/>
          </p:cNvSpPr>
          <p:nvPr>
            <p:ph type="title"/>
          </p:nvPr>
        </p:nvSpPr>
        <p:spPr>
          <a:xfrm rot="10800000">
            <a:off x="8686800" y="0"/>
            <a:ext cx="133349"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62" name="Shape 2962"/>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Ugasiti vatru suhim postupkom</a:t>
            </a:r>
          </a:p>
        </p:txBody>
      </p:sp>
      <p:pic>
        <p:nvPicPr>
          <p:cNvPr id="2963" name="Shape 2963" descr="stop-drop-roll"/>
          <p:cNvPicPr preferRelativeResize="0"/>
          <p:nvPr/>
        </p:nvPicPr>
        <p:blipFill rotWithShape="1">
          <a:blip r:embed="rId3">
            <a:alphaModFix/>
          </a:blip>
          <a:srcRect/>
          <a:stretch/>
        </p:blipFill>
        <p:spPr>
          <a:xfrm>
            <a:off x="0" y="765175"/>
            <a:ext cx="5003800" cy="4624386"/>
          </a:xfrm>
          <a:prstGeom prst="rect">
            <a:avLst/>
          </a:prstGeom>
          <a:noFill/>
          <a:ln>
            <a:noFill/>
          </a:ln>
        </p:spPr>
      </p:pic>
      <p:pic>
        <p:nvPicPr>
          <p:cNvPr id="2964" name="Shape 2964"/>
          <p:cNvPicPr preferRelativeResize="0"/>
          <p:nvPr/>
        </p:nvPicPr>
        <p:blipFill rotWithShape="1">
          <a:blip r:embed="rId4">
            <a:alphaModFix/>
          </a:blip>
          <a:srcRect/>
          <a:stretch/>
        </p:blipFill>
        <p:spPr>
          <a:xfrm>
            <a:off x="4662487" y="765175"/>
            <a:ext cx="4481512" cy="6092825"/>
          </a:xfrm>
          <a:prstGeom prst="rect">
            <a:avLst/>
          </a:prstGeom>
          <a:noFill/>
          <a:ln>
            <a:noFill/>
          </a:ln>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sp>
        <p:nvSpPr>
          <p:cNvPr id="2970" name="Shape 29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2971" name="Shape 2971" descr="ANd9GcSe1vNJytXCCOR0yjWdIYGcn8zuv1jgbJsOhttcdsMmVGn7Fxr-"/>
          <p:cNvPicPr preferRelativeResize="0">
            <a:picLocks noGrp="1"/>
          </p:cNvPicPr>
          <p:nvPr>
            <p:ph type="body" idx="1"/>
          </p:nvPr>
        </p:nvPicPr>
        <p:blipFill rotWithShape="1">
          <a:blip r:embed="rId3">
            <a:alphaModFix/>
          </a:blip>
          <a:srcRect/>
          <a:stretch/>
        </p:blipFill>
        <p:spPr>
          <a:xfrm>
            <a:off x="827087" y="260350"/>
            <a:ext cx="7380286" cy="2906712"/>
          </a:xfrm>
          <a:prstGeom prst="rect">
            <a:avLst/>
          </a:prstGeom>
          <a:noFill/>
          <a:ln>
            <a:noFill/>
          </a:ln>
        </p:spPr>
      </p:pic>
      <p:pic>
        <p:nvPicPr>
          <p:cNvPr id="2972" name="Shape 2972" descr="32_4"/>
          <p:cNvPicPr preferRelativeResize="0"/>
          <p:nvPr/>
        </p:nvPicPr>
        <p:blipFill rotWithShape="1">
          <a:blip r:embed="rId4">
            <a:alphaModFix/>
          </a:blip>
          <a:srcRect/>
          <a:stretch/>
        </p:blipFill>
        <p:spPr>
          <a:xfrm>
            <a:off x="1042987" y="3394075"/>
            <a:ext cx="6480174" cy="3463924"/>
          </a:xfrm>
          <a:prstGeom prst="rect">
            <a:avLst/>
          </a:prstGeom>
          <a:noFill/>
          <a:ln>
            <a:noFill/>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2977"/>
        <p:cNvGrpSpPr/>
        <p:nvPr/>
      </p:nvGrpSpPr>
      <p:grpSpPr>
        <a:xfrm>
          <a:off x="0" y="0"/>
          <a:ext cx="0" cy="0"/>
          <a:chOff x="0" y="0"/>
          <a:chExt cx="0" cy="0"/>
        </a:xfrm>
      </p:grpSpPr>
      <p:sp>
        <p:nvSpPr>
          <p:cNvPr id="2978" name="Shape 2978"/>
          <p:cNvSpPr txBox="1">
            <a:spLocks noGrp="1"/>
          </p:cNvSpPr>
          <p:nvPr>
            <p:ph type="title"/>
          </p:nvPr>
        </p:nvSpPr>
        <p:spPr>
          <a:xfrm rot="10800000" flipH="1">
            <a:off x="457200" y="0"/>
            <a:ext cx="8229600" cy="698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79" name="Shape 2979"/>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Opečeni dio tijela treba što prije uroniti u vodu ili tuširati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Voda mora biti hladna, ali ne ledena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Hlađenje treba trajati najmanje deset minuta</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2980" name="Shape 2980"/>
          <p:cNvPicPr preferRelativeResize="0"/>
          <p:nvPr/>
        </p:nvPicPr>
        <p:blipFill rotWithShape="1">
          <a:blip r:embed="rId3">
            <a:alphaModFix/>
          </a:blip>
          <a:srcRect/>
          <a:stretch/>
        </p:blipFill>
        <p:spPr>
          <a:xfrm>
            <a:off x="2411411" y="2797175"/>
            <a:ext cx="4752974" cy="4060825"/>
          </a:xfrm>
          <a:prstGeom prst="rect">
            <a:avLst/>
          </a:prstGeom>
          <a:noFill/>
          <a:ln>
            <a:noFill/>
          </a:ln>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2985"/>
        <p:cNvGrpSpPr/>
        <p:nvPr/>
      </p:nvGrpSpPr>
      <p:grpSpPr>
        <a:xfrm>
          <a:off x="0" y="0"/>
          <a:ext cx="0" cy="0"/>
          <a:chOff x="0" y="0"/>
          <a:chExt cx="0" cy="0"/>
        </a:xfrm>
      </p:grpSpPr>
      <p:sp>
        <p:nvSpPr>
          <p:cNvPr id="2986" name="Shape 2986"/>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87" name="Shape 2987"/>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Malu djecu ne ostavljajte predugo u hladnoj vodi jer može doći do pothlađivanja tijela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 opečene ruke odmah skinuti prstenje, narukvice i sat, prije nego koža natekne</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2988" name="Shape 2988" descr="ANd9GcSDWKC7dPngfzmh-rvqkrJMTE4LPCf9ItFnakFLrorFQNfIGQIf"/>
          <p:cNvPicPr preferRelativeResize="0"/>
          <p:nvPr/>
        </p:nvPicPr>
        <p:blipFill rotWithShape="1">
          <a:blip r:embed="rId3">
            <a:alphaModFix/>
          </a:blip>
          <a:srcRect/>
          <a:stretch/>
        </p:blipFill>
        <p:spPr>
          <a:xfrm>
            <a:off x="3851275" y="3644900"/>
            <a:ext cx="2836861" cy="3213100"/>
          </a:xfrm>
          <a:prstGeom prst="rect">
            <a:avLst/>
          </a:prstGeom>
          <a:noFill/>
          <a:ln>
            <a:noFill/>
          </a:ln>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2993"/>
        <p:cNvGrpSpPr/>
        <p:nvPr/>
      </p:nvGrpSpPr>
      <p:grpSpPr>
        <a:xfrm>
          <a:off x="0" y="0"/>
          <a:ext cx="0" cy="0"/>
          <a:chOff x="0" y="0"/>
          <a:chExt cx="0" cy="0"/>
        </a:xfrm>
      </p:grpSpPr>
      <p:sp>
        <p:nvSpPr>
          <p:cNvPr id="2994" name="Shape 2994"/>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995" name="Shape 2995"/>
          <p:cNvSpPr txBox="1">
            <a:spLocks noGrp="1"/>
          </p:cNvSpPr>
          <p:nvPr>
            <p:ph type="body" idx="1"/>
          </p:nvPr>
        </p:nvSpPr>
        <p:spPr>
          <a:xfrm>
            <a:off x="0" y="0"/>
            <a:ext cx="8893175"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se zbog otekline prsten više ne može skinuti, treba ga prerezati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Opekline se pokrivaju aluplastom (ili streilnom gazom i zavojem) vrlo labavo, bez zatezanja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opečena velika površina ruke ili noge, imobilizirajte ozlijeđeni ud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prijevoz do bolnice dugotrajan, dajte ozlijeđeniku da pije tekućinu (aklohol je zabranjen)</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3000"/>
        <p:cNvGrpSpPr/>
        <p:nvPr/>
      </p:nvGrpSpPr>
      <p:grpSpPr>
        <a:xfrm>
          <a:off x="0" y="0"/>
          <a:ext cx="0" cy="0"/>
          <a:chOff x="0" y="0"/>
          <a:chExt cx="0" cy="0"/>
        </a:xfrm>
      </p:grpSpPr>
      <p:sp>
        <p:nvSpPr>
          <p:cNvPr id="3001" name="Shape 300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POTHLAĐENOST</a:t>
            </a:r>
          </a:p>
        </p:txBody>
      </p:sp>
      <p:sp>
        <p:nvSpPr>
          <p:cNvPr id="3002" name="Shape 3002"/>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Pothlađenost je stanje snižene opće tjelesne temperature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Nastaje kada organizam gubi više topline nego što je može proizvesti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Stanje alkoholiziranosti, iscrpljenosti i niska temperatura okoline pospješuju nastanak pothlađivanja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OSTALE OZLIJEDE</a:t>
            </a:r>
          </a:p>
        </p:txBody>
      </p:sp>
      <p:sp>
        <p:nvSpPr>
          <p:cNvPr id="426" name="Shape 426"/>
          <p:cNvSpPr txBox="1">
            <a:spLocks noGrp="1"/>
          </p:cNvSpPr>
          <p:nvPr>
            <p:ph type="body" idx="1"/>
          </p:nvPr>
        </p:nvSpPr>
        <p:spPr>
          <a:xfrm>
            <a:off x="0" y="1484312"/>
            <a:ext cx="9144000" cy="53736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Od glave do pete</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p:txBody>
      </p:sp>
      <p:pic>
        <p:nvPicPr>
          <p:cNvPr id="427" name="Shape 427" descr="Indications of head injury"/>
          <p:cNvPicPr preferRelativeResize="0"/>
          <p:nvPr/>
        </p:nvPicPr>
        <p:blipFill rotWithShape="1">
          <a:blip r:embed="rId3">
            <a:alphaModFix/>
          </a:blip>
          <a:srcRect/>
          <a:stretch/>
        </p:blipFill>
        <p:spPr>
          <a:xfrm>
            <a:off x="2843211" y="2135186"/>
            <a:ext cx="5905500" cy="4722812"/>
          </a:xfrm>
          <a:prstGeom prst="rect">
            <a:avLst/>
          </a:prstGeom>
          <a:noFill/>
          <a:ln>
            <a:noFill/>
          </a:ln>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sp>
        <p:nvSpPr>
          <p:cNvPr id="3008" name="Shape 3008"/>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09" name="Shape 3009"/>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Česte žrtve smrzavanja su pijane osobe koje zaspu izvan kuće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Novorođenčad i mala djeca su vrlo sklona pothlađivanju zbog male tjelesne mase</a:t>
            </a:r>
          </a:p>
        </p:txBody>
      </p:sp>
      <p:pic>
        <p:nvPicPr>
          <p:cNvPr id="3010" name="Shape 3010"/>
          <p:cNvPicPr preferRelativeResize="0"/>
          <p:nvPr/>
        </p:nvPicPr>
        <p:blipFill rotWithShape="1">
          <a:blip r:embed="rId3">
            <a:alphaModFix/>
          </a:blip>
          <a:srcRect/>
          <a:stretch/>
        </p:blipFill>
        <p:spPr>
          <a:xfrm>
            <a:off x="3635375" y="2852736"/>
            <a:ext cx="5508625" cy="3852862"/>
          </a:xfrm>
          <a:prstGeom prst="rect">
            <a:avLst/>
          </a:prstGeom>
          <a:noFill/>
          <a:ln>
            <a:noFill/>
          </a:ln>
        </p:spPr>
      </p:pic>
      <p:pic>
        <p:nvPicPr>
          <p:cNvPr id="3011" name="Shape 3011"/>
          <p:cNvPicPr preferRelativeResize="0"/>
          <p:nvPr/>
        </p:nvPicPr>
        <p:blipFill rotWithShape="1">
          <a:blip r:embed="rId4">
            <a:alphaModFix/>
          </a:blip>
          <a:srcRect/>
          <a:stretch/>
        </p:blipFill>
        <p:spPr>
          <a:xfrm>
            <a:off x="0" y="3429000"/>
            <a:ext cx="3924299" cy="2139950"/>
          </a:xfrm>
          <a:prstGeom prst="rect">
            <a:avLst/>
          </a:prstGeom>
          <a:noFill/>
          <a:ln>
            <a:noFill/>
          </a:ln>
        </p:spPr>
      </p:pic>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3015"/>
        <p:cNvGrpSpPr/>
        <p:nvPr/>
      </p:nvGrpSpPr>
      <p:grpSpPr>
        <a:xfrm>
          <a:off x="0" y="0"/>
          <a:ext cx="0" cy="0"/>
          <a:chOff x="0" y="0"/>
          <a:chExt cx="0" cy="0"/>
        </a:xfrm>
      </p:grpSpPr>
      <p:sp>
        <p:nvSpPr>
          <p:cNvPr id="3016" name="Shape 3016"/>
          <p:cNvSpPr txBox="1">
            <a:spLocks noGrp="1"/>
          </p:cNvSpPr>
          <p:nvPr>
            <p:ph type="title"/>
          </p:nvPr>
        </p:nvSpPr>
        <p:spPr>
          <a:xfrm>
            <a:off x="457200" y="274637"/>
            <a:ext cx="8229600" cy="8508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Znakovi pothlađivanja</a:t>
            </a:r>
          </a:p>
        </p:txBody>
      </p:sp>
      <p:sp>
        <p:nvSpPr>
          <p:cNvPr id="3017" name="Shape 3017"/>
          <p:cNvSpPr txBox="1">
            <a:spLocks noGrp="1"/>
          </p:cNvSpPr>
          <p:nvPr>
            <p:ph type="body" idx="1"/>
          </p:nvPr>
        </p:nvSpPr>
        <p:spPr>
          <a:xfrm>
            <a:off x="0" y="1125537"/>
            <a:ext cx="9144000" cy="5472111"/>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 početku osoba ima osjećaj hladnoće i drhti (ovaj stadij može i izostati)</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Kasnije osjećaj hladnoće prestaje, javljaju se umor, tromost i velika želja za snom</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Sve tjelesne i psihičke funkcije se usporavaju</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Ponekad se javljaju priviđenja</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3022"/>
        <p:cNvGrpSpPr/>
        <p:nvPr/>
      </p:nvGrpSpPr>
      <p:grpSpPr>
        <a:xfrm>
          <a:off x="0" y="0"/>
          <a:ext cx="0" cy="0"/>
          <a:chOff x="0" y="0"/>
          <a:chExt cx="0" cy="0"/>
        </a:xfrm>
      </p:grpSpPr>
      <p:sp>
        <p:nvSpPr>
          <p:cNvPr id="3023" name="Shape 3023"/>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24" name="Shape 3024"/>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 daljnjim snižavanjem tjelesne temperature osoba gubi svijest</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Disanje i rad srca se jako usporavaju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Ako se ne pruži pomoć, smrt nastupa zbog prestanka disanja i srčanog rada</a:t>
            </a:r>
            <a:r>
              <a:rPr lang="en-US" sz="3200" b="0" i="0" u="none" strike="noStrike" cap="none">
                <a:solidFill>
                  <a:schemeClr val="dk1"/>
                </a:solidFill>
                <a:latin typeface="Arial"/>
                <a:ea typeface="Arial"/>
                <a:cs typeface="Arial"/>
                <a:sym typeface="Arial"/>
              </a:rPr>
              <a:t> </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025" name="Shape 3025" descr="07438bg"/>
          <p:cNvPicPr preferRelativeResize="0"/>
          <p:nvPr/>
        </p:nvPicPr>
        <p:blipFill rotWithShape="1">
          <a:blip r:embed="rId3">
            <a:alphaModFix/>
          </a:blip>
          <a:srcRect/>
          <a:stretch/>
        </p:blipFill>
        <p:spPr>
          <a:xfrm>
            <a:off x="2700336" y="3357562"/>
            <a:ext cx="3465512" cy="3500436"/>
          </a:xfrm>
          <a:prstGeom prst="rect">
            <a:avLst/>
          </a:prstGeom>
          <a:noFill/>
          <a:ln>
            <a:noFill/>
          </a:ln>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3030"/>
        <p:cNvGrpSpPr/>
        <p:nvPr/>
      </p:nvGrpSpPr>
      <p:grpSpPr>
        <a:xfrm>
          <a:off x="0" y="0"/>
          <a:ext cx="0" cy="0"/>
          <a:chOff x="0" y="0"/>
          <a:chExt cx="0" cy="0"/>
        </a:xfrm>
      </p:grpSpPr>
      <p:sp>
        <p:nvSpPr>
          <p:cNvPr id="3031" name="Shape 3031"/>
          <p:cNvSpPr txBox="1">
            <a:spLocks noGrp="1"/>
          </p:cNvSpPr>
          <p:nvPr>
            <p:ph type="title"/>
          </p:nvPr>
        </p:nvSpPr>
        <p:spPr>
          <a:xfrm rot="10800000" flipH="1">
            <a:off x="457200" y="0"/>
            <a:ext cx="8229600" cy="1158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32" name="Shape 3032"/>
          <p:cNvSpPr txBox="1">
            <a:spLocks noGrp="1"/>
          </p:cNvSpPr>
          <p:nvPr>
            <p:ph type="body" idx="1"/>
          </p:nvPr>
        </p:nvSpPr>
        <p:spPr>
          <a:xfrm>
            <a:off x="0" y="260350"/>
            <a:ext cx="9144000" cy="626427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Kada tjelesna temperatura dosegne </a:t>
            </a:r>
            <a:r>
              <a:rPr lang="en-US" sz="4000" b="1" i="0" u="none" strike="noStrike" cap="none">
                <a:solidFill>
                  <a:srgbClr val="FF0000"/>
                </a:solidFill>
                <a:latin typeface="Arial"/>
                <a:ea typeface="Arial"/>
                <a:cs typeface="Arial"/>
                <a:sym typeface="Arial"/>
              </a:rPr>
              <a:t>33°C</a:t>
            </a:r>
            <a:r>
              <a:rPr lang="en-US" sz="4000" b="0" i="0" u="none" strike="noStrike" cap="none">
                <a:solidFill>
                  <a:schemeClr val="accent2"/>
                </a:solidFill>
                <a:latin typeface="Arial"/>
                <a:ea typeface="Arial"/>
                <a:cs typeface="Arial"/>
                <a:sym typeface="Arial"/>
              </a:rPr>
              <a:t>, pacijent prestaje drhtati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postaje konfuzan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 nije u stanju stajati na nogama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Stanje opće nesvjestice nastupa kada tjelesna temperatura poprimi vrijednosti oko </a:t>
            </a:r>
            <a:r>
              <a:rPr lang="en-US" sz="4000" b="1" i="0" u="none" strike="noStrike" cap="none">
                <a:solidFill>
                  <a:srgbClr val="FF0000"/>
                </a:solidFill>
                <a:latin typeface="Arial"/>
                <a:ea typeface="Arial"/>
                <a:cs typeface="Arial"/>
                <a:sym typeface="Arial"/>
              </a:rPr>
              <a:t>30°C</a:t>
            </a:r>
            <a:r>
              <a:rPr lang="en-US" sz="4000" b="0" i="0" u="none" strike="noStrike" cap="none">
                <a:solidFill>
                  <a:schemeClr val="accent2"/>
                </a:solidFill>
                <a:latin typeface="Arial"/>
                <a:ea typeface="Arial"/>
                <a:cs typeface="Arial"/>
                <a:sym typeface="Arial"/>
              </a:rPr>
              <a:t> i osoba može vrlo brzo umrijeti ako se smjesta ne intervenira</a:t>
            </a:r>
            <a:r>
              <a:rPr lang="en-US" sz="3200" b="0" i="0" u="none" strike="noStrike" cap="none">
                <a:solidFill>
                  <a:schemeClr val="dk1"/>
                </a:solidFill>
                <a:latin typeface="Arial"/>
                <a:ea typeface="Arial"/>
                <a:cs typeface="Arial"/>
                <a:sym typeface="Arial"/>
              </a:rPr>
              <a:t>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3037"/>
        <p:cNvGrpSpPr/>
        <p:nvPr/>
      </p:nvGrpSpPr>
      <p:grpSpPr>
        <a:xfrm>
          <a:off x="0" y="0"/>
          <a:ext cx="0" cy="0"/>
          <a:chOff x="0" y="0"/>
          <a:chExt cx="0" cy="0"/>
        </a:xfrm>
      </p:grpSpPr>
      <p:sp>
        <p:nvSpPr>
          <p:cNvPr id="3038" name="Shape 303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39" name="Shape 3039"/>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040" name="Shape 3040"/>
          <p:cNvPicPr preferRelativeResize="0"/>
          <p:nvPr/>
        </p:nvPicPr>
        <p:blipFill rotWithShape="1">
          <a:blip r:embed="rId3">
            <a:alphaModFix/>
          </a:blip>
          <a:srcRect/>
          <a:stretch/>
        </p:blipFill>
        <p:spPr>
          <a:xfrm>
            <a:off x="0" y="765175"/>
            <a:ext cx="9144000" cy="5295900"/>
          </a:xfrm>
          <a:prstGeom prst="rect">
            <a:avLst/>
          </a:prstGeom>
          <a:noFill/>
          <a:ln>
            <a:noFill/>
          </a:ln>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3045"/>
        <p:cNvGrpSpPr/>
        <p:nvPr/>
      </p:nvGrpSpPr>
      <p:grpSpPr>
        <a:xfrm>
          <a:off x="0" y="0"/>
          <a:ext cx="0" cy="0"/>
          <a:chOff x="0" y="0"/>
          <a:chExt cx="0" cy="0"/>
        </a:xfrm>
      </p:grpSpPr>
      <p:sp>
        <p:nvSpPr>
          <p:cNvPr id="3046" name="Shape 3046"/>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POSTUPAK</a:t>
            </a:r>
          </a:p>
        </p:txBody>
      </p:sp>
      <p:sp>
        <p:nvSpPr>
          <p:cNvPr id="3047" name="Shape 3047"/>
          <p:cNvSpPr txBox="1">
            <a:spLocks noGrp="1"/>
          </p:cNvSpPr>
          <p:nvPr>
            <p:ph type="body" idx="1"/>
          </p:nvPr>
        </p:nvSpPr>
        <p:spPr>
          <a:xfrm>
            <a:off x="0" y="1052512"/>
            <a:ext cx="9144000" cy="5805486"/>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hlink"/>
              </a:buClr>
              <a:buSzPct val="25000"/>
              <a:buFont typeface="Arial"/>
              <a:buNone/>
            </a:pPr>
            <a:r>
              <a:rPr lang="en-US" sz="4000" b="1" i="0" u="none" strike="noStrike" cap="none">
                <a:solidFill>
                  <a:schemeClr val="hlink"/>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Ako je pothlađeni bolesnik pri svijesti: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Unesite ga u toplu prostoriju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Vlažnu i mokru odjeću zamijenite suhom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Dajte mu topla, zaslađena, bezalkoholna pića</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Shape 3053"/>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54" name="Shape 3054"/>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Možete upotrijebiti termofor i slične izvore topline za zagrijavanje bolesnika, ali ne prislanjajte ih direktno na tijelo, nego preko slojeva deke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nemate na raspolaganju toplu prostoriju, pokušajte bolesnika izolirati sa svih strana dekom, odjećom, novinskim papirom ili drugim materijalom </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3059"/>
        <p:cNvGrpSpPr/>
        <p:nvPr/>
      </p:nvGrpSpPr>
      <p:grpSpPr>
        <a:xfrm>
          <a:off x="0" y="0"/>
          <a:ext cx="0" cy="0"/>
          <a:chOff x="0" y="0"/>
          <a:chExt cx="0" cy="0"/>
        </a:xfrm>
      </p:grpSpPr>
      <p:sp>
        <p:nvSpPr>
          <p:cNvPr id="3060" name="Shape 3060"/>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61" name="Shape 3061"/>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Arial"/>
              <a:buNone/>
            </a:pPr>
            <a:r>
              <a:rPr lang="en-US" sz="3200" b="1" i="0" u="none" strike="noStrike" cap="none">
                <a:solidFill>
                  <a:schemeClr val="dk1"/>
                </a:solidFill>
                <a:latin typeface="Arial"/>
                <a:ea typeface="Arial"/>
                <a:cs typeface="Arial"/>
                <a:sym typeface="Arial"/>
              </a:rPr>
              <a:t> </a:t>
            </a:r>
            <a:r>
              <a:rPr lang="en-US" sz="4000" b="1" i="0" u="none" strike="noStrike" cap="none">
                <a:solidFill>
                  <a:srgbClr val="FF0000"/>
                </a:solidFill>
                <a:latin typeface="Arial"/>
                <a:ea typeface="Arial"/>
                <a:cs typeface="Arial"/>
                <a:sym typeface="Arial"/>
              </a:rPr>
              <a:t>Ako pothlađeni bolesnik nije pri svijesti:</a:t>
            </a:r>
            <a:r>
              <a:rPr lang="en-US" sz="4000" b="1" i="0" u="none" strike="noStrike" cap="none">
                <a:solidFill>
                  <a:schemeClr val="dk1"/>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Provjerite disanje i krvotok i po potrebi započnite mjere oživljavanja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 stanju pothlađenosti disanje i srčani rad mogu biti toliko oslabljeni i usporeni da ih je moguće previdjeti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No, postojanje i minimalnog disanja od samo 2-3 udisaja u minuti isključuje potrebu oživljavanja</a:t>
            </a:r>
            <a:r>
              <a:rPr lang="en-US" sz="4000" b="0" i="0" u="none" strike="noStrike" cap="none">
                <a:solidFill>
                  <a:schemeClr val="dk1"/>
                </a:solidFill>
                <a:latin typeface="Arial"/>
                <a:ea typeface="Arial"/>
                <a:cs typeface="Arial"/>
                <a:sym typeface="Arial"/>
              </a:rPr>
              <a: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3067" name="Shape 3067"/>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68" name="Shape 3068"/>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 oživljavanju pothlađene osobe treba biti uporniji nego inače jer vrijedi pravilo da "pothlađeni bolesnik nije mrtav dok nije topao i mrtav“</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Zagrijavanje pothlađenog bolesnika bez svijesti treba provoditi postupno i to tako da se najprije grije trup bolesnika, tj. predio srca</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3073"/>
        <p:cNvGrpSpPr/>
        <p:nvPr/>
      </p:nvGrpSpPr>
      <p:grpSpPr>
        <a:xfrm>
          <a:off x="0" y="0"/>
          <a:ext cx="0" cy="0"/>
          <a:chOff x="0" y="0"/>
          <a:chExt cx="0" cy="0"/>
        </a:xfrm>
      </p:grpSpPr>
      <p:sp>
        <p:nvSpPr>
          <p:cNvPr id="3074" name="Shape 3074"/>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75" name="Shape 3075"/>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Ravnomjerno zagrijavanje čitavog tijela moglo bi biti kobno jer širenje krvnih žila pri zagrijavanju dovodi do pada krvnog tlaka i istovremenog priljeva hladne krvi s periferije organizma u srce što može izazvati srčani zastoj</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Dobra metoda postupnog zagrijavanja bolesnika u okolnostima kada medicinska pomoć nije dostupna je </a:t>
            </a:r>
            <a:r>
              <a:rPr lang="en-US" sz="4000" b="0" i="0" u="none" strike="noStrike" cap="none">
                <a:solidFill>
                  <a:srgbClr val="FF0000"/>
                </a:solidFill>
                <a:latin typeface="Arial"/>
                <a:ea typeface="Arial"/>
                <a:cs typeface="Arial"/>
                <a:sym typeface="Arial"/>
              </a:rPr>
              <a:t>Hiblerov toplinski omotač</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434" name="Shape 434"/>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Vlasište</a:t>
            </a:r>
          </a:p>
        </p:txBody>
      </p:sp>
      <p:pic>
        <p:nvPicPr>
          <p:cNvPr id="435" name="Shape 435" descr="Blb_and_head_injury_020"/>
          <p:cNvPicPr preferRelativeResize="0"/>
          <p:nvPr/>
        </p:nvPicPr>
        <p:blipFill rotWithShape="1">
          <a:blip r:embed="rId3">
            <a:alphaModFix/>
          </a:blip>
          <a:srcRect/>
          <a:stretch/>
        </p:blipFill>
        <p:spPr>
          <a:xfrm>
            <a:off x="2987675" y="1495425"/>
            <a:ext cx="6156324" cy="4618036"/>
          </a:xfrm>
          <a:prstGeom prst="rect">
            <a:avLst/>
          </a:prstGeom>
          <a:noFill/>
          <a:ln>
            <a:noFill/>
          </a:ln>
        </p:spPr>
      </p:pic>
      <p:pic>
        <p:nvPicPr>
          <p:cNvPr id="436" name="Shape 436" descr="head_injury_child"/>
          <p:cNvPicPr preferRelativeResize="0"/>
          <p:nvPr/>
        </p:nvPicPr>
        <p:blipFill rotWithShape="1">
          <a:blip r:embed="rId4">
            <a:alphaModFix/>
          </a:blip>
          <a:srcRect/>
          <a:stretch/>
        </p:blipFill>
        <p:spPr>
          <a:xfrm>
            <a:off x="0" y="1700211"/>
            <a:ext cx="3724275" cy="3714750"/>
          </a:xfrm>
          <a:prstGeom prst="rect">
            <a:avLst/>
          </a:prstGeom>
          <a:noFill/>
          <a:ln>
            <a:noFill/>
          </a:ln>
        </p:spPr>
      </p:pic>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3080"/>
        <p:cNvGrpSpPr/>
        <p:nvPr/>
      </p:nvGrpSpPr>
      <p:grpSpPr>
        <a:xfrm>
          <a:off x="0" y="0"/>
          <a:ext cx="0" cy="0"/>
          <a:chOff x="0" y="0"/>
          <a:chExt cx="0" cy="0"/>
        </a:xfrm>
      </p:grpSpPr>
      <p:sp>
        <p:nvSpPr>
          <p:cNvPr id="3081" name="Shape 3081"/>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82" name="Shape 3082"/>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Bolesnika položite na raširene deke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Ispod trupa treba biti postavljena aluminijska ili plastična folija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Složeni ručnik ili plahtu namočite u vruću vodu (60° - 70°C), položite na prsni koš i trbuh bolesnika i zamotajte spomenutom folijom</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Ruke moraju ostati izvan folije</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3087"/>
        <p:cNvGrpSpPr/>
        <p:nvPr/>
      </p:nvGrpSpPr>
      <p:grpSpPr>
        <a:xfrm>
          <a:off x="0" y="0"/>
          <a:ext cx="0" cy="0"/>
          <a:chOff x="0" y="0"/>
          <a:chExt cx="0" cy="0"/>
        </a:xfrm>
      </p:grpSpPr>
      <p:sp>
        <p:nvSpPr>
          <p:cNvPr id="3088" name="Shape 3088"/>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89" name="Shape 3089"/>
          <p:cNvSpPr txBox="1">
            <a:spLocks noGrp="1"/>
          </p:cNvSpPr>
          <p:nvPr>
            <p:ph type="body" idx="1"/>
          </p:nvPr>
        </p:nvSpPr>
        <p:spPr>
          <a:xfrm>
            <a:off x="0" y="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Čitavo tijelo zamotajte dekama tako da samo lice ostane otkriveno</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Namočeni ručnik ili plahtu mjenjajte svakih sat vremena </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3090" name="Shape 3090" descr="Hibler pack.jpg"/>
          <p:cNvPicPr preferRelativeResize="0"/>
          <p:nvPr/>
        </p:nvPicPr>
        <p:blipFill rotWithShape="1">
          <a:blip r:embed="rId3">
            <a:alphaModFix/>
          </a:blip>
          <a:srcRect/>
          <a:stretch/>
        </p:blipFill>
        <p:spPr>
          <a:xfrm>
            <a:off x="3132136" y="2560636"/>
            <a:ext cx="5724524" cy="4297361"/>
          </a:xfrm>
          <a:prstGeom prst="rect">
            <a:avLst/>
          </a:prstGeom>
          <a:noFill/>
          <a:ln>
            <a:noFill/>
          </a:ln>
        </p:spPr>
      </p:pic>
      <p:sp>
        <p:nvSpPr>
          <p:cNvPr id="3091" name="Shape 3091"/>
          <p:cNvSpPr txBox="1"/>
          <p:nvPr/>
        </p:nvSpPr>
        <p:spPr>
          <a:xfrm>
            <a:off x="1331912" y="3860800"/>
            <a:ext cx="1657350" cy="1225550"/>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3200" b="0" i="0" u="none">
                <a:solidFill>
                  <a:schemeClr val="accent2"/>
                </a:solidFill>
                <a:latin typeface="Arial"/>
                <a:ea typeface="Arial"/>
                <a:cs typeface="Arial"/>
                <a:sym typeface="Arial"/>
              </a:rPr>
              <a:t>Vrući </a:t>
            </a:r>
          </a:p>
          <a:p>
            <a:pPr marL="0" marR="0" lvl="0" indent="0" algn="ctr" rtl="0">
              <a:lnSpc>
                <a:spcPct val="100000"/>
              </a:lnSpc>
              <a:spcBef>
                <a:spcPts val="0"/>
              </a:spcBef>
              <a:spcAft>
                <a:spcPts val="0"/>
              </a:spcAft>
              <a:buClr>
                <a:schemeClr val="accent2"/>
              </a:buClr>
              <a:buSzPct val="25000"/>
              <a:buFont typeface="Arial"/>
              <a:buNone/>
            </a:pPr>
            <a:r>
              <a:rPr lang="en-US" sz="3200" b="0" i="0" u="none">
                <a:solidFill>
                  <a:schemeClr val="accent2"/>
                </a:solidFill>
                <a:latin typeface="Arial"/>
                <a:ea typeface="Arial"/>
                <a:cs typeface="Arial"/>
                <a:sym typeface="Arial"/>
              </a:rPr>
              <a:t>ručnici</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3096"/>
        <p:cNvGrpSpPr/>
        <p:nvPr/>
      </p:nvGrpSpPr>
      <p:grpSpPr>
        <a:xfrm>
          <a:off x="0" y="0"/>
          <a:ext cx="0" cy="0"/>
          <a:chOff x="0" y="0"/>
          <a:chExt cx="0" cy="0"/>
        </a:xfrm>
      </p:grpSpPr>
      <p:sp>
        <p:nvSpPr>
          <p:cNvPr id="3097" name="Shape 309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UDAR STRUJE</a:t>
            </a:r>
            <a:r>
              <a:rPr lang="en-US" sz="4400" b="0" i="0" u="none" strike="noStrike" cap="none">
                <a:solidFill>
                  <a:schemeClr val="dk2"/>
                </a:solidFill>
                <a:latin typeface="Arial"/>
                <a:ea typeface="Arial"/>
                <a:cs typeface="Arial"/>
                <a:sym typeface="Arial"/>
              </a:rPr>
              <a:t> </a:t>
            </a:r>
          </a:p>
        </p:txBody>
      </p:sp>
      <p:sp>
        <p:nvSpPr>
          <p:cNvPr id="3098" name="Shape 3098"/>
          <p:cNvSpPr txBox="1">
            <a:spLocks noGrp="1"/>
          </p:cNvSpPr>
          <p:nvPr>
            <p:ph type="body" idx="1"/>
          </p:nvPr>
        </p:nvSpPr>
        <p:spPr>
          <a:xfrm>
            <a:off x="0" y="1341437"/>
            <a:ext cx="9144000" cy="55165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Nastaje kad se ljudsko tijelo ili dio tijela uključi u stujni krug </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3099" name="Shape 3099"/>
          <p:cNvPicPr preferRelativeResize="0"/>
          <p:nvPr/>
        </p:nvPicPr>
        <p:blipFill rotWithShape="1">
          <a:blip r:embed="rId3">
            <a:alphaModFix/>
          </a:blip>
          <a:srcRect/>
          <a:stretch/>
        </p:blipFill>
        <p:spPr>
          <a:xfrm>
            <a:off x="2484436" y="2708275"/>
            <a:ext cx="4046537" cy="4149724"/>
          </a:xfrm>
          <a:prstGeom prst="rect">
            <a:avLst/>
          </a:prstGeom>
          <a:noFill/>
          <a:ln>
            <a:noFill/>
          </a:ln>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3104"/>
        <p:cNvGrpSpPr/>
        <p:nvPr/>
      </p:nvGrpSpPr>
      <p:grpSpPr>
        <a:xfrm>
          <a:off x="0" y="0"/>
          <a:ext cx="0" cy="0"/>
          <a:chOff x="0" y="0"/>
          <a:chExt cx="0" cy="0"/>
        </a:xfrm>
      </p:grpSpPr>
      <p:sp>
        <p:nvSpPr>
          <p:cNvPr id="3105" name="Shape 3105"/>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06" name="Shape 3106"/>
          <p:cNvSpPr txBox="1">
            <a:spLocks noGrp="1"/>
          </p:cNvSpPr>
          <p:nvPr>
            <p:ph type="body" idx="1"/>
          </p:nvPr>
        </p:nvSpPr>
        <p:spPr>
          <a:xfrm>
            <a:off x="0" y="549275"/>
            <a:ext cx="9144000" cy="63087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Mokra ili vlažna koža ima manji električni otpor pa pogoršava posljedice strujnog udara</a:t>
            </a:r>
            <a:r>
              <a:rPr lang="en-US" sz="3200" b="0" i="0" u="none" strike="noStrike" cap="none">
                <a:solidFill>
                  <a:schemeClr val="dk1"/>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Električna struja prouzrokuje duboke i oštro ograničene opekline</a:t>
            </a:r>
          </a:p>
        </p:txBody>
      </p:sp>
      <p:pic>
        <p:nvPicPr>
          <p:cNvPr id="3107" name="Shape 3107" descr="ANd9GcQn5fj5gnjZcp64L73Mj1vsfJfkrgE6CsKGTafvDrkMj3H9Ghg"/>
          <p:cNvPicPr preferRelativeResize="0"/>
          <p:nvPr/>
        </p:nvPicPr>
        <p:blipFill rotWithShape="1">
          <a:blip r:embed="rId3">
            <a:alphaModFix/>
          </a:blip>
          <a:srcRect/>
          <a:stretch/>
        </p:blipFill>
        <p:spPr>
          <a:xfrm>
            <a:off x="2843211" y="3859212"/>
            <a:ext cx="3744912" cy="2998786"/>
          </a:xfrm>
          <a:prstGeom prst="rect">
            <a:avLst/>
          </a:prstGeom>
          <a:noFill/>
          <a:ln>
            <a:noFill/>
          </a:ln>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3112"/>
        <p:cNvGrpSpPr/>
        <p:nvPr/>
      </p:nvGrpSpPr>
      <p:grpSpPr>
        <a:xfrm>
          <a:off x="0" y="0"/>
          <a:ext cx="0" cy="0"/>
          <a:chOff x="0" y="0"/>
          <a:chExt cx="0" cy="0"/>
        </a:xfrm>
      </p:grpSpPr>
      <p:sp>
        <p:nvSpPr>
          <p:cNvPr id="3113" name="Shape 3113"/>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14" name="Shape 3114"/>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Prolasci struje kroz srce i kroz mozak mogu izazvati trenutnu smrt zbog zastoja srčanog rada i oštećenja centra za disanje u mozgu</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Snažni mišićni grčevi prouzrokovani strujom mogu dovesti do pucanja mišića i koštanih prijeloma</a:t>
            </a:r>
            <a:r>
              <a:rPr lang="en-US" sz="3200" b="0" i="0" u="none" strike="noStrike" cap="none">
                <a:solidFill>
                  <a:schemeClr val="dk1"/>
                </a:solidFill>
                <a:latin typeface="Arial"/>
                <a:ea typeface="Arial"/>
                <a:cs typeface="Arial"/>
                <a:sym typeface="Arial"/>
              </a:rPr>
              <a:t> </a:t>
            </a:r>
          </a:p>
        </p:txBody>
      </p:sp>
      <p:pic>
        <p:nvPicPr>
          <p:cNvPr id="3115" name="Shape 3115" descr="ANd9GcRERDgifWq8KHMX5pRJVTKL9m9LYuHk5wf7ID7QtTDuC5cDwsQK"/>
          <p:cNvPicPr preferRelativeResize="0"/>
          <p:nvPr/>
        </p:nvPicPr>
        <p:blipFill rotWithShape="1">
          <a:blip r:embed="rId3">
            <a:alphaModFix/>
          </a:blip>
          <a:srcRect/>
          <a:stretch/>
        </p:blipFill>
        <p:spPr>
          <a:xfrm>
            <a:off x="6443662" y="4076700"/>
            <a:ext cx="1811337" cy="2781300"/>
          </a:xfrm>
          <a:prstGeom prst="rect">
            <a:avLst/>
          </a:prstGeom>
          <a:noFill/>
          <a:ln>
            <a:noFill/>
          </a:ln>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3120"/>
        <p:cNvGrpSpPr/>
        <p:nvPr/>
      </p:nvGrpSpPr>
      <p:grpSpPr>
        <a:xfrm>
          <a:off x="0" y="0"/>
          <a:ext cx="0" cy="0"/>
          <a:chOff x="0" y="0"/>
          <a:chExt cx="0" cy="0"/>
        </a:xfrm>
      </p:grpSpPr>
      <p:sp>
        <p:nvSpPr>
          <p:cNvPr id="3121" name="Shape 3121"/>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22" name="Shape 3122"/>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Ukrućenost mišića može potrajati i nekoliko minuta nakon prestanka dodira sa strujom, što u slučaju zahvaćenosti mišića za disanje dovodi do prestanka disanja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Osoba koja je rukama primila žicu pod naponom neće je moći ispustiti zbog grča mišića ruku</a:t>
            </a:r>
          </a:p>
        </p:txBody>
      </p:sp>
      <p:pic>
        <p:nvPicPr>
          <p:cNvPr id="3123" name="Shape 3123" descr="ANd9GcSu7cea05RAyuzibux8O2ycndeOVWbujtVzys8gQIV-wk1Hb3r2NA"/>
          <p:cNvPicPr preferRelativeResize="0"/>
          <p:nvPr/>
        </p:nvPicPr>
        <p:blipFill rotWithShape="1">
          <a:blip r:embed="rId3">
            <a:alphaModFix/>
          </a:blip>
          <a:srcRect/>
          <a:stretch/>
        </p:blipFill>
        <p:spPr>
          <a:xfrm>
            <a:off x="5795962" y="4437062"/>
            <a:ext cx="2325686" cy="2420937"/>
          </a:xfrm>
          <a:prstGeom prst="rect">
            <a:avLst/>
          </a:prstGeom>
          <a:noFill/>
          <a:ln>
            <a:noFill/>
          </a:ln>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3128"/>
        <p:cNvGrpSpPr/>
        <p:nvPr/>
      </p:nvGrpSpPr>
      <p:grpSpPr>
        <a:xfrm>
          <a:off x="0" y="0"/>
          <a:ext cx="0" cy="0"/>
          <a:chOff x="0" y="0"/>
          <a:chExt cx="0" cy="0"/>
        </a:xfrm>
      </p:grpSpPr>
      <p:sp>
        <p:nvSpPr>
          <p:cNvPr id="3129" name="Shape 3129"/>
          <p:cNvSpPr txBox="1">
            <a:spLocks noGrp="1"/>
          </p:cNvSpPr>
          <p:nvPr>
            <p:ph type="title"/>
          </p:nvPr>
        </p:nvSpPr>
        <p:spPr>
          <a:xfrm>
            <a:off x="457200" y="0"/>
            <a:ext cx="8229600" cy="8366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POSTUPAK</a:t>
            </a:r>
            <a:r>
              <a:rPr lang="en-US" sz="4400" b="0" i="0" u="none" strike="noStrike" cap="none">
                <a:solidFill>
                  <a:schemeClr val="dk2"/>
                </a:solidFill>
                <a:latin typeface="Arial"/>
                <a:ea typeface="Arial"/>
                <a:cs typeface="Arial"/>
                <a:sym typeface="Arial"/>
              </a:rPr>
              <a:t> </a:t>
            </a:r>
          </a:p>
        </p:txBody>
      </p:sp>
      <p:sp>
        <p:nvSpPr>
          <p:cNvPr id="3130" name="Shape 3130"/>
          <p:cNvSpPr txBox="1">
            <a:spLocks noGrp="1"/>
          </p:cNvSpPr>
          <p:nvPr>
            <p:ph type="body" idx="1"/>
          </p:nvPr>
        </p:nvSpPr>
        <p:spPr>
          <a:xfrm>
            <a:off x="0" y="836612"/>
            <a:ext cx="9144000" cy="60213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unesrećeni još uvijek u strujnom krugu, treba ga što prije osloboditi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Spasilac mora paziti i na vlastitu sigurnost</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3131" name="Shape 3131" descr="ANd9GcQ09VH_IvIXK9aWreZzkleStl6pdDym3XUbN2e0wMo8c231yvya"/>
          <p:cNvPicPr preferRelativeResize="0"/>
          <p:nvPr/>
        </p:nvPicPr>
        <p:blipFill rotWithShape="1">
          <a:blip r:embed="rId3">
            <a:alphaModFix/>
          </a:blip>
          <a:srcRect/>
          <a:stretch/>
        </p:blipFill>
        <p:spPr>
          <a:xfrm>
            <a:off x="2987675" y="3502025"/>
            <a:ext cx="3097211" cy="3097211"/>
          </a:xfrm>
          <a:prstGeom prst="rect">
            <a:avLst/>
          </a:prstGeom>
          <a:noFill/>
          <a:ln>
            <a:noFill/>
          </a:ln>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3136"/>
        <p:cNvGrpSpPr/>
        <p:nvPr/>
      </p:nvGrpSpPr>
      <p:grpSpPr>
        <a:xfrm>
          <a:off x="0" y="0"/>
          <a:ext cx="0" cy="0"/>
          <a:chOff x="0" y="0"/>
          <a:chExt cx="0" cy="0"/>
        </a:xfrm>
      </p:grpSpPr>
      <p:sp>
        <p:nvSpPr>
          <p:cNvPr id="3137" name="Shape 3137"/>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38" name="Shape 3138"/>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Ovisno o situaciji strujni krug se prekida izvlačenjem utikača iz utičnice, vađenjem osigurača ili odvajanjem električnog vodiča od tijela pomoću predmeta od izolirajućeg materijala (plastika, guma, suho drvo, debeli sloj suhe tkanine ili papira)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Dobro je koristiti gumene rukavice i čizme</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3143"/>
        <p:cNvGrpSpPr/>
        <p:nvPr/>
      </p:nvGrpSpPr>
      <p:grpSpPr>
        <a:xfrm>
          <a:off x="0" y="0"/>
          <a:ext cx="0" cy="0"/>
          <a:chOff x="0" y="0"/>
          <a:chExt cx="0" cy="0"/>
        </a:xfrm>
      </p:grpSpPr>
      <p:sp>
        <p:nvSpPr>
          <p:cNvPr id="3144" name="Shape 314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45" name="Shape 3145"/>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146" name="Shape 3146" descr="electrocution1"/>
          <p:cNvPicPr preferRelativeResize="0"/>
          <p:nvPr/>
        </p:nvPicPr>
        <p:blipFill rotWithShape="1">
          <a:blip r:embed="rId3">
            <a:alphaModFix/>
          </a:blip>
          <a:srcRect/>
          <a:stretch/>
        </p:blipFill>
        <p:spPr>
          <a:xfrm>
            <a:off x="1403350" y="692150"/>
            <a:ext cx="6443661" cy="5200649"/>
          </a:xfrm>
          <a:prstGeom prst="rect">
            <a:avLst/>
          </a:prstGeom>
          <a:noFill/>
          <a:ln>
            <a:noFill/>
          </a:ln>
        </p:spPr>
      </p:pic>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3151"/>
        <p:cNvGrpSpPr/>
        <p:nvPr/>
      </p:nvGrpSpPr>
      <p:grpSpPr>
        <a:xfrm>
          <a:off x="0" y="0"/>
          <a:ext cx="0" cy="0"/>
          <a:chOff x="0" y="0"/>
          <a:chExt cx="0" cy="0"/>
        </a:xfrm>
      </p:grpSpPr>
      <p:sp>
        <p:nvSpPr>
          <p:cNvPr id="3152" name="Shape 3152"/>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53" name="Shape 3153"/>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Eventualni požar na mjestu nezgode ne smije se gasiti vodom</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unesrećeni bez svijesti, provjerite disanje i krvotok i po potrebi započnite mjere oživljavanja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Onesviještenog koji diše okrenite u bočni položaj</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 opeklinama i prijelomima postupite po protokolima</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443" name="Shape 443"/>
          <p:cNvSpPr txBox="1">
            <a:spLocks noGrp="1"/>
          </p:cNvSpPr>
          <p:nvPr>
            <p:ph type="body" idx="1"/>
          </p:nvPr>
        </p:nvSpPr>
        <p:spPr>
          <a:xfrm>
            <a:off x="0" y="476250"/>
            <a:ext cx="9144000" cy="63817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zjenice</a:t>
            </a:r>
          </a:p>
        </p:txBody>
      </p:sp>
      <p:pic>
        <p:nvPicPr>
          <p:cNvPr id="444" name="Shape 444" descr="Zjenica%20izvucena%20prema%207%20sati%20-%20stanje%20nakon%20traume_jpg"/>
          <p:cNvPicPr preferRelativeResize="0"/>
          <p:nvPr/>
        </p:nvPicPr>
        <p:blipFill rotWithShape="1">
          <a:blip r:embed="rId3">
            <a:alphaModFix/>
          </a:blip>
          <a:srcRect/>
          <a:stretch/>
        </p:blipFill>
        <p:spPr>
          <a:xfrm>
            <a:off x="0" y="1052512"/>
            <a:ext cx="6443661" cy="4211637"/>
          </a:xfrm>
          <a:prstGeom prst="rect">
            <a:avLst/>
          </a:prstGeom>
          <a:noFill/>
          <a:ln>
            <a:noFill/>
          </a:ln>
        </p:spPr>
      </p:pic>
      <p:sp>
        <p:nvSpPr>
          <p:cNvPr id="445" name="Shape 445"/>
          <p:cNvSpPr txBox="1"/>
          <p:nvPr/>
        </p:nvSpPr>
        <p:spPr>
          <a:xfrm>
            <a:off x="0" y="5445125"/>
            <a:ext cx="2317749" cy="36671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2"/>
              </a:buClr>
              <a:buSzPct val="25000"/>
              <a:buFont typeface="Arial"/>
              <a:buNone/>
            </a:pPr>
            <a:r>
              <a:rPr lang="en-US" sz="1800" b="0" i="0" u="none">
                <a:solidFill>
                  <a:schemeClr val="accent2"/>
                </a:solidFill>
                <a:latin typeface="Arial"/>
                <a:ea typeface="Arial"/>
                <a:cs typeface="Arial"/>
                <a:sym typeface="Arial"/>
              </a:rPr>
              <a:t>stanje nakon traume</a:t>
            </a:r>
            <a:r>
              <a:rPr lang="en-US" sz="1800" b="0" i="0" u="none">
                <a:solidFill>
                  <a:schemeClr val="dk1"/>
                </a:solidFill>
                <a:latin typeface="Arial"/>
                <a:ea typeface="Arial"/>
                <a:cs typeface="Arial"/>
                <a:sym typeface="Arial"/>
              </a:rPr>
              <a:t>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3158"/>
        <p:cNvGrpSpPr/>
        <p:nvPr/>
      </p:nvGrpSpPr>
      <p:grpSpPr>
        <a:xfrm>
          <a:off x="0" y="0"/>
          <a:ext cx="0" cy="0"/>
          <a:chOff x="0" y="0"/>
          <a:chExt cx="0" cy="0"/>
        </a:xfrm>
      </p:grpSpPr>
      <p:sp>
        <p:nvSpPr>
          <p:cNvPr id="3159" name="Shape 3159"/>
          <p:cNvSpPr txBox="1">
            <a:spLocks noGrp="1"/>
          </p:cNvSpPr>
          <p:nvPr>
            <p:ph type="title"/>
          </p:nvPr>
        </p:nvSpPr>
        <p:spPr>
          <a:xfrm>
            <a:off x="457200" y="0"/>
            <a:ext cx="8229600" cy="7651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UDAR GROMA</a:t>
            </a:r>
          </a:p>
        </p:txBody>
      </p:sp>
      <p:sp>
        <p:nvSpPr>
          <p:cNvPr id="3160" name="Shape 3160"/>
          <p:cNvSpPr txBox="1">
            <a:spLocks noGrp="1"/>
          </p:cNvSpPr>
          <p:nvPr>
            <p:ph type="body" idx="1"/>
          </p:nvPr>
        </p:nvSpPr>
        <p:spPr>
          <a:xfrm>
            <a:off x="0" y="692150"/>
            <a:ext cx="9144000" cy="59055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Smrtnost od udara groma iznosi 10 do 30%, a 50 do 70% preživjelih ima značajne poremećaje, najčešće živčanog sustava</a:t>
            </a:r>
          </a:p>
          <a:p>
            <a:pPr marL="342900" marR="0" lvl="0" indent="-342900" algn="l" rtl="0">
              <a:lnSpc>
                <a:spcPct val="90000"/>
              </a:lnSpc>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a:p>
            <a:pPr marL="342900" marR="0" lvl="0" indent="-342900" algn="l" rtl="0">
              <a:lnSpc>
                <a:spcPct val="9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3161" name="Shape 3161"/>
          <p:cNvPicPr preferRelativeResize="0"/>
          <p:nvPr/>
        </p:nvPicPr>
        <p:blipFill rotWithShape="1">
          <a:blip r:embed="rId3">
            <a:alphaModFix/>
          </a:blip>
          <a:srcRect/>
          <a:stretch/>
        </p:blipFill>
        <p:spPr>
          <a:xfrm>
            <a:off x="4716462" y="2420936"/>
            <a:ext cx="3408362" cy="4437062"/>
          </a:xfrm>
          <a:prstGeom prst="rect">
            <a:avLst/>
          </a:prstGeom>
          <a:noFill/>
          <a:ln>
            <a:noFill/>
          </a:ln>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Shape 3167"/>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68" name="Shape 3168"/>
          <p:cNvSpPr txBox="1">
            <a:spLocks noGrp="1"/>
          </p:cNvSpPr>
          <p:nvPr>
            <p:ph type="body" idx="1"/>
          </p:nvPr>
        </p:nvSpPr>
        <p:spPr>
          <a:xfrm>
            <a:off x="0" y="260350"/>
            <a:ext cx="8686800" cy="586581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Uz izravne ozljede strujom groma, mogu nastati mehaničke i toplinske ozljede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Udar groma može biti </a:t>
            </a:r>
          </a:p>
          <a:p>
            <a:pPr marL="342900" marR="0" lvl="0" indent="-342900" algn="l" rtl="0">
              <a:lnSpc>
                <a:spcPct val="100000"/>
              </a:lnSpc>
              <a:spcBef>
                <a:spcPts val="80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  izravan</a:t>
            </a:r>
            <a:r>
              <a:rPr lang="en-US" sz="4000" b="0" i="0" u="none" strike="noStrike" cap="none">
                <a:solidFill>
                  <a:schemeClr val="accent2"/>
                </a:solidFill>
                <a:latin typeface="Arial"/>
                <a:ea typeface="Arial"/>
                <a:cs typeface="Arial"/>
                <a:sym typeface="Arial"/>
              </a:rPr>
              <a:t> ili </a:t>
            </a:r>
            <a:r>
              <a:rPr lang="en-US" sz="4000" b="1" i="0" u="none" strike="noStrike" cap="none">
                <a:solidFill>
                  <a:schemeClr val="accent2"/>
                </a:solidFill>
                <a:latin typeface="Arial"/>
                <a:ea typeface="Arial"/>
                <a:cs typeface="Arial"/>
                <a:sym typeface="Arial"/>
              </a:rPr>
              <a:t>posredan</a:t>
            </a:r>
          </a:p>
        </p:txBody>
      </p:sp>
      <p:pic>
        <p:nvPicPr>
          <p:cNvPr id="3169" name="Shape 3169" descr="covodir"/>
          <p:cNvPicPr preferRelativeResize="0"/>
          <p:nvPr/>
        </p:nvPicPr>
        <p:blipFill rotWithShape="1">
          <a:blip r:embed="rId3">
            <a:alphaModFix/>
          </a:blip>
          <a:srcRect/>
          <a:stretch/>
        </p:blipFill>
        <p:spPr>
          <a:xfrm>
            <a:off x="5580062" y="1557337"/>
            <a:ext cx="2817812" cy="5300661"/>
          </a:xfrm>
          <a:prstGeom prst="rect">
            <a:avLst/>
          </a:prstGeom>
          <a:noFill/>
          <a:ln>
            <a:noFill/>
          </a:ln>
        </p:spPr>
      </p:pic>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Shape 3174"/>
        <p:cNvGrpSpPr/>
        <p:nvPr/>
      </p:nvGrpSpPr>
      <p:grpSpPr>
        <a:xfrm>
          <a:off x="0" y="0"/>
          <a:ext cx="0" cy="0"/>
          <a:chOff x="0" y="0"/>
          <a:chExt cx="0" cy="0"/>
        </a:xfrm>
      </p:grpSpPr>
      <p:sp>
        <p:nvSpPr>
          <p:cNvPr id="3175" name="Shape 3175"/>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76" name="Shape 3176"/>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Grom nastaje kratkotrajnim pražnjenjem atmosferskog elektriciteta između oblaka i Zemlje, napona od sto milijuna volti, jakosti nekoliko desetaka tisuća ampera, u kratkom razdoblju od 1 do 100 milisekundi, uz naglo zagrijavanje zraka do 30.000ºC, zbog čega nastaje grmljavina</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Shape 3181"/>
        <p:cNvGrpSpPr/>
        <p:nvPr/>
      </p:nvGrpSpPr>
      <p:grpSpPr>
        <a:xfrm>
          <a:off x="0" y="0"/>
          <a:ext cx="0" cy="0"/>
          <a:chOff x="0" y="0"/>
          <a:chExt cx="0" cy="0"/>
        </a:xfrm>
      </p:grpSpPr>
      <p:sp>
        <p:nvSpPr>
          <p:cNvPr id="3182" name="Shape 3182"/>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83" name="Shape 3183"/>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Grom sadrži </a:t>
            </a:r>
            <a:r>
              <a:rPr lang="en-US" sz="4000" b="1" i="0" u="none" strike="noStrike" cap="none">
                <a:solidFill>
                  <a:schemeClr val="accent2"/>
                </a:solidFill>
                <a:latin typeface="Arial"/>
                <a:ea typeface="Arial"/>
                <a:cs typeface="Arial"/>
                <a:sym typeface="Arial"/>
              </a:rPr>
              <a:t>istosmjernu struja </a:t>
            </a:r>
            <a:r>
              <a:rPr lang="en-US" sz="4000" b="0" i="0" u="none" strike="noStrike" cap="none">
                <a:solidFill>
                  <a:schemeClr val="accent2"/>
                </a:solidFill>
                <a:latin typeface="Arial"/>
                <a:ea typeface="Arial"/>
                <a:cs typeface="Arial"/>
                <a:sym typeface="Arial"/>
              </a:rPr>
              <a:t>koja je manje štetna od izmjenične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Vrijeme </a:t>
            </a:r>
            <a:r>
              <a:rPr lang="en-US" sz="4000" b="1" i="0" u="none" strike="noStrike" cap="none">
                <a:solidFill>
                  <a:schemeClr val="accent2"/>
                </a:solidFill>
                <a:latin typeface="Arial"/>
                <a:ea typeface="Arial"/>
                <a:cs typeface="Arial"/>
                <a:sym typeface="Arial"/>
              </a:rPr>
              <a:t>kontakta </a:t>
            </a:r>
            <a:r>
              <a:rPr lang="en-US" sz="4000" b="0" i="0" u="none" strike="noStrike" cap="none">
                <a:solidFill>
                  <a:schemeClr val="accent2"/>
                </a:solidFill>
                <a:latin typeface="Arial"/>
                <a:ea typeface="Arial"/>
                <a:cs typeface="Arial"/>
                <a:sym typeface="Arial"/>
              </a:rPr>
              <a:t>s tijelom je </a:t>
            </a:r>
            <a:r>
              <a:rPr lang="en-US" sz="4000" b="1" i="0" u="none" strike="noStrike" cap="none">
                <a:solidFill>
                  <a:schemeClr val="accent2"/>
                </a:solidFill>
                <a:latin typeface="Arial"/>
                <a:ea typeface="Arial"/>
                <a:cs typeface="Arial"/>
                <a:sym typeface="Arial"/>
              </a:rPr>
              <a:t>kratkotrajno</a:t>
            </a:r>
            <a:r>
              <a:rPr lang="en-US" sz="4000" b="0" i="0" u="none" strike="noStrike" cap="none">
                <a:solidFill>
                  <a:schemeClr val="accent2"/>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Struja </a:t>
            </a:r>
            <a:r>
              <a:rPr lang="en-US" sz="4000" b="0" i="0" u="none" strike="noStrike" cap="none">
                <a:solidFill>
                  <a:schemeClr val="accent2"/>
                </a:solidFill>
                <a:latin typeface="Arial"/>
                <a:ea typeface="Arial"/>
                <a:cs typeface="Arial"/>
                <a:sym typeface="Arial"/>
              </a:rPr>
              <a:t>prolazi uglavnom </a:t>
            </a:r>
            <a:r>
              <a:rPr lang="en-US" sz="4000" b="1" i="0" u="none" strike="noStrike" cap="none">
                <a:solidFill>
                  <a:schemeClr val="accent2"/>
                </a:solidFill>
                <a:latin typeface="Arial"/>
                <a:ea typeface="Arial"/>
                <a:cs typeface="Arial"/>
                <a:sym typeface="Arial"/>
              </a:rPr>
              <a:t>površinom tijela</a:t>
            </a:r>
            <a:r>
              <a:rPr lang="en-US" sz="3200" b="0" i="0" u="none" strike="noStrike" cap="none">
                <a:solidFill>
                  <a:schemeClr val="dk1"/>
                </a:solidFill>
                <a:latin typeface="Arial"/>
                <a:ea typeface="Arial"/>
                <a:cs typeface="Arial"/>
                <a:sym typeface="Arial"/>
              </a:rPr>
              <a:t>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3187"/>
        <p:cNvGrpSpPr/>
        <p:nvPr/>
      </p:nvGrpSpPr>
      <p:grpSpPr>
        <a:xfrm>
          <a:off x="0" y="0"/>
          <a:ext cx="0" cy="0"/>
          <a:chOff x="0" y="0"/>
          <a:chExt cx="0" cy="0"/>
        </a:xfrm>
      </p:grpSpPr>
      <p:sp>
        <p:nvSpPr>
          <p:cNvPr id="3188" name="Shape 3188"/>
          <p:cNvSpPr txBox="1">
            <a:spLocks noGrp="1"/>
          </p:cNvSpPr>
          <p:nvPr>
            <p:ph type="title"/>
          </p:nvPr>
        </p:nvSpPr>
        <p:spPr>
          <a:xfrm>
            <a:off x="457200" y="0"/>
            <a:ext cx="8229600" cy="90804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Simptomi i znakovi</a:t>
            </a:r>
            <a:r>
              <a:rPr lang="en-US" sz="4400" b="0" i="0" u="none" strike="noStrike" cap="none">
                <a:solidFill>
                  <a:schemeClr val="dk2"/>
                </a:solidFill>
                <a:latin typeface="Arial"/>
                <a:ea typeface="Arial"/>
                <a:cs typeface="Arial"/>
                <a:sym typeface="Arial"/>
              </a:rPr>
              <a:t> </a:t>
            </a:r>
          </a:p>
        </p:txBody>
      </p:sp>
      <p:sp>
        <p:nvSpPr>
          <p:cNvPr id="3189" name="Shape 3189"/>
          <p:cNvSpPr txBox="1">
            <a:spLocks noGrp="1"/>
          </p:cNvSpPr>
          <p:nvPr>
            <p:ph type="body" idx="1"/>
          </p:nvPr>
        </p:nvSpPr>
        <p:spPr>
          <a:xfrm>
            <a:off x="0" y="836612"/>
            <a:ext cx="9144000" cy="6021386"/>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Različiti poremećaji srčanog ritma </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Srčani zastoj </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Zastoj disanja uzrokovan paralizom mišića za disanje i/ili poremećajem centra za disanje </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Gubitak svijesti, privremena paraliza (posebice donjih udova), konvulzije (grčevi) i/ili nemogućnost prisjećanja na događaje koji su prethodili udaru groma, koma </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Shape 3195"/>
          <p:cNvSpPr txBox="1">
            <a:spLocks noGrp="1"/>
          </p:cNvSpPr>
          <p:nvPr>
            <p:ph type="title"/>
          </p:nvPr>
        </p:nvSpPr>
        <p:spPr>
          <a:xfrm>
            <a:off x="611187" y="-11430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196" name="Shape 3196"/>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Opekline različita oblika, tipično poput paprati, na mjestima na kojima se znoj ili kapljice kiše naglo pretvaraju u paru ili ispod metalnih predmeta - metalna dugmad, nakit (površinske opekline, moguća je i karbonizacija tijela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Blast ozljede prsnoga koša i trbuha, prijelomi kosti, ozljede oka i uha (ruptura bubnjića u 50% obostrano)</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Shape 3201"/>
        <p:cNvGrpSpPr/>
        <p:nvPr/>
      </p:nvGrpSpPr>
      <p:grpSpPr>
        <a:xfrm>
          <a:off x="0" y="0"/>
          <a:ext cx="0" cy="0"/>
          <a:chOff x="0" y="0"/>
          <a:chExt cx="0" cy="0"/>
        </a:xfrm>
      </p:grpSpPr>
      <p:sp>
        <p:nvSpPr>
          <p:cNvPr id="3202" name="Shape 32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03" name="Shape 320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204" name="Shape 3204" descr="human_LF2"/>
          <p:cNvPicPr preferRelativeResize="0"/>
          <p:nvPr/>
        </p:nvPicPr>
        <p:blipFill rotWithShape="1">
          <a:blip r:embed="rId3">
            <a:alphaModFix/>
          </a:blip>
          <a:srcRect/>
          <a:stretch/>
        </p:blipFill>
        <p:spPr>
          <a:xfrm>
            <a:off x="971550" y="0"/>
            <a:ext cx="5915025" cy="6858000"/>
          </a:xfrm>
          <a:prstGeom prst="rect">
            <a:avLst/>
          </a:prstGeom>
          <a:noFill/>
          <a:ln>
            <a:noFill/>
          </a:ln>
        </p:spPr>
      </p:pic>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3209"/>
        <p:cNvGrpSpPr/>
        <p:nvPr/>
      </p:nvGrpSpPr>
      <p:grpSpPr>
        <a:xfrm>
          <a:off x="0" y="0"/>
          <a:ext cx="0" cy="0"/>
          <a:chOff x="0" y="0"/>
          <a:chExt cx="0" cy="0"/>
        </a:xfrm>
      </p:grpSpPr>
      <p:sp>
        <p:nvSpPr>
          <p:cNvPr id="3210" name="Shape 321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3211" name="Shape 3211"/>
          <p:cNvPicPr preferRelativeResize="0">
            <a:picLocks noGrp="1"/>
          </p:cNvPicPr>
          <p:nvPr>
            <p:ph type="body" idx="1"/>
          </p:nvPr>
        </p:nvPicPr>
        <p:blipFill rotWithShape="1">
          <a:blip r:embed="rId3">
            <a:alphaModFix/>
          </a:blip>
          <a:srcRect/>
          <a:stretch/>
        </p:blipFill>
        <p:spPr>
          <a:xfrm>
            <a:off x="0" y="0"/>
            <a:ext cx="4533899" cy="3386136"/>
          </a:xfrm>
          <a:prstGeom prst="rect">
            <a:avLst/>
          </a:prstGeom>
          <a:noFill/>
          <a:ln>
            <a:noFill/>
          </a:ln>
        </p:spPr>
      </p:pic>
      <p:pic>
        <p:nvPicPr>
          <p:cNvPr id="3212" name="Shape 3212"/>
          <p:cNvPicPr preferRelativeResize="0"/>
          <p:nvPr/>
        </p:nvPicPr>
        <p:blipFill rotWithShape="1">
          <a:blip r:embed="rId4">
            <a:alphaModFix/>
          </a:blip>
          <a:srcRect l="19921" t="12597" r="19920" b="9897"/>
          <a:stretch/>
        </p:blipFill>
        <p:spPr>
          <a:xfrm>
            <a:off x="0" y="4005262"/>
            <a:ext cx="2762250" cy="2852737"/>
          </a:xfrm>
          <a:prstGeom prst="rect">
            <a:avLst/>
          </a:prstGeom>
          <a:noFill/>
          <a:ln>
            <a:noFill/>
          </a:ln>
        </p:spPr>
      </p:pic>
      <p:pic>
        <p:nvPicPr>
          <p:cNvPr id="3213" name="Shape 3213"/>
          <p:cNvPicPr preferRelativeResize="0"/>
          <p:nvPr/>
        </p:nvPicPr>
        <p:blipFill rotWithShape="1">
          <a:blip r:embed="rId5">
            <a:alphaModFix/>
          </a:blip>
          <a:srcRect/>
          <a:stretch/>
        </p:blipFill>
        <p:spPr>
          <a:xfrm>
            <a:off x="2843211" y="3975100"/>
            <a:ext cx="2895600" cy="2882899"/>
          </a:xfrm>
          <a:prstGeom prst="rect">
            <a:avLst/>
          </a:prstGeom>
          <a:noFill/>
          <a:ln>
            <a:noFill/>
          </a:ln>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3217"/>
        <p:cNvGrpSpPr/>
        <p:nvPr/>
      </p:nvGrpSpPr>
      <p:grpSpPr>
        <a:xfrm>
          <a:off x="0" y="0"/>
          <a:ext cx="0" cy="0"/>
          <a:chOff x="0" y="0"/>
          <a:chExt cx="0" cy="0"/>
        </a:xfrm>
      </p:grpSpPr>
      <p:sp>
        <p:nvSpPr>
          <p:cNvPr id="3218" name="Shape 3218"/>
          <p:cNvSpPr txBox="1">
            <a:spLocks noGrp="1"/>
          </p:cNvSpPr>
          <p:nvPr>
            <p:ph type="title"/>
          </p:nvPr>
        </p:nvSpPr>
        <p:spPr>
          <a:xfrm>
            <a:off x="457200" y="0"/>
            <a:ext cx="8229600" cy="8366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Postupak</a:t>
            </a:r>
          </a:p>
        </p:txBody>
      </p:sp>
      <p:sp>
        <p:nvSpPr>
          <p:cNvPr id="3219" name="Shape 3219"/>
          <p:cNvSpPr txBox="1">
            <a:spLocks noGrp="1"/>
          </p:cNvSpPr>
          <p:nvPr>
            <p:ph type="body" idx="1"/>
          </p:nvPr>
        </p:nvSpPr>
        <p:spPr>
          <a:xfrm>
            <a:off x="0" y="836612"/>
            <a:ext cx="9144000" cy="6021386"/>
          </a:xfrm>
          <a:prstGeom prst="rect">
            <a:avLst/>
          </a:prstGeom>
          <a:noFill/>
          <a:ln>
            <a:noFill/>
          </a:ln>
        </p:spPr>
        <p:txBody>
          <a:bodyPr lIns="91425" tIns="45700" rIns="91425" bIns="45700" anchor="t" anchorCtr="0">
            <a:noAutofit/>
          </a:bodyPr>
          <a:lstStyle/>
          <a:p>
            <a:pPr marL="609600" marR="0" lvl="0" indent="-6096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Odmah </a:t>
            </a:r>
            <a:r>
              <a:rPr lang="en-US" sz="4000" b="1" i="0" u="none" strike="noStrike" cap="none">
                <a:solidFill>
                  <a:schemeClr val="accent2"/>
                </a:solidFill>
                <a:latin typeface="Arial"/>
                <a:ea typeface="Arial"/>
                <a:cs typeface="Arial"/>
                <a:sym typeface="Arial"/>
              </a:rPr>
              <a:t>pozvati hitnu medicinsku pomoć</a:t>
            </a:r>
            <a:r>
              <a:rPr lang="en-US" sz="4000" b="0" i="0" u="none" strike="noStrike" cap="none">
                <a:solidFill>
                  <a:schemeClr val="accent2"/>
                </a:solidFill>
                <a:latin typeface="Arial"/>
                <a:ea typeface="Arial"/>
                <a:cs typeface="Arial"/>
                <a:sym typeface="Arial"/>
              </a:rPr>
              <a:t>. </a:t>
            </a:r>
          </a:p>
          <a:p>
            <a:pPr marL="609600" marR="0" lvl="0" indent="-6096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Osnovno je pravilo </a:t>
            </a:r>
            <a:r>
              <a:rPr lang="en-US" sz="4000" b="1" i="0" u="none" strike="noStrike" cap="none">
                <a:solidFill>
                  <a:schemeClr val="accent2"/>
                </a:solidFill>
                <a:latin typeface="Arial"/>
                <a:ea typeface="Arial"/>
                <a:cs typeface="Arial"/>
                <a:sym typeface="Arial"/>
              </a:rPr>
              <a:t>"ne povećati broj žrtava“</a:t>
            </a:r>
          </a:p>
          <a:p>
            <a:pPr marL="609600" marR="0" lvl="0" indent="-6096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oluja u tijeku, a žrtva se nalazi na mjestu visokog rizika od udara groma, spasilac mora procijeniti, vodeći računa o osobnoj sigurnosti, je li moguće žrtvu premjestiti na sigurnije mjesto </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Shape 3224"/>
        <p:cNvGrpSpPr/>
        <p:nvPr/>
      </p:nvGrpSpPr>
      <p:grpSpPr>
        <a:xfrm>
          <a:off x="0" y="0"/>
          <a:ext cx="0" cy="0"/>
          <a:chOff x="0" y="0"/>
          <a:chExt cx="0" cy="0"/>
        </a:xfrm>
      </p:grpSpPr>
      <p:sp>
        <p:nvSpPr>
          <p:cNvPr id="3225" name="Shape 3225"/>
          <p:cNvSpPr txBox="1">
            <a:spLocks noGrp="1"/>
          </p:cNvSpPr>
          <p:nvPr>
            <p:ph type="title"/>
          </p:nvPr>
        </p:nvSpPr>
        <p:spPr>
          <a:xfrm rot="10800000" flipH="1">
            <a:off x="457200" y="0"/>
            <a:ext cx="8229600" cy="698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26" name="Shape 3226"/>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Žrtvi udara groma </a:t>
            </a:r>
            <a:r>
              <a:rPr lang="en-US" sz="4000" b="1" i="0" u="none" strike="noStrike" cap="none">
                <a:solidFill>
                  <a:schemeClr val="accent2"/>
                </a:solidFill>
                <a:latin typeface="Arial"/>
                <a:ea typeface="Arial"/>
                <a:cs typeface="Arial"/>
                <a:sym typeface="Arial"/>
              </a:rPr>
              <a:t>može se odmah pristupiti </a:t>
            </a:r>
            <a:r>
              <a:rPr lang="en-US" sz="4000" b="0" i="0" u="none" strike="noStrike" cap="none">
                <a:solidFill>
                  <a:schemeClr val="accent2"/>
                </a:solidFill>
                <a:latin typeface="Arial"/>
                <a:ea typeface="Arial"/>
                <a:cs typeface="Arial"/>
                <a:sym typeface="Arial"/>
              </a:rPr>
              <a:t>i dodirnuti je bez opasnosti</a:t>
            </a:r>
            <a:r>
              <a:rPr lang="en-US" sz="4000" b="0" i="0" u="none" strike="noStrike" cap="none">
                <a:solidFill>
                  <a:schemeClr val="dk1"/>
                </a:solidFill>
                <a:latin typeface="Arial"/>
                <a:ea typeface="Arial"/>
                <a:cs typeface="Arial"/>
                <a:sym typeface="Arial"/>
              </a:rPr>
              <a:t> </a:t>
            </a:r>
          </a:p>
          <a:p>
            <a:pPr marL="342900" marR="0" lvl="0" indent="-342900" algn="l" rtl="0">
              <a:lnSpc>
                <a:spcPct val="100000"/>
              </a:lnSpc>
              <a:spcBef>
                <a:spcPts val="80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Procijeniti stanje svijesti, disanje i ostale znakove krvotoka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je potrebno, odmah započeti s mjerama oživljavanja (misliti na moguću ozljedu kralježnice)</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452" name="Shape 452"/>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453" name="Shape 453" descr="image016"/>
          <p:cNvPicPr preferRelativeResize="0"/>
          <p:nvPr/>
        </p:nvPicPr>
        <p:blipFill rotWithShape="1">
          <a:blip r:embed="rId3">
            <a:alphaModFix/>
          </a:blip>
          <a:srcRect/>
          <a:stretch/>
        </p:blipFill>
        <p:spPr>
          <a:xfrm>
            <a:off x="155575" y="46036"/>
            <a:ext cx="8988425" cy="6729412"/>
          </a:xfrm>
          <a:prstGeom prst="rect">
            <a:avLst/>
          </a:prstGeom>
          <a:noFill/>
          <a:ln>
            <a:noFill/>
          </a:ln>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sp>
        <p:nvSpPr>
          <p:cNvPr id="3232" name="Shape 3232"/>
          <p:cNvSpPr txBox="1">
            <a:spLocks noGrp="1"/>
          </p:cNvSpPr>
          <p:nvPr>
            <p:ph type="title"/>
          </p:nvPr>
        </p:nvSpPr>
        <p:spPr>
          <a:xfrm rot="10800000" flipH="1">
            <a:off x="457200" y="0"/>
            <a:ext cx="8229600" cy="698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33" name="Shape 3233"/>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Oživljavanje mora biti uporno i dugotrajno</a:t>
            </a:r>
            <a:r>
              <a:rPr lang="en-US" sz="4000" b="0" i="0" u="none" strike="noStrike" cap="none">
                <a:solidFill>
                  <a:schemeClr val="accent2"/>
                </a:solidFill>
                <a:latin typeface="Arial"/>
                <a:ea typeface="Arial"/>
                <a:cs typeface="Arial"/>
                <a:sym typeface="Arial"/>
              </a:rPr>
              <a:t> jer paraliza mišića za disanje može trajati dulje vrijeme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Kad ima više žrtava, prednost u zbrinjavanju imaju uvijek one koje treba oživljavati</a:t>
            </a:r>
          </a:p>
          <a:p>
            <a:pPr marL="342900" marR="0" lvl="0" indent="-342900" algn="l" rtl="0">
              <a:lnSpc>
                <a:spcPct val="100000"/>
              </a:lnSpc>
              <a:spcBef>
                <a:spcPts val="80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Onesviještenu žrtvu </a:t>
            </a:r>
            <a:r>
              <a:rPr lang="en-US" sz="4000" b="0" i="0" u="none" strike="noStrike" cap="none">
                <a:solidFill>
                  <a:schemeClr val="accent2"/>
                </a:solidFill>
                <a:latin typeface="Arial"/>
                <a:ea typeface="Arial"/>
                <a:cs typeface="Arial"/>
                <a:sym typeface="Arial"/>
              </a:rPr>
              <a:t>postaviti u bočni položaj</a:t>
            </a:r>
            <a:r>
              <a:rPr lang="en-US" sz="3200" b="0" i="0" u="none" strike="noStrike" cap="none">
                <a:solidFill>
                  <a:schemeClr val="dk1"/>
                </a:solidFill>
                <a:latin typeface="Arial"/>
                <a:ea typeface="Arial"/>
                <a:cs typeface="Arial"/>
                <a:sym typeface="Arial"/>
              </a:rPr>
              <a:t> </a:t>
            </a:r>
          </a:p>
          <a:p>
            <a:pPr marL="342900" marR="0" lvl="0" indent="-342900" algn="l" rtl="0">
              <a:lnSpc>
                <a:spcPct val="100000"/>
              </a:lnSpc>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Shape 3238"/>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39" name="Shape 3239"/>
          <p:cNvSpPr txBox="1">
            <a:spLocks noGrp="1"/>
          </p:cNvSpPr>
          <p:nvPr>
            <p:ph type="body" idx="1"/>
          </p:nvPr>
        </p:nvSpPr>
        <p:spPr>
          <a:xfrm>
            <a:off x="0" y="333375"/>
            <a:ext cx="9144000"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Zbrinuti ostale ozljede </a:t>
            </a:r>
            <a:r>
              <a:rPr lang="en-US" sz="4000" b="0" i="0" u="none" strike="noStrike" cap="none">
                <a:solidFill>
                  <a:schemeClr val="accent2"/>
                </a:solidFill>
                <a:latin typeface="Arial"/>
                <a:ea typeface="Arial"/>
                <a:cs typeface="Arial"/>
                <a:sym typeface="Arial"/>
              </a:rPr>
              <a:t>(prijelome, rane i opekline) </a:t>
            </a:r>
          </a:p>
          <a:p>
            <a:pPr marL="342900" marR="0" lvl="0" indent="-342900" algn="l" rtl="0">
              <a:lnSpc>
                <a:spcPct val="100000"/>
              </a:lnSpc>
              <a:spcBef>
                <a:spcPts val="800"/>
              </a:spcBef>
              <a:spcAft>
                <a:spcPts val="0"/>
              </a:spcAft>
              <a:buClr>
                <a:schemeClr val="accent2"/>
              </a:buClr>
              <a:buSzPct val="100000"/>
              <a:buFont typeface="Arial"/>
              <a:buChar char="•"/>
            </a:pPr>
            <a:r>
              <a:rPr lang="en-US" sz="4000" b="1" i="0" u="none" strike="noStrike" cap="none">
                <a:solidFill>
                  <a:schemeClr val="accent2"/>
                </a:solidFill>
                <a:latin typeface="Arial"/>
                <a:ea typeface="Arial"/>
                <a:cs typeface="Arial"/>
                <a:sym typeface="Arial"/>
              </a:rPr>
              <a:t>Svaku </a:t>
            </a:r>
            <a:r>
              <a:rPr lang="en-US" sz="4000" b="0" i="0" u="none" strike="noStrike" cap="none">
                <a:solidFill>
                  <a:schemeClr val="accent2"/>
                </a:solidFill>
                <a:latin typeface="Arial"/>
                <a:ea typeface="Arial"/>
                <a:cs typeface="Arial"/>
                <a:sym typeface="Arial"/>
              </a:rPr>
              <a:t>žrtvu udara groma treba </a:t>
            </a:r>
            <a:r>
              <a:rPr lang="en-US" sz="4000" b="1" i="0" u="none" strike="noStrike" cap="none">
                <a:solidFill>
                  <a:schemeClr val="accent2"/>
                </a:solidFill>
                <a:latin typeface="Arial"/>
                <a:ea typeface="Arial"/>
                <a:cs typeface="Arial"/>
                <a:sym typeface="Arial"/>
              </a:rPr>
              <a:t>prevesti u bolnicu </a:t>
            </a:r>
            <a:r>
              <a:rPr lang="en-US" sz="4000" b="0" i="0" u="none" strike="noStrike" cap="none">
                <a:solidFill>
                  <a:schemeClr val="accent2"/>
                </a:solidFill>
                <a:latin typeface="Arial"/>
                <a:ea typeface="Arial"/>
                <a:cs typeface="Arial"/>
                <a:sym typeface="Arial"/>
              </a:rPr>
              <a:t>uz stalan nadzor životnih funkcija</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Shape 3244"/>
        <p:cNvGrpSpPr/>
        <p:nvPr/>
      </p:nvGrpSpPr>
      <p:grpSpPr>
        <a:xfrm>
          <a:off x="0" y="0"/>
          <a:ext cx="0" cy="0"/>
          <a:chOff x="0" y="0"/>
          <a:chExt cx="0" cy="0"/>
        </a:xfrm>
      </p:grpSpPr>
      <p:sp>
        <p:nvSpPr>
          <p:cNvPr id="3245" name="Shape 3245"/>
          <p:cNvSpPr txBox="1">
            <a:spLocks noGrp="1"/>
          </p:cNvSpPr>
          <p:nvPr>
            <p:ph type="title"/>
          </p:nvPr>
        </p:nvSpPr>
        <p:spPr>
          <a:xfrm>
            <a:off x="457200" y="0"/>
            <a:ext cx="8229600" cy="7651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Kako izbjeći udar groma</a:t>
            </a:r>
          </a:p>
        </p:txBody>
      </p:sp>
      <p:sp>
        <p:nvSpPr>
          <p:cNvPr id="3246" name="Shape 3246"/>
          <p:cNvSpPr txBox="1">
            <a:spLocks noGrp="1"/>
          </p:cNvSpPr>
          <p:nvPr>
            <p:ph type="body" idx="1"/>
          </p:nvPr>
        </p:nvSpPr>
        <p:spPr>
          <a:xfrm>
            <a:off x="0" y="549275"/>
            <a:ext cx="9144000" cy="63087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Prije odlaska u prirodu treba se informirati o vremenskim uvjetima kako bi se izbjegla oluja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Promatrati nebo - tamni oblaci, sijevanje i pojačan vjetar znak su da se približava oluja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prijeti oluja, a nalazite se na otvorenom prostoru, plivate ili se vozite u čamcu, odmah potražiti čvrsto sklonište </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3251"/>
        <p:cNvGrpSpPr/>
        <p:nvPr/>
      </p:nvGrpSpPr>
      <p:grpSpPr>
        <a:xfrm>
          <a:off x="0" y="0"/>
          <a:ext cx="0" cy="0"/>
          <a:chOff x="0" y="0"/>
          <a:chExt cx="0" cy="0"/>
        </a:xfrm>
      </p:grpSpPr>
      <p:sp>
        <p:nvSpPr>
          <p:cNvPr id="3252" name="Shape 3252"/>
          <p:cNvSpPr txBox="1">
            <a:spLocks noGrp="1"/>
          </p:cNvSpPr>
          <p:nvPr>
            <p:ph type="title"/>
          </p:nvPr>
        </p:nvSpPr>
        <p:spPr>
          <a:xfrm rot="10800000" flipH="1">
            <a:off x="457200" y="-315912"/>
            <a:ext cx="8229600" cy="5905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53" name="Shape 3253"/>
          <p:cNvSpPr txBox="1">
            <a:spLocks noGrp="1"/>
          </p:cNvSpPr>
          <p:nvPr>
            <p:ph type="body" idx="1"/>
          </p:nvPr>
        </p:nvSpPr>
        <p:spPr>
          <a:xfrm>
            <a:off x="0" y="404812"/>
            <a:ext cx="9144000" cy="64531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čujete grmljavinu, znači da ste dovoljno blizu da vas udari grom</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 zidanom objektu ne stajati pokraj prozora, otvorenih vrata, metalnih stupova i predmeta kao što su slavine, utičnice i električni prekidači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Ne koristiti telefon i mobitel tijekom oluje</a:t>
            </a:r>
          </a:p>
          <a:p>
            <a:pPr marL="342900" marR="0" lvl="0" indent="-342900" algn="l" rtl="0">
              <a:lnSpc>
                <a:spcPct val="100000"/>
              </a:lnSpc>
              <a:spcBef>
                <a:spcPts val="800"/>
              </a:spcBef>
              <a:spcAft>
                <a:spcPts val="0"/>
              </a:spcAft>
              <a:buClr>
                <a:schemeClr val="dk1"/>
              </a:buClr>
              <a:buSzPct val="125000"/>
              <a:buFont typeface="Arial"/>
              <a:buChar char="•"/>
            </a:pPr>
            <a:r>
              <a:rPr lang="en-US" sz="3200" b="0" i="0" u="none" strike="noStrike" cap="none">
                <a:solidFill>
                  <a:schemeClr val="dk1"/>
                </a:solidFill>
                <a:latin typeface="Arial"/>
                <a:ea typeface="Arial"/>
                <a:cs typeface="Arial"/>
                <a:sym typeface="Arial"/>
              </a:rPr>
              <a:t> </a:t>
            </a:r>
            <a:r>
              <a:rPr lang="en-US" sz="4000" b="0" i="0" u="none" strike="noStrike" cap="none">
                <a:solidFill>
                  <a:schemeClr val="accent2"/>
                </a:solidFill>
                <a:latin typeface="Arial"/>
                <a:ea typeface="Arial"/>
                <a:cs typeface="Arial"/>
                <a:sym typeface="Arial"/>
              </a:rPr>
              <a:t>Ne tuširati se, prati rublje ili posuđe</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59" name="Shape 3259"/>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60" name="Shape 3260"/>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Isključiti sve električne uređaje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Korisno je pravilo 30 + 30 - ako vidite munju i nakon 30 sekundi čujete grom, odmah potražiti sklonište, i najmanje 30 minuta od posljednje munje koju vidite i zvuka groma ne izlaziti iz skloništa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Svaki vodič struje koji se nalazi iznad ramena povećava opasnost od izravnog udara</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3265"/>
        <p:cNvGrpSpPr/>
        <p:nvPr/>
      </p:nvGrpSpPr>
      <p:grpSpPr>
        <a:xfrm>
          <a:off x="0" y="0"/>
          <a:ext cx="0" cy="0"/>
          <a:chOff x="0" y="0"/>
          <a:chExt cx="0" cy="0"/>
        </a:xfrm>
      </p:grpSpPr>
      <p:sp>
        <p:nvSpPr>
          <p:cNvPr id="3266" name="Shape 3266"/>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67" name="Shape 3267"/>
          <p:cNvSpPr txBox="1">
            <a:spLocks noGrp="1"/>
          </p:cNvSpPr>
          <p:nvPr>
            <p:ph type="body" idx="1"/>
          </p:nvPr>
        </p:nvSpPr>
        <p:spPr>
          <a:xfrm>
            <a:off x="0" y="260350"/>
            <a:ext cx="9144000" cy="65976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Nikad ne stajati u velikoj skupini ljudi nego se raspršiti, kako bi u slučaju udara grom zahvatio manje osoba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Izbjegavati istaknute točke, posebno osamljena stabla i rub šume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 U šumi potražiti zaklon kraj manjih stabala i grmlja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Tijekom oluje izbjegavati nošenje</a:t>
            </a:r>
            <a:r>
              <a:rPr lang="en-US" sz="4000" b="1" i="0" u="none" strike="noStrike" cap="none">
                <a:solidFill>
                  <a:schemeClr val="accent2"/>
                </a:solidFill>
                <a:latin typeface="Arial"/>
                <a:ea typeface="Arial"/>
                <a:cs typeface="Arial"/>
                <a:sym typeface="Arial"/>
              </a:rPr>
              <a:t> </a:t>
            </a:r>
            <a:r>
              <a:rPr lang="en-US" sz="4000" b="0" i="0" u="none" strike="noStrike" cap="none">
                <a:solidFill>
                  <a:schemeClr val="accent2"/>
                </a:solidFill>
                <a:latin typeface="Arial"/>
                <a:ea typeface="Arial"/>
                <a:cs typeface="Arial"/>
                <a:sym typeface="Arial"/>
              </a:rPr>
              <a:t>metalnih predmeta</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dk1"/>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dk1"/>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ct val="100000"/>
              <a:buFont typeface="Arial"/>
              <a:buChar char="•"/>
            </a:pPr>
            <a:r>
              <a:rPr lang="en-US" sz="4000" b="1" i="0" u="none" strike="noStrike" cap="none">
                <a:solidFill>
                  <a:schemeClr val="dk1"/>
                </a:solidFill>
                <a:latin typeface="Arial"/>
                <a:ea typeface="Arial"/>
                <a:cs typeface="Arial"/>
                <a:sym typeface="Arial"/>
              </a:rPr>
              <a:t>.</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3272"/>
        <p:cNvGrpSpPr/>
        <p:nvPr/>
      </p:nvGrpSpPr>
      <p:grpSpPr>
        <a:xfrm>
          <a:off x="0" y="0"/>
          <a:ext cx="0" cy="0"/>
          <a:chOff x="0" y="0"/>
          <a:chExt cx="0" cy="0"/>
        </a:xfrm>
      </p:grpSpPr>
      <p:sp>
        <p:nvSpPr>
          <p:cNvPr id="3273" name="Shape 3273"/>
          <p:cNvSpPr txBox="1">
            <a:spLocks noGrp="1"/>
          </p:cNvSpPr>
          <p:nvPr>
            <p:ph type="title"/>
          </p:nvPr>
        </p:nvSpPr>
        <p:spPr>
          <a:xfrm rot="10800000" flipH="1">
            <a:off x="457200" y="0"/>
            <a:ext cx="8229600" cy="2746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74" name="Shape 3274"/>
          <p:cNvSpPr txBox="1">
            <a:spLocks noGrp="1"/>
          </p:cNvSpPr>
          <p:nvPr>
            <p:ph type="body" idx="1"/>
          </p:nvPr>
        </p:nvSpPr>
        <p:spPr>
          <a:xfrm>
            <a:off x="0" y="0"/>
            <a:ext cx="9144000" cy="659764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Izbjegavati boravak u blizini strujnih vodova, stupova žičara i dalekovoda</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Velike špilje i udoline dobra su zaštita, ali ne i plitke jame mokrih stijena</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 otvorenom prostoru izabrati najniža mjesta, škrape i doline, gdje nema vode, čučnuti i pognuti se prema naprijed stavljajući ruke oko koljena; u tom položaju smanjuje se tjelesna visina i što manjom površinom tijela dodiruje tlo</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3279"/>
        <p:cNvGrpSpPr/>
        <p:nvPr/>
      </p:nvGrpSpPr>
      <p:grpSpPr>
        <a:xfrm>
          <a:off x="0" y="0"/>
          <a:ext cx="0" cy="0"/>
          <a:chOff x="0" y="0"/>
          <a:chExt cx="0" cy="0"/>
        </a:xfrm>
      </p:grpSpPr>
      <p:sp>
        <p:nvSpPr>
          <p:cNvPr id="3280" name="Shape 328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pic>
        <p:nvPicPr>
          <p:cNvPr id="3281" name="Shape 3281" descr="Lightning"/>
          <p:cNvPicPr preferRelativeResize="0">
            <a:picLocks noGrp="1"/>
          </p:cNvPicPr>
          <p:nvPr>
            <p:ph type="body" idx="1"/>
          </p:nvPr>
        </p:nvPicPr>
        <p:blipFill rotWithShape="1">
          <a:blip r:embed="rId3">
            <a:alphaModFix/>
          </a:blip>
          <a:srcRect/>
          <a:stretch/>
        </p:blipFill>
        <p:spPr>
          <a:xfrm>
            <a:off x="0" y="260350"/>
            <a:ext cx="4408486" cy="6597649"/>
          </a:xfrm>
          <a:prstGeom prst="rect">
            <a:avLst/>
          </a:prstGeom>
          <a:noFill/>
          <a:ln>
            <a:noFill/>
          </a:ln>
        </p:spPr>
      </p:pic>
      <p:pic>
        <p:nvPicPr>
          <p:cNvPr id="3282" name="Shape 3282"/>
          <p:cNvPicPr preferRelativeResize="0"/>
          <p:nvPr/>
        </p:nvPicPr>
        <p:blipFill rotWithShape="1">
          <a:blip r:embed="rId4">
            <a:alphaModFix/>
          </a:blip>
          <a:srcRect/>
          <a:stretch/>
        </p:blipFill>
        <p:spPr>
          <a:xfrm>
            <a:off x="4203700" y="836612"/>
            <a:ext cx="4940299" cy="5327649"/>
          </a:xfrm>
          <a:prstGeom prst="rect">
            <a:avLst/>
          </a:prstGeom>
          <a:noFill/>
          <a:ln>
            <a:noFill/>
          </a:ln>
        </p:spPr>
      </p:pic>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3287"/>
        <p:cNvGrpSpPr/>
        <p:nvPr/>
      </p:nvGrpSpPr>
      <p:grpSpPr>
        <a:xfrm>
          <a:off x="0" y="0"/>
          <a:ext cx="0" cy="0"/>
          <a:chOff x="0" y="0"/>
          <a:chExt cx="0" cy="0"/>
        </a:xfrm>
      </p:grpSpPr>
      <p:sp>
        <p:nvSpPr>
          <p:cNvPr id="3288" name="Shape 3288"/>
          <p:cNvSpPr txBox="1">
            <a:spLocks noGrp="1"/>
          </p:cNvSpPr>
          <p:nvPr>
            <p:ph type="title"/>
          </p:nvPr>
        </p:nvSpPr>
        <p:spPr>
          <a:xfrm rot="10800000" flipH="1">
            <a:off x="457200" y="0"/>
            <a:ext cx="8229600" cy="698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289" name="Shape 3289"/>
          <p:cNvSpPr txBox="1">
            <a:spLocks noGrp="1"/>
          </p:cNvSpPr>
          <p:nvPr>
            <p:ph type="body" idx="1"/>
          </p:nvPr>
        </p:nvSpPr>
        <p:spPr>
          <a:xfrm>
            <a:off x="0" y="333375"/>
            <a:ext cx="8893175" cy="6524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se osjeti pucketanje, a kosa počinje kostriješiti, možete postati meta sljedećega groma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Odmah napustite to područje, a ako je to nemoguće, treba čučnuti, spustiti glavu i rukama pokriti uši kako bi se spriječile ozljede bubnjića</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Shape 3294"/>
        <p:cNvGrpSpPr/>
        <p:nvPr/>
      </p:nvGrpSpPr>
      <p:grpSpPr>
        <a:xfrm>
          <a:off x="0" y="0"/>
          <a:ext cx="0" cy="0"/>
          <a:chOff x="0" y="0"/>
          <a:chExt cx="0" cy="0"/>
        </a:xfrm>
      </p:grpSpPr>
      <p:sp>
        <p:nvSpPr>
          <p:cNvPr id="3295" name="Shape 3295"/>
          <p:cNvSpPr txBox="1">
            <a:spLocks noGrp="1"/>
          </p:cNvSpPr>
          <p:nvPr>
            <p:ph type="title"/>
          </p:nvPr>
        </p:nvSpPr>
        <p:spPr>
          <a:xfrm>
            <a:off x="457200" y="0"/>
            <a:ext cx="8229600" cy="105251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0" i="0" u="none" strike="noStrike" cap="none">
                <a:solidFill>
                  <a:srgbClr val="FF0000"/>
                </a:solidFill>
                <a:latin typeface="Arial"/>
                <a:ea typeface="Arial"/>
                <a:cs typeface="Arial"/>
                <a:sym typeface="Arial"/>
              </a:rPr>
              <a:t>Zanimljivosti</a:t>
            </a:r>
          </a:p>
        </p:txBody>
      </p:sp>
      <p:sp>
        <p:nvSpPr>
          <p:cNvPr id="3296" name="Shape 3296"/>
          <p:cNvSpPr txBox="1">
            <a:spLocks noGrp="1"/>
          </p:cNvSpPr>
          <p:nvPr>
            <p:ph type="body" idx="1"/>
          </p:nvPr>
        </p:nvSpPr>
        <p:spPr>
          <a:xfrm>
            <a:off x="250825" y="836612"/>
            <a:ext cx="8893175" cy="60213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Temperatura prilikom </a:t>
            </a:r>
          </a:p>
          <a:p>
            <a:pPr marL="342900" marR="0" lvl="0" indent="-342900" algn="l" rtl="0">
              <a:lnSpc>
                <a:spcPct val="100000"/>
              </a:lnSpc>
              <a:spcBef>
                <a:spcPts val="80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  bljeska munje pet je puta viša od temperature na površini Sunca </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Prosječna munja može tijekom tri mjeseca davati svjetlo kao žarulja od 100 vata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 zatvorenom automobilu ste sigurni; ne izlaziti van i ne dodirivati metalne predmete u automobilu </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3297" name="Shape 3297" descr="ANd9GcQk5mg-4PJhPqMN19-9LORN72KTaJfTWIRd9yFYJpPO5eJvvw3Y"/>
          <p:cNvPicPr preferRelativeResize="0"/>
          <p:nvPr/>
        </p:nvPicPr>
        <p:blipFill rotWithShape="1">
          <a:blip r:embed="rId3">
            <a:alphaModFix/>
          </a:blip>
          <a:srcRect/>
          <a:stretch/>
        </p:blipFill>
        <p:spPr>
          <a:xfrm>
            <a:off x="6732586" y="0"/>
            <a:ext cx="2411411" cy="170656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460" name="Shape 460"/>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461" name="Shape 461" descr="image_tub_body"/>
          <p:cNvPicPr preferRelativeResize="0"/>
          <p:nvPr/>
        </p:nvPicPr>
        <p:blipFill rotWithShape="1">
          <a:blip r:embed="rId3">
            <a:alphaModFix/>
          </a:blip>
          <a:srcRect/>
          <a:stretch/>
        </p:blipFill>
        <p:spPr>
          <a:xfrm>
            <a:off x="0" y="238125"/>
            <a:ext cx="9240837" cy="6619874"/>
          </a:xfrm>
          <a:prstGeom prst="rect">
            <a:avLst/>
          </a:prstGeom>
          <a:noFill/>
          <a:ln>
            <a:noFill/>
          </a:ln>
        </p:spPr>
      </p:pic>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Shape 3302"/>
        <p:cNvGrpSpPr/>
        <p:nvPr/>
      </p:nvGrpSpPr>
      <p:grpSpPr>
        <a:xfrm>
          <a:off x="0" y="0"/>
          <a:ext cx="0" cy="0"/>
          <a:chOff x="0" y="0"/>
          <a:chExt cx="0" cy="0"/>
        </a:xfrm>
      </p:grpSpPr>
      <p:sp>
        <p:nvSpPr>
          <p:cNvPr id="3303" name="Shape 3303"/>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304" name="Shape 3304"/>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Iako u avione redovito udaraju munje, zbog njih se rijetko dogodi nesreća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Širom svijeta oluje uzrokuju otprilike 6000 udara gromova svake minute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Prođe li od uočene munje do zvuka grmljavine 30 sekundi, nalazite se 10 km daleko od oluje</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Grom sadrži istosmjernu struja koja je manje štetna od izmjenične</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Shape 3309"/>
        <p:cNvGrpSpPr/>
        <p:nvPr/>
      </p:nvGrpSpPr>
      <p:grpSpPr>
        <a:xfrm>
          <a:off x="0" y="0"/>
          <a:ext cx="0" cy="0"/>
          <a:chOff x="0" y="0"/>
          <a:chExt cx="0" cy="0"/>
        </a:xfrm>
      </p:grpSpPr>
      <p:sp>
        <p:nvSpPr>
          <p:cNvPr id="3310" name="Shape 3310"/>
          <p:cNvSpPr txBox="1">
            <a:spLocks noGrp="1"/>
          </p:cNvSpPr>
          <p:nvPr>
            <p:ph type="title"/>
          </p:nvPr>
        </p:nvSpPr>
        <p:spPr>
          <a:xfrm>
            <a:off x="457200" y="-458787"/>
            <a:ext cx="8229600" cy="4587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311" name="Shape 3311"/>
          <p:cNvSpPr txBox="1">
            <a:spLocks noGrp="1"/>
          </p:cNvSpPr>
          <p:nvPr>
            <p:ph type="body" idx="1"/>
          </p:nvPr>
        </p:nvSpPr>
        <p:spPr>
          <a:xfrm>
            <a:off x="250825" y="260350"/>
            <a:ext cx="8642349" cy="63373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Vrijeme kontakta struje groma s tijelom je kratkotrajno</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Struja prolazi uglavnom površinom tijela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Nije opasno dirati osobu koju je pogodio grom</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Zvuk crkvenih zvona ne može otjerati grom</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Shape 3316"/>
        <p:cNvGrpSpPr/>
        <p:nvPr/>
      </p:nvGrpSpPr>
      <p:grpSpPr>
        <a:xfrm>
          <a:off x="0" y="0"/>
          <a:ext cx="0" cy="0"/>
          <a:chOff x="0" y="0"/>
          <a:chExt cx="0" cy="0"/>
        </a:xfrm>
      </p:grpSpPr>
      <p:sp>
        <p:nvSpPr>
          <p:cNvPr id="3317" name="Shape 3317"/>
          <p:cNvSpPr txBox="1">
            <a:spLocks noGrp="1"/>
          </p:cNvSpPr>
          <p:nvPr>
            <p:ph type="title"/>
          </p:nvPr>
        </p:nvSpPr>
        <p:spPr>
          <a:xfrm>
            <a:off x="457200" y="-171450"/>
            <a:ext cx="8229600" cy="1714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318" name="Shape 3318"/>
          <p:cNvSpPr txBox="1">
            <a:spLocks noGrp="1"/>
          </p:cNvSpPr>
          <p:nvPr>
            <p:ph type="body" idx="1"/>
          </p:nvPr>
        </p:nvSpPr>
        <p:spPr>
          <a:xfrm>
            <a:off x="0" y="260350"/>
            <a:ext cx="9144000" cy="63373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Grom može udariti više puta na isto mjesto</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Grom ne mora udariti uvijek najviši objekt</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Grom može udariti kada ne pada kiša pa čak i iz vedra neba</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PRIPREMA BOLESNIKA ZA PRIJEVOZ</a:t>
            </a:r>
          </a:p>
        </p:txBody>
      </p:sp>
      <p:sp>
        <p:nvSpPr>
          <p:cNvPr id="468" name="Shape 468"/>
          <p:cNvSpPr txBox="1">
            <a:spLocks noGrp="1"/>
          </p:cNvSpPr>
          <p:nvPr>
            <p:ph type="body" idx="1"/>
          </p:nvPr>
        </p:nvSpPr>
        <p:spPr>
          <a:xfrm>
            <a:off x="0" y="1916111"/>
            <a:ext cx="9144000" cy="4941887"/>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chemeClr val="accent2"/>
              </a:buClr>
              <a:buSzPct val="100000"/>
              <a:buFont typeface="Arial"/>
              <a:buAutoNum type="arabicPeriod"/>
            </a:pPr>
            <a:r>
              <a:rPr lang="en-US" sz="3600" b="0" i="0" u="none" strike="noStrike" cap="none">
                <a:solidFill>
                  <a:schemeClr val="accent2"/>
                </a:solidFill>
                <a:latin typeface="Arial"/>
                <a:ea typeface="Arial"/>
                <a:cs typeface="Arial"/>
                <a:sym typeface="Arial"/>
              </a:rPr>
              <a:t>Provjera stanja bolesnika</a:t>
            </a:r>
          </a:p>
          <a:p>
            <a:pPr marL="609600" marR="0" lvl="0" indent="-609600" algn="l" rtl="0">
              <a:lnSpc>
                <a:spcPct val="100000"/>
              </a:lnSpc>
              <a:spcBef>
                <a:spcPts val="720"/>
              </a:spcBef>
              <a:spcAft>
                <a:spcPts val="0"/>
              </a:spcAft>
              <a:buClr>
                <a:schemeClr val="accent2"/>
              </a:buClr>
              <a:buSzPct val="100000"/>
              <a:buFont typeface="Arial"/>
              <a:buAutoNum type="arabicPeriod"/>
            </a:pPr>
            <a:r>
              <a:rPr lang="en-US" sz="3600" b="0" i="0" u="none" strike="noStrike" cap="none">
                <a:solidFill>
                  <a:schemeClr val="accent2"/>
                </a:solidFill>
                <a:latin typeface="Arial"/>
                <a:ea typeface="Arial"/>
                <a:cs typeface="Arial"/>
                <a:sym typeface="Arial"/>
              </a:rPr>
              <a:t>Provjera th postupka</a:t>
            </a:r>
          </a:p>
          <a:p>
            <a:pPr marL="609600" marR="0" lvl="0" indent="-609600" algn="l" rtl="0">
              <a:lnSpc>
                <a:spcPct val="100000"/>
              </a:lnSpc>
              <a:spcBef>
                <a:spcPts val="720"/>
              </a:spcBef>
              <a:spcAft>
                <a:spcPts val="0"/>
              </a:spcAft>
              <a:buClr>
                <a:schemeClr val="accent2"/>
              </a:buClr>
              <a:buSzPct val="100000"/>
              <a:buFont typeface="Arial"/>
              <a:buAutoNum type="arabicPeriod"/>
            </a:pPr>
            <a:r>
              <a:rPr lang="en-US" sz="3600" b="0" i="0" u="none" strike="noStrike" cap="none">
                <a:solidFill>
                  <a:schemeClr val="accent2"/>
                </a:solidFill>
                <a:latin typeface="Arial"/>
                <a:ea typeface="Arial"/>
                <a:cs typeface="Arial"/>
                <a:sym typeface="Arial"/>
              </a:rPr>
              <a:t>Postavljanje u položaj za transport</a:t>
            </a:r>
          </a:p>
          <a:p>
            <a:pPr marL="609600" marR="0" lvl="0" indent="-609600" algn="l" rtl="0">
              <a:lnSpc>
                <a:spcPct val="100000"/>
              </a:lnSpc>
              <a:spcBef>
                <a:spcPts val="720"/>
              </a:spcBef>
              <a:spcAft>
                <a:spcPts val="0"/>
              </a:spcAft>
              <a:buClr>
                <a:schemeClr val="accent2"/>
              </a:buClr>
              <a:buSzPct val="100000"/>
              <a:buFont typeface="Arial"/>
              <a:buAutoNum type="arabicPeriod"/>
            </a:pPr>
            <a:r>
              <a:rPr lang="en-US" sz="3600" b="0" i="0" u="none" strike="noStrike" cap="none">
                <a:solidFill>
                  <a:schemeClr val="accent2"/>
                </a:solidFill>
                <a:latin typeface="Arial"/>
                <a:ea typeface="Arial"/>
                <a:cs typeface="Arial"/>
                <a:sym typeface="Arial"/>
              </a:rPr>
              <a:t>Pričvršćivanje bolesnika</a:t>
            </a:r>
          </a:p>
          <a:p>
            <a:pPr marL="609600" marR="0" lvl="0" indent="-609600" algn="l" rtl="0">
              <a:lnSpc>
                <a:spcPct val="100000"/>
              </a:lnSpc>
              <a:spcBef>
                <a:spcPts val="720"/>
              </a:spcBef>
              <a:spcAft>
                <a:spcPts val="0"/>
              </a:spcAft>
              <a:buClr>
                <a:schemeClr val="accent2"/>
              </a:buClr>
              <a:buSzPct val="100000"/>
              <a:buFont typeface="Arial"/>
              <a:buAutoNum type="arabicPeriod"/>
            </a:pPr>
            <a:r>
              <a:rPr lang="en-US" sz="3600" b="0" i="0" u="none" strike="noStrike" cap="none">
                <a:solidFill>
                  <a:schemeClr val="accent2"/>
                </a:solidFill>
                <a:latin typeface="Arial"/>
                <a:ea typeface="Arial"/>
                <a:cs typeface="Arial"/>
                <a:sym typeface="Arial"/>
              </a:rPr>
              <a:t>Pričvršćivanje opreme</a:t>
            </a:r>
          </a:p>
          <a:p>
            <a:pPr marL="609600" marR="0" lvl="0" indent="-609600" algn="l" rtl="0">
              <a:lnSpc>
                <a:spcPct val="100000"/>
              </a:lnSpc>
              <a:spcBef>
                <a:spcPts val="720"/>
              </a:spcBef>
              <a:spcAft>
                <a:spcPts val="0"/>
              </a:spcAft>
              <a:buClr>
                <a:schemeClr val="accent2"/>
              </a:buClr>
              <a:buSzPct val="100000"/>
              <a:buFont typeface="Arial"/>
              <a:buAutoNum type="arabicPeriod"/>
            </a:pPr>
            <a:r>
              <a:rPr lang="en-US" sz="3600" b="0" i="0" u="none" strike="noStrike" cap="none">
                <a:solidFill>
                  <a:schemeClr val="accent2"/>
                </a:solidFill>
                <a:latin typeface="Arial"/>
                <a:ea typeface="Arial"/>
                <a:cs typeface="Arial"/>
                <a:sym typeface="Arial"/>
              </a:rPr>
              <a:t>Nošenje bolesnika do vozila</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PROVJERA SIGURNOSTI</a:t>
            </a:r>
          </a:p>
        </p:txBody>
      </p:sp>
      <p:sp>
        <p:nvSpPr>
          <p:cNvPr id="192" name="Shape 192"/>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93" name="Shape 193" descr="A01"/>
          <p:cNvPicPr preferRelativeResize="0"/>
          <p:nvPr/>
        </p:nvPicPr>
        <p:blipFill rotWithShape="1">
          <a:blip r:embed="rId3">
            <a:alphaModFix/>
          </a:blip>
          <a:srcRect/>
          <a:stretch/>
        </p:blipFill>
        <p:spPr>
          <a:xfrm>
            <a:off x="1763711" y="1557337"/>
            <a:ext cx="5111750" cy="4464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684212" y="260350"/>
            <a:ext cx="8002587" cy="6477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hlink"/>
              </a:buClr>
              <a:buSzPct val="25000"/>
              <a:buFont typeface="Arial"/>
              <a:buNone/>
            </a:pPr>
            <a:r>
              <a:rPr lang="en-US" sz="3600" b="0" i="0" u="none" strike="noStrike" cap="none">
                <a:solidFill>
                  <a:schemeClr val="hlink"/>
                </a:solidFill>
                <a:latin typeface="Arial"/>
                <a:ea typeface="Arial"/>
                <a:cs typeface="Arial"/>
                <a:sym typeface="Arial"/>
              </a:rPr>
              <a:t>Vakuumski madrac</a:t>
            </a:r>
            <a:br>
              <a:rPr lang="en-US" sz="3600" b="0" i="0" u="none" strike="noStrike" cap="none">
                <a:solidFill>
                  <a:schemeClr val="hlink"/>
                </a:solidFill>
                <a:latin typeface="Arial"/>
                <a:ea typeface="Arial"/>
                <a:cs typeface="Arial"/>
                <a:sym typeface="Arial"/>
              </a:rPr>
            </a:br>
            <a:endParaRPr lang="en-US" sz="3600" b="0" i="0" u="none" strike="noStrike" cap="none">
              <a:solidFill>
                <a:schemeClr val="hlink"/>
              </a:solidFill>
              <a:latin typeface="Arial"/>
              <a:ea typeface="Arial"/>
              <a:cs typeface="Arial"/>
              <a:sym typeface="Arial"/>
            </a:endParaRPr>
          </a:p>
        </p:txBody>
      </p:sp>
      <p:sp>
        <p:nvSpPr>
          <p:cNvPr id="475" name="Shape 475"/>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476" name="Shape 476" descr="image"/>
          <p:cNvPicPr preferRelativeResize="0"/>
          <p:nvPr/>
        </p:nvPicPr>
        <p:blipFill rotWithShape="1">
          <a:blip r:embed="rId3">
            <a:alphaModFix/>
          </a:blip>
          <a:srcRect/>
          <a:stretch/>
        </p:blipFill>
        <p:spPr>
          <a:xfrm>
            <a:off x="0" y="620712"/>
            <a:ext cx="9144000" cy="682783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483" name="Shape 48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484" name="Shape 484" descr="Picture2"/>
          <p:cNvPicPr preferRelativeResize="0"/>
          <p:nvPr/>
        </p:nvPicPr>
        <p:blipFill rotWithShape="1">
          <a:blip r:embed="rId3">
            <a:alphaModFix/>
          </a:blip>
          <a:srcRect/>
          <a:stretch/>
        </p:blipFill>
        <p:spPr>
          <a:xfrm>
            <a:off x="1258887" y="0"/>
            <a:ext cx="6205537"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0" y="0"/>
            <a:ext cx="9144000" cy="11969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najbrža i najhumanija metoda imobilizacije kod transporta pacijenata</a:t>
            </a:r>
            <a:r>
              <a:rPr lang="en-US" sz="4000" b="0" i="0" u="none" strike="noStrike" cap="none">
                <a:solidFill>
                  <a:schemeClr val="dk2"/>
                </a:solidFill>
                <a:latin typeface="Arial"/>
                <a:ea typeface="Arial"/>
                <a:cs typeface="Arial"/>
                <a:sym typeface="Arial"/>
              </a:rPr>
              <a:t> </a:t>
            </a:r>
          </a:p>
        </p:txBody>
      </p:sp>
      <p:sp>
        <p:nvSpPr>
          <p:cNvPr id="491" name="Shape 491"/>
          <p:cNvSpPr txBox="1">
            <a:spLocks noGrp="1"/>
          </p:cNvSpPr>
          <p:nvPr>
            <p:ph type="body" idx="1"/>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2800" b="1" i="0" u="none" strike="noStrike" cap="none">
                <a:solidFill>
                  <a:schemeClr val="accent2"/>
                </a:solidFill>
                <a:latin typeface="Arial"/>
                <a:ea typeface="Arial"/>
                <a:cs typeface="Arial"/>
                <a:sym typeface="Arial"/>
              </a:rPr>
              <a:t>Prednosti</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Kruta fikscija bez pretjeranog pritiska koje osigurava cirkulaciju krvi </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Brzo i lagano postavljanje </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Prati individualni oblik svakog pacijenta </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Izvrsna termalna izolacija </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Udlage su prolazne za X-zrake </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Lako se pere, dezinficira i održava </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Višekratna uporaba </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strike="noStrike" cap="none">
                <a:solidFill>
                  <a:schemeClr val="accent2"/>
                </a:solidFill>
                <a:latin typeface="Arial"/>
                <a:ea typeface="Arial"/>
                <a:cs typeface="Arial"/>
                <a:sym typeface="Arial"/>
              </a:rPr>
              <a:t>Materijal se sastoji od visoko kvalitetno obojenog tekstila koji je prekriven poliuretanom (plastificiran)</a:t>
            </a:r>
            <a:r>
              <a:rPr lang="en-US" sz="2800" b="0" i="0" u="none" strike="noStrike" cap="none">
                <a:solidFill>
                  <a:schemeClr val="dk1"/>
                </a:solidFill>
                <a:latin typeface="Arial"/>
                <a:ea typeface="Arial"/>
                <a:cs typeface="Arial"/>
                <a:sym typeface="Arial"/>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457200" y="0"/>
            <a:ext cx="8229600" cy="9810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hlink"/>
              </a:buClr>
              <a:buSzPct val="25000"/>
              <a:buFont typeface="Arial"/>
              <a:buNone/>
            </a:pPr>
            <a:r>
              <a:rPr lang="en-US" sz="4000" b="0" i="0" u="none" strike="noStrike" cap="none">
                <a:solidFill>
                  <a:schemeClr val="hlink"/>
                </a:solidFill>
                <a:latin typeface="Arial"/>
                <a:ea typeface="Arial"/>
                <a:cs typeface="Arial"/>
                <a:sym typeface="Arial"/>
              </a:rPr>
              <a:t>nosila</a:t>
            </a:r>
          </a:p>
        </p:txBody>
      </p:sp>
      <p:sp>
        <p:nvSpPr>
          <p:cNvPr id="498" name="Shape 498"/>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499" name="Shape 499" descr="nosila"/>
          <p:cNvPicPr preferRelativeResize="0"/>
          <p:nvPr/>
        </p:nvPicPr>
        <p:blipFill rotWithShape="1">
          <a:blip r:embed="rId3">
            <a:alphaModFix/>
          </a:blip>
          <a:srcRect/>
          <a:stretch/>
        </p:blipFill>
        <p:spPr>
          <a:xfrm>
            <a:off x="1258887" y="844550"/>
            <a:ext cx="6553200" cy="60134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POLOŽAJ BOLESNIKA</a:t>
            </a:r>
          </a:p>
        </p:txBody>
      </p:sp>
      <p:sp>
        <p:nvSpPr>
          <p:cNvPr id="506" name="Shape 506"/>
          <p:cNvSpPr txBox="1">
            <a:spLocks noGrp="1"/>
          </p:cNvSpPr>
          <p:nvPr>
            <p:ph type="body" idx="1"/>
          </p:nvPr>
        </p:nvSpPr>
        <p:spPr>
          <a:xfrm>
            <a:off x="0" y="1412875"/>
            <a:ext cx="9144000" cy="54451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3200" b="0" i="0" u="none" strike="noStrike" cap="none">
                <a:solidFill>
                  <a:srgbClr val="FF0000"/>
                </a:solidFill>
                <a:latin typeface="Arial"/>
                <a:ea typeface="Arial"/>
                <a:cs typeface="Arial"/>
                <a:sym typeface="Arial"/>
              </a:rPr>
              <a:t>Položaj s podignutom glavom</a:t>
            </a:r>
          </a:p>
        </p:txBody>
      </p:sp>
      <p:pic>
        <p:nvPicPr>
          <p:cNvPr id="507" name="Shape 507" descr="4c6bbb7a"/>
          <p:cNvPicPr preferRelativeResize="0"/>
          <p:nvPr/>
        </p:nvPicPr>
        <p:blipFill rotWithShape="1">
          <a:blip r:embed="rId3">
            <a:alphaModFix/>
          </a:blip>
          <a:srcRect/>
          <a:stretch/>
        </p:blipFill>
        <p:spPr>
          <a:xfrm>
            <a:off x="0" y="2060575"/>
            <a:ext cx="6769100" cy="4527549"/>
          </a:xfrm>
          <a:prstGeom prst="rect">
            <a:avLst/>
          </a:prstGeom>
          <a:noFill/>
          <a:ln>
            <a:noFill/>
          </a:ln>
        </p:spPr>
      </p:pic>
      <p:pic>
        <p:nvPicPr>
          <p:cNvPr id="508" name="Shape 508"/>
          <p:cNvPicPr preferRelativeResize="0"/>
          <p:nvPr/>
        </p:nvPicPr>
        <p:blipFill rotWithShape="1">
          <a:blip r:embed="rId4">
            <a:alphaModFix/>
          </a:blip>
          <a:srcRect/>
          <a:stretch/>
        </p:blipFill>
        <p:spPr>
          <a:xfrm>
            <a:off x="6443662" y="1125537"/>
            <a:ext cx="2700336" cy="2497136"/>
          </a:xfrm>
          <a:prstGeom prst="rect">
            <a:avLst/>
          </a:prstGeom>
          <a:noFill/>
          <a:ln>
            <a:noFill/>
          </a:ln>
        </p:spPr>
      </p:pic>
      <p:pic>
        <p:nvPicPr>
          <p:cNvPr id="509" name="Shape 509" descr="transport"/>
          <p:cNvPicPr preferRelativeResize="0"/>
          <p:nvPr/>
        </p:nvPicPr>
        <p:blipFill rotWithShape="1">
          <a:blip r:embed="rId5">
            <a:alphaModFix/>
          </a:blip>
          <a:srcRect/>
          <a:stretch/>
        </p:blipFill>
        <p:spPr>
          <a:xfrm>
            <a:off x="5819775" y="3500437"/>
            <a:ext cx="3324225" cy="335756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457200" y="274637"/>
            <a:ext cx="8229600" cy="5619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000" b="0" i="0" u="none" strike="noStrike" cap="none">
                <a:solidFill>
                  <a:schemeClr val="accent2"/>
                </a:solidFill>
                <a:latin typeface="Arial"/>
                <a:ea typeface="Arial"/>
                <a:cs typeface="Arial"/>
                <a:sym typeface="Arial"/>
              </a:rPr>
              <a:t>Ozljeda kralježnice</a:t>
            </a:r>
          </a:p>
        </p:txBody>
      </p:sp>
      <p:sp>
        <p:nvSpPr>
          <p:cNvPr id="516" name="Shape 516"/>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517" name="Shape 517"/>
          <p:cNvPicPr preferRelativeResize="0"/>
          <p:nvPr/>
        </p:nvPicPr>
        <p:blipFill rotWithShape="1">
          <a:blip r:embed="rId3">
            <a:alphaModFix/>
          </a:blip>
          <a:srcRect/>
          <a:stretch/>
        </p:blipFill>
        <p:spPr>
          <a:xfrm>
            <a:off x="0" y="836612"/>
            <a:ext cx="8497886" cy="3317875"/>
          </a:xfrm>
          <a:prstGeom prst="rect">
            <a:avLst/>
          </a:prstGeom>
          <a:noFill/>
          <a:ln>
            <a:noFill/>
          </a:ln>
        </p:spPr>
      </p:pic>
      <p:pic>
        <p:nvPicPr>
          <p:cNvPr id="518" name="Shape 518" descr="supine position"/>
          <p:cNvPicPr preferRelativeResize="0"/>
          <p:nvPr/>
        </p:nvPicPr>
        <p:blipFill rotWithShape="1">
          <a:blip r:embed="rId4">
            <a:alphaModFix/>
          </a:blip>
          <a:srcRect/>
          <a:stretch/>
        </p:blipFill>
        <p:spPr>
          <a:xfrm>
            <a:off x="1763711" y="3556000"/>
            <a:ext cx="5472111" cy="33019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457200" y="274637"/>
            <a:ext cx="8229600" cy="8508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Autotransfuzijski položaj</a:t>
            </a:r>
          </a:p>
        </p:txBody>
      </p:sp>
      <p:sp>
        <p:nvSpPr>
          <p:cNvPr id="525" name="Shape 525"/>
          <p:cNvSpPr txBox="1">
            <a:spLocks noGrp="1"/>
          </p:cNvSpPr>
          <p:nvPr>
            <p:ph type="body" idx="1"/>
          </p:nvPr>
        </p:nvSpPr>
        <p:spPr>
          <a:xfrm>
            <a:off x="0" y="1125537"/>
            <a:ext cx="9144000" cy="573246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526" name="Shape 526" descr="prvni_pomoc10"/>
          <p:cNvPicPr preferRelativeResize="0"/>
          <p:nvPr/>
        </p:nvPicPr>
        <p:blipFill rotWithShape="1">
          <a:blip r:embed="rId3">
            <a:alphaModFix/>
          </a:blip>
          <a:srcRect/>
          <a:stretch/>
        </p:blipFill>
        <p:spPr>
          <a:xfrm>
            <a:off x="755650" y="1136650"/>
            <a:ext cx="6732587" cy="5721349"/>
          </a:xfrm>
          <a:prstGeom prst="rect">
            <a:avLst/>
          </a:prstGeom>
          <a:noFill/>
          <a:ln>
            <a:noFill/>
          </a:ln>
        </p:spPr>
      </p:pic>
      <p:pic>
        <p:nvPicPr>
          <p:cNvPr id="527" name="Shape 527"/>
          <p:cNvPicPr preferRelativeResize="0"/>
          <p:nvPr/>
        </p:nvPicPr>
        <p:blipFill rotWithShape="1">
          <a:blip r:embed="rId4">
            <a:alphaModFix/>
          </a:blip>
          <a:srcRect/>
          <a:stretch/>
        </p:blipFill>
        <p:spPr>
          <a:xfrm>
            <a:off x="4932362" y="1125537"/>
            <a:ext cx="4211637" cy="16573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Ozlijeda prsnog koša, plućni i srčani bolesnici</a:t>
            </a:r>
          </a:p>
        </p:txBody>
      </p:sp>
      <p:pic>
        <p:nvPicPr>
          <p:cNvPr id="534" name="Shape 534"/>
          <p:cNvPicPr preferRelativeResize="0"/>
          <p:nvPr/>
        </p:nvPicPr>
        <p:blipFill rotWithShape="1">
          <a:blip r:embed="rId3">
            <a:alphaModFix/>
          </a:blip>
          <a:srcRect/>
          <a:stretch/>
        </p:blipFill>
        <p:spPr>
          <a:xfrm>
            <a:off x="0" y="1741486"/>
            <a:ext cx="5724524" cy="5116511"/>
          </a:xfrm>
          <a:prstGeom prst="rect">
            <a:avLst/>
          </a:prstGeom>
          <a:noFill/>
          <a:ln>
            <a:noFill/>
          </a:ln>
        </p:spPr>
      </p:pic>
      <p:pic>
        <p:nvPicPr>
          <p:cNvPr id="535" name="Shape 535" descr="md0905_04_img_5"/>
          <p:cNvPicPr preferRelativeResize="0"/>
          <p:nvPr/>
        </p:nvPicPr>
        <p:blipFill rotWithShape="1">
          <a:blip r:embed="rId4">
            <a:alphaModFix/>
          </a:blip>
          <a:srcRect/>
          <a:stretch/>
        </p:blipFill>
        <p:spPr>
          <a:xfrm>
            <a:off x="4572000" y="1773236"/>
            <a:ext cx="4572000" cy="2014536"/>
          </a:xfrm>
          <a:prstGeom prst="rect">
            <a:avLst/>
          </a:prstGeom>
          <a:noFill/>
          <a:ln>
            <a:noFill/>
          </a:ln>
        </p:spPr>
      </p:pic>
      <p:pic>
        <p:nvPicPr>
          <p:cNvPr id="536" name="Shape 536"/>
          <p:cNvPicPr preferRelativeResize="0">
            <a:picLocks noGrp="1"/>
          </p:cNvPicPr>
          <p:nvPr>
            <p:ph type="body" idx="1"/>
          </p:nvPr>
        </p:nvPicPr>
        <p:blipFill rotWithShape="1">
          <a:blip r:embed="rId5">
            <a:alphaModFix/>
          </a:blip>
          <a:srcRect/>
          <a:stretch/>
        </p:blipFill>
        <p:spPr>
          <a:xfrm>
            <a:off x="3419475" y="4519612"/>
            <a:ext cx="5724524" cy="206216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Ozljeda trbuha</a:t>
            </a:r>
          </a:p>
        </p:txBody>
      </p:sp>
      <p:pic>
        <p:nvPicPr>
          <p:cNvPr id="543" name="Shape 543" descr="Image17"/>
          <p:cNvPicPr preferRelativeResize="0">
            <a:picLocks noGrp="1"/>
          </p:cNvPicPr>
          <p:nvPr>
            <p:ph type="body" idx="1"/>
          </p:nvPr>
        </p:nvPicPr>
        <p:blipFill rotWithShape="1">
          <a:blip r:embed="rId3">
            <a:alphaModFix/>
          </a:blip>
          <a:srcRect/>
          <a:stretch/>
        </p:blipFill>
        <p:spPr>
          <a:xfrm>
            <a:off x="0" y="1412875"/>
            <a:ext cx="9144000" cy="2473325"/>
          </a:xfrm>
          <a:prstGeom prst="rect">
            <a:avLst/>
          </a:prstGeom>
          <a:noFill/>
          <a:ln>
            <a:noFill/>
          </a:ln>
        </p:spPr>
      </p:pic>
      <p:pic>
        <p:nvPicPr>
          <p:cNvPr id="544" name="Shape 544"/>
          <p:cNvPicPr preferRelativeResize="0"/>
          <p:nvPr/>
        </p:nvPicPr>
        <p:blipFill rotWithShape="1">
          <a:blip r:embed="rId4">
            <a:alphaModFix/>
          </a:blip>
          <a:srcRect/>
          <a:stretch/>
        </p:blipFill>
        <p:spPr>
          <a:xfrm>
            <a:off x="1187450" y="4292600"/>
            <a:ext cx="6437311" cy="221773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Ozljeda zdjelice</a:t>
            </a:r>
          </a:p>
        </p:txBody>
      </p:sp>
      <p:pic>
        <p:nvPicPr>
          <p:cNvPr id="551" name="Shape 551"/>
          <p:cNvPicPr preferRelativeResize="0">
            <a:picLocks noGrp="1"/>
          </p:cNvPicPr>
          <p:nvPr>
            <p:ph type="body" idx="1"/>
          </p:nvPr>
        </p:nvPicPr>
        <p:blipFill rotWithShape="1">
          <a:blip r:embed="rId3">
            <a:alphaModFix/>
          </a:blip>
          <a:srcRect/>
          <a:stretch/>
        </p:blipFill>
        <p:spPr>
          <a:xfrm>
            <a:off x="920750" y="2524125"/>
            <a:ext cx="7300912" cy="26781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1" i="0" u="none" strike="noStrike" cap="none">
                <a:solidFill>
                  <a:schemeClr val="accent2"/>
                </a:solidFill>
                <a:latin typeface="Arial"/>
                <a:ea typeface="Arial"/>
                <a:cs typeface="Arial"/>
                <a:sym typeface="Arial"/>
              </a:rPr>
              <a:t>PROVJERA STANJA SVIJESTI</a:t>
            </a:r>
          </a:p>
        </p:txBody>
      </p:sp>
      <p:sp>
        <p:nvSpPr>
          <p:cNvPr id="199" name="Shape 199"/>
          <p:cNvSpPr txBox="1">
            <a:spLocks noGrp="1"/>
          </p:cNvSpPr>
          <p:nvPr>
            <p:ph type="body" idx="1"/>
          </p:nvPr>
        </p:nvSpPr>
        <p:spPr>
          <a:xfrm>
            <a:off x="0" y="1484312"/>
            <a:ext cx="9144000" cy="53736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100000"/>
              <a:buFont typeface="Arial"/>
              <a:buChar char="•"/>
            </a:pPr>
            <a:r>
              <a:rPr lang="en-US" sz="3200" b="0" i="0" u="none" strike="noStrike" cap="none">
                <a:solidFill>
                  <a:srgbClr val="FF0000"/>
                </a:solidFill>
                <a:latin typeface="Arial"/>
                <a:ea typeface="Arial"/>
                <a:cs typeface="Arial"/>
                <a:sym typeface="Arial"/>
              </a:rPr>
              <a:t>Ne grubo!</a:t>
            </a:r>
          </a:p>
        </p:txBody>
      </p:sp>
      <p:pic>
        <p:nvPicPr>
          <p:cNvPr id="200" name="Shape 200"/>
          <p:cNvPicPr preferRelativeResize="0"/>
          <p:nvPr/>
        </p:nvPicPr>
        <p:blipFill rotWithShape="1">
          <a:blip r:embed="rId3">
            <a:alphaModFix/>
          </a:blip>
          <a:srcRect/>
          <a:stretch/>
        </p:blipFill>
        <p:spPr>
          <a:xfrm>
            <a:off x="2195511" y="2019300"/>
            <a:ext cx="6948487" cy="4838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Bez svijesti</a:t>
            </a:r>
          </a:p>
        </p:txBody>
      </p:sp>
      <p:sp>
        <p:nvSpPr>
          <p:cNvPr id="558" name="Shape 558"/>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559" name="Shape 559"/>
          <p:cNvPicPr preferRelativeResize="0"/>
          <p:nvPr/>
        </p:nvPicPr>
        <p:blipFill rotWithShape="1">
          <a:blip r:embed="rId3">
            <a:alphaModFix/>
          </a:blip>
          <a:srcRect/>
          <a:stretch/>
        </p:blipFill>
        <p:spPr>
          <a:xfrm>
            <a:off x="1187450" y="1916111"/>
            <a:ext cx="7416800" cy="3840161"/>
          </a:xfrm>
          <a:prstGeom prst="rect">
            <a:avLst/>
          </a:prstGeom>
          <a:noFill/>
          <a:ln>
            <a:noFill/>
          </a:ln>
        </p:spPr>
      </p:pic>
      <p:pic>
        <p:nvPicPr>
          <p:cNvPr id="560" name="Shape 560" descr="recovery%20position"/>
          <p:cNvPicPr preferRelativeResize="0"/>
          <p:nvPr/>
        </p:nvPicPr>
        <p:blipFill rotWithShape="1">
          <a:blip r:embed="rId4">
            <a:alphaModFix/>
          </a:blip>
          <a:srcRect/>
          <a:stretch/>
        </p:blipFill>
        <p:spPr>
          <a:xfrm>
            <a:off x="71436" y="1412875"/>
            <a:ext cx="9072561" cy="46481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KARDIOPULMONALNA REANIMACIJA</a:t>
            </a:r>
          </a:p>
        </p:txBody>
      </p:sp>
      <p:pic>
        <p:nvPicPr>
          <p:cNvPr id="567" name="Shape 567" descr="CPR1"/>
          <p:cNvPicPr preferRelativeResize="0">
            <a:picLocks noGrp="1"/>
          </p:cNvPicPr>
          <p:nvPr>
            <p:ph type="body" idx="1"/>
          </p:nvPr>
        </p:nvPicPr>
        <p:blipFill rotWithShape="1">
          <a:blip r:embed="rId3">
            <a:alphaModFix/>
          </a:blip>
          <a:srcRect/>
          <a:stretch/>
        </p:blipFill>
        <p:spPr>
          <a:xfrm>
            <a:off x="2411411" y="1917700"/>
            <a:ext cx="4381500" cy="49402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KARDIOPULMONALNA REANIMACIJA</a:t>
            </a:r>
          </a:p>
        </p:txBody>
      </p:sp>
      <p:sp>
        <p:nvSpPr>
          <p:cNvPr id="574" name="Shape 574"/>
          <p:cNvSpPr txBox="1">
            <a:spLocks noGrp="1"/>
          </p:cNvSpPr>
          <p:nvPr>
            <p:ph type="body" idx="1"/>
          </p:nvPr>
        </p:nvSpPr>
        <p:spPr>
          <a:xfrm>
            <a:off x="0" y="1700211"/>
            <a:ext cx="9144000" cy="5157787"/>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Postupak kojim se želi uspostaviti cirkulacija oksigenirane krvi nakon iznenadnog pulmonarnog i/ili kardialnog aresta</a:t>
            </a:r>
          </a:p>
          <a:p>
            <a:pPr marL="342900" marR="0" lvl="0" indent="-342900" algn="l" rtl="0">
              <a:lnSpc>
                <a:spcPct val="9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Vanjsku masažu srca i plućnu ventilaciju može izvoditi </a:t>
            </a:r>
          </a:p>
          <a:p>
            <a:pPr marL="342900" marR="0" lvl="0" indent="-342900" algn="l" rtl="0">
              <a:lnSpc>
                <a:spcPct val="90000"/>
              </a:lnSpc>
              <a:spcBef>
                <a:spcPts val="720"/>
              </a:spcBef>
              <a:spcAft>
                <a:spcPts val="0"/>
              </a:spcAft>
              <a:buClr>
                <a:srgbClr val="FF0000"/>
              </a:buClr>
              <a:buSzPct val="25000"/>
              <a:buFont typeface="Arial"/>
              <a:buNone/>
            </a:pPr>
            <a:r>
              <a:rPr lang="en-US" sz="3600" b="1" i="0" u="none" strike="noStrike" cap="none">
                <a:solidFill>
                  <a:srgbClr val="FF0000"/>
                </a:solidFill>
                <a:latin typeface="Arial"/>
                <a:ea typeface="Arial"/>
                <a:cs typeface="Arial"/>
                <a:sym typeface="Arial"/>
              </a:rPr>
              <a:t> BILO TKO</a:t>
            </a:r>
            <a:r>
              <a:rPr lang="en-US" sz="3600" b="0" i="0" u="none" strike="noStrike" cap="none">
                <a:solidFill>
                  <a:schemeClr val="accent2"/>
                </a:solidFill>
                <a:latin typeface="Arial"/>
                <a:ea typeface="Arial"/>
                <a:cs typeface="Arial"/>
                <a:sym typeface="Arial"/>
              </a:rPr>
              <a:t> AKO ZNA KAKO SE TO RADI</a:t>
            </a:r>
          </a:p>
          <a:p>
            <a:pPr marL="342900" marR="0" lvl="0" indent="-342900" algn="l" rtl="0">
              <a:lnSpc>
                <a:spcPct val="9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a:t>
            </a:r>
            <a:r>
              <a:rPr lang="en-US" sz="3600" b="1" i="0" u="none" strike="noStrike" cap="none">
                <a:solidFill>
                  <a:srgbClr val="FF0000"/>
                </a:solidFill>
                <a:latin typeface="Arial"/>
                <a:ea typeface="Arial"/>
                <a:cs typeface="Arial"/>
                <a:sym typeface="Arial"/>
              </a:rPr>
              <a:t>BILO GDJE</a:t>
            </a:r>
          </a:p>
          <a:p>
            <a:pPr marL="342900" marR="0" lvl="0" indent="-342900" algn="l" rtl="0">
              <a:lnSpc>
                <a:spcPct val="90000"/>
              </a:lnSpc>
              <a:spcBef>
                <a:spcPts val="720"/>
              </a:spcBef>
              <a:spcAft>
                <a:spcPts val="0"/>
              </a:spcAft>
              <a:buClr>
                <a:srgbClr val="FF0000"/>
              </a:buClr>
              <a:buSzPct val="25000"/>
              <a:buFont typeface="Arial"/>
              <a:buNone/>
            </a:pPr>
            <a:r>
              <a:rPr lang="en-US" sz="3600" b="1" i="0" u="none" strike="noStrike" cap="none">
                <a:solidFill>
                  <a:srgbClr val="FF0000"/>
                </a:solidFill>
                <a:latin typeface="Arial"/>
                <a:ea typeface="Arial"/>
                <a:cs typeface="Arial"/>
                <a:sym typeface="Arial"/>
              </a:rPr>
              <a:t> BEZ IKAKVE OPREME</a:t>
            </a:r>
          </a:p>
          <a:p>
            <a:pPr marL="342900" marR="0" lvl="0" indent="-342900" algn="l" rtl="0">
              <a:spcBef>
                <a:spcPts val="720"/>
              </a:spcBef>
              <a:spcAft>
                <a:spcPts val="0"/>
              </a:spcAft>
              <a:buClr>
                <a:schemeClr val="dk1"/>
              </a:buClr>
              <a:buSzPct val="100000"/>
              <a:buFont typeface="Arial"/>
              <a:buNone/>
            </a:pPr>
            <a:endParaRPr sz="3600" b="1" i="0" u="none" strike="noStrike" cap="none">
              <a:solidFill>
                <a:srgbClr val="FF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457200" y="-100011"/>
            <a:ext cx="8229600" cy="10001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581" name="Shape 581"/>
          <p:cNvSpPr txBox="1">
            <a:spLocks noGrp="1"/>
          </p:cNvSpPr>
          <p:nvPr>
            <p:ph type="body" idx="1"/>
          </p:nvPr>
        </p:nvSpPr>
        <p:spPr>
          <a:xfrm>
            <a:off x="0" y="0"/>
            <a:ext cx="9144000" cy="685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Oko </a:t>
            </a:r>
            <a:r>
              <a:rPr lang="en-US" sz="4000" b="1" i="1" u="none" strike="noStrike" cap="none">
                <a:solidFill>
                  <a:srgbClr val="FF0000"/>
                </a:solidFill>
                <a:latin typeface="Arial"/>
                <a:ea typeface="Arial"/>
                <a:cs typeface="Arial"/>
                <a:sym typeface="Arial"/>
              </a:rPr>
              <a:t>700,000</a:t>
            </a:r>
            <a:r>
              <a:rPr lang="en-US" sz="4000" b="0" i="0" u="none" strike="noStrike" cap="none">
                <a:solidFill>
                  <a:schemeClr val="accent2"/>
                </a:solidFill>
                <a:latin typeface="Arial"/>
                <a:ea typeface="Arial"/>
                <a:cs typeface="Arial"/>
                <a:sym typeface="Arial"/>
              </a:rPr>
              <a:t> kardijalnih aresta na godinu u Europi</a:t>
            </a:r>
          </a:p>
          <a:p>
            <a:pPr marL="342900" marR="0" lvl="0" indent="-342900" algn="l" rtl="0">
              <a:lnSpc>
                <a:spcPct val="100000"/>
              </a:lnSpc>
              <a:spcBef>
                <a:spcPts val="800"/>
              </a:spcBef>
              <a:spcAft>
                <a:spcPts val="0"/>
              </a:spcAft>
              <a:buClr>
                <a:schemeClr val="dk1"/>
              </a:buClr>
              <a:buSzPct val="25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Preživljavanje do bolnice  iznosi </a:t>
            </a:r>
          </a:p>
          <a:p>
            <a:pPr marL="342900" marR="0" lvl="0" indent="-342900" algn="l" rtl="0">
              <a:lnSpc>
                <a:spcPct val="100000"/>
              </a:lnSpc>
              <a:spcBef>
                <a:spcPts val="800"/>
              </a:spcBef>
              <a:spcAft>
                <a:spcPts val="0"/>
              </a:spcAft>
              <a:buClr>
                <a:schemeClr val="accent2"/>
              </a:buClr>
              <a:buSzPct val="25000"/>
              <a:buFont typeface="Arial"/>
              <a:buNone/>
            </a:pPr>
            <a:r>
              <a:rPr lang="en-US" sz="4000" b="1" i="1" u="none" strike="noStrike" cap="none">
                <a:solidFill>
                  <a:schemeClr val="accent2"/>
                </a:solidFill>
                <a:latin typeface="Arial"/>
                <a:ea typeface="Arial"/>
                <a:cs typeface="Arial"/>
                <a:sym typeface="Arial"/>
              </a:rPr>
              <a:t>   </a:t>
            </a:r>
            <a:r>
              <a:rPr lang="en-US" sz="4000" b="1" i="1" u="none" strike="noStrike" cap="none">
                <a:solidFill>
                  <a:srgbClr val="FF0000"/>
                </a:solidFill>
                <a:latin typeface="Arial"/>
                <a:ea typeface="Arial"/>
                <a:cs typeface="Arial"/>
                <a:sym typeface="Arial"/>
              </a:rPr>
              <a:t>5-10%</a:t>
            </a:r>
          </a:p>
          <a:p>
            <a:pPr marL="342900" marR="0" lvl="0" indent="-342900" algn="l" rtl="0">
              <a:lnSpc>
                <a:spcPct val="50000"/>
              </a:lnSpc>
              <a:spcBef>
                <a:spcPts val="800"/>
              </a:spcBef>
              <a:spcAft>
                <a:spcPts val="0"/>
              </a:spcAft>
              <a:buClr>
                <a:schemeClr val="dk1"/>
              </a:buClr>
              <a:buSzPct val="25000"/>
              <a:buFont typeface="Arial"/>
              <a:buNone/>
            </a:pPr>
            <a:endParaRPr sz="4000" b="0" i="0" u="none" strike="noStrike" cap="none">
              <a:solidFill>
                <a:srgbClr val="FF0000"/>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Rana reanimacija i promptna defibrilacija (unutar 1-2 minute) može rezultirati </a:t>
            </a:r>
            <a:r>
              <a:rPr lang="en-US" sz="4000" b="1" i="1" u="none" strike="noStrike" cap="none">
                <a:solidFill>
                  <a:srgbClr val="FF0000"/>
                </a:solidFill>
                <a:latin typeface="Arial"/>
                <a:ea typeface="Arial"/>
                <a:cs typeface="Arial"/>
                <a:sym typeface="Arial"/>
              </a:rPr>
              <a:t>&gt;60%</a:t>
            </a:r>
            <a:r>
              <a:rPr lang="en-US" sz="4000" b="0" i="0" u="none" strike="noStrike" cap="none">
                <a:solidFill>
                  <a:srgbClr val="FF0000"/>
                </a:solidFill>
                <a:latin typeface="Arial"/>
                <a:ea typeface="Arial"/>
                <a:cs typeface="Arial"/>
                <a:sym typeface="Arial"/>
              </a:rPr>
              <a:t> </a:t>
            </a:r>
            <a:r>
              <a:rPr lang="en-US" sz="4000" b="1" i="1" u="none" strike="noStrike" cap="none">
                <a:solidFill>
                  <a:srgbClr val="FF0000"/>
                </a:solidFill>
                <a:latin typeface="Arial"/>
                <a:ea typeface="Arial"/>
                <a:cs typeface="Arial"/>
                <a:sym typeface="Arial"/>
              </a:rPr>
              <a:t>preživljavanja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KARDIOPULMONALNA REANIMACIJA</a:t>
            </a:r>
          </a:p>
        </p:txBody>
      </p:sp>
      <p:sp>
        <p:nvSpPr>
          <p:cNvPr id="588" name="Shape 588"/>
          <p:cNvSpPr txBox="1">
            <a:spLocks noGrp="1"/>
          </p:cNvSpPr>
          <p:nvPr>
            <p:ph type="body" idx="1"/>
          </p:nvPr>
        </p:nvSpPr>
        <p:spPr>
          <a:xfrm>
            <a:off x="0" y="1484312"/>
            <a:ext cx="9144000" cy="4968875"/>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chemeClr val="accent2"/>
              </a:buClr>
              <a:buSzPct val="100000"/>
              <a:buFont typeface="Arial"/>
              <a:buAutoNum type="arabicPeriod"/>
            </a:pPr>
            <a:r>
              <a:rPr lang="en-US" sz="4000" b="1" i="0" u="none" strike="noStrike" cap="none">
                <a:solidFill>
                  <a:schemeClr val="accent2"/>
                </a:solidFill>
                <a:latin typeface="Arial"/>
                <a:ea typeface="Arial"/>
                <a:cs typeface="Arial"/>
                <a:sym typeface="Arial"/>
              </a:rPr>
              <a:t>Vanjska masaža srca + </a:t>
            </a:r>
          </a:p>
          <a:p>
            <a:pPr marL="609600" marR="0" lvl="0" indent="-609600" algn="l" rtl="0">
              <a:lnSpc>
                <a:spcPct val="100000"/>
              </a:lnSpc>
              <a:spcBef>
                <a:spcPts val="80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      ventilacija pluća</a:t>
            </a:r>
          </a:p>
          <a:p>
            <a:pPr marL="609600" marR="0" lvl="0" indent="-609600" algn="l" rtl="0">
              <a:lnSpc>
                <a:spcPct val="100000"/>
              </a:lnSpc>
              <a:spcBef>
                <a:spcPts val="800"/>
              </a:spcBef>
              <a:spcAft>
                <a:spcPts val="0"/>
              </a:spcAft>
              <a:buClr>
                <a:schemeClr val="dk1"/>
              </a:buClr>
              <a:buSzPct val="25000"/>
              <a:buFont typeface="Arial"/>
              <a:buNone/>
            </a:pPr>
            <a:endParaRPr sz="4000" b="1" i="0" u="none" strike="noStrike" cap="none">
              <a:solidFill>
                <a:schemeClr val="accent2"/>
              </a:solidFill>
              <a:latin typeface="Arial"/>
              <a:ea typeface="Arial"/>
              <a:cs typeface="Arial"/>
              <a:sym typeface="Arial"/>
            </a:endParaRPr>
          </a:p>
          <a:p>
            <a:pPr marL="609600" marR="0" lvl="0" indent="-609600" algn="l" rtl="0">
              <a:lnSpc>
                <a:spcPct val="100000"/>
              </a:lnSpc>
              <a:spcBef>
                <a:spcPts val="800"/>
              </a:spcBef>
              <a:spcAft>
                <a:spcPts val="0"/>
              </a:spcAft>
              <a:buClr>
                <a:schemeClr val="accent2"/>
              </a:buClr>
              <a:buSzPct val="25000"/>
              <a:buFont typeface="Arial"/>
              <a:buNone/>
            </a:pPr>
            <a:r>
              <a:rPr lang="en-US" sz="4000" b="1" i="0" u="none" strike="noStrike" cap="none">
                <a:solidFill>
                  <a:schemeClr val="accent2"/>
                </a:solidFill>
                <a:latin typeface="Arial"/>
                <a:ea typeface="Arial"/>
                <a:cs typeface="Arial"/>
                <a:sym typeface="Arial"/>
              </a:rPr>
              <a:t>2.  Samo vanjska masaža srca</a:t>
            </a:r>
          </a:p>
          <a:p>
            <a:pPr marL="609600" marR="0" lvl="0" indent="-609600" algn="l" rtl="0">
              <a:lnSpc>
                <a:spcPct val="100000"/>
              </a:lnSpc>
              <a:spcBef>
                <a:spcPts val="800"/>
              </a:spcBef>
              <a:spcAft>
                <a:spcPts val="0"/>
              </a:spcAft>
              <a:buClr>
                <a:schemeClr val="accent2"/>
              </a:buClr>
              <a:buSzPct val="100000"/>
              <a:buFont typeface="Arial"/>
              <a:buAutoNum type="arabicPeriod"/>
            </a:pPr>
            <a:r>
              <a:rPr lang="en-US" sz="4000" b="0" i="0" u="none" strike="noStrike" cap="none">
                <a:solidFill>
                  <a:schemeClr val="accent2"/>
                </a:solidFill>
                <a:latin typeface="Arial"/>
                <a:ea typeface="Arial"/>
                <a:cs typeface="Arial"/>
                <a:sym typeface="Arial"/>
              </a:rPr>
              <a:t>Djelotvorna samo tijekom ≈ </a:t>
            </a:r>
            <a:r>
              <a:rPr lang="en-US" sz="4000" b="0" i="0" u="none" strike="noStrike" cap="none">
                <a:solidFill>
                  <a:srgbClr val="FF0000"/>
                </a:solidFill>
                <a:latin typeface="Arial"/>
                <a:ea typeface="Arial"/>
                <a:cs typeface="Arial"/>
                <a:sym typeface="Arial"/>
              </a:rPr>
              <a:t>5 minuta</a:t>
            </a:r>
          </a:p>
          <a:p>
            <a:pPr marL="609600" marR="0" lvl="0" indent="-609600" algn="l" rtl="0">
              <a:lnSpc>
                <a:spcPct val="100000"/>
              </a:lnSpc>
              <a:spcBef>
                <a:spcPts val="800"/>
              </a:spcBef>
              <a:spcAft>
                <a:spcPts val="0"/>
              </a:spcAft>
              <a:buClr>
                <a:srgbClr val="FF0000"/>
              </a:buClr>
              <a:buSzPct val="100000"/>
              <a:buFont typeface="Arial"/>
              <a:buAutoNum type="arabicPeriod"/>
            </a:pPr>
            <a:r>
              <a:rPr lang="en-US" sz="4000" b="0" i="0" u="none" strike="noStrike" cap="none">
                <a:solidFill>
                  <a:srgbClr val="FF0000"/>
                </a:solidFill>
                <a:latin typeface="Arial"/>
                <a:ea typeface="Arial"/>
                <a:cs typeface="Arial"/>
                <a:sym typeface="Arial"/>
              </a:rPr>
              <a:t>NE </a:t>
            </a:r>
            <a:r>
              <a:rPr lang="en-US" sz="4000" b="0" i="0" u="none" strike="noStrike" cap="none">
                <a:solidFill>
                  <a:schemeClr val="accent2"/>
                </a:solidFill>
                <a:latin typeface="Arial"/>
                <a:ea typeface="Arial"/>
                <a:cs typeface="Arial"/>
                <a:sym typeface="Arial"/>
              </a:rPr>
              <a:t>preporuča se u izvan bolničkim uvjetima</a:t>
            </a:r>
          </a:p>
          <a:p>
            <a:pPr marL="342900" marR="0" lvl="0" indent="-342900" algn="l" rtl="0">
              <a:spcBef>
                <a:spcPts val="800"/>
              </a:spcBef>
              <a:spcAft>
                <a:spcPts val="0"/>
              </a:spcAft>
              <a:buClr>
                <a:schemeClr val="dk1"/>
              </a:buClr>
              <a:buSzPct val="100000"/>
              <a:buFont typeface="Arial"/>
              <a:buNone/>
            </a:pPr>
            <a:endParaRPr sz="4000" b="0" i="0" u="none" strike="noStrike" cap="none">
              <a:solidFill>
                <a:srgbClr val="FF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KARDIOPULMONALNA REANIMACIJA</a:t>
            </a:r>
          </a:p>
        </p:txBody>
      </p:sp>
      <p:sp>
        <p:nvSpPr>
          <p:cNvPr id="595" name="Shape 595"/>
          <p:cNvSpPr txBox="1">
            <a:spLocks noGrp="1"/>
          </p:cNvSpPr>
          <p:nvPr>
            <p:ph type="body" idx="1"/>
          </p:nvPr>
        </p:nvSpPr>
        <p:spPr>
          <a:xfrm>
            <a:off x="0" y="1844675"/>
            <a:ext cx="9144000" cy="467995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KPR osigurava oko </a:t>
            </a:r>
            <a:r>
              <a:rPr lang="en-US" sz="4000" b="0" i="0" u="none" strike="noStrike" cap="none">
                <a:solidFill>
                  <a:srgbClr val="FF0000"/>
                </a:solidFill>
                <a:latin typeface="Arial"/>
                <a:ea typeface="Arial"/>
                <a:cs typeface="Arial"/>
                <a:sym typeface="Arial"/>
              </a:rPr>
              <a:t>1/4 do 1/3</a:t>
            </a:r>
            <a:r>
              <a:rPr lang="en-US" sz="4000" b="0" i="0" u="none" strike="noStrike" cap="none">
                <a:solidFill>
                  <a:schemeClr val="accent2"/>
                </a:solidFill>
                <a:latin typeface="Arial"/>
                <a:ea typeface="Arial"/>
                <a:cs typeface="Arial"/>
                <a:sym typeface="Arial"/>
              </a:rPr>
              <a:t> normalnog protoka krvi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Spasiočev udah sadrži </a:t>
            </a:r>
            <a:r>
              <a:rPr lang="en-US" sz="4000" b="0" i="0" u="none" strike="noStrike" cap="none">
                <a:solidFill>
                  <a:srgbClr val="FF0000"/>
                </a:solidFill>
                <a:latin typeface="Arial"/>
                <a:ea typeface="Arial"/>
                <a:cs typeface="Arial"/>
                <a:sym typeface="Arial"/>
              </a:rPr>
              <a:t>16% kisika</a:t>
            </a:r>
            <a:r>
              <a:rPr lang="en-US" sz="4000" b="0" i="0" u="none" strike="noStrike" cap="none">
                <a:solidFill>
                  <a:schemeClr val="accent2"/>
                </a:solidFill>
                <a:latin typeface="Arial"/>
                <a:ea typeface="Arial"/>
                <a:cs typeface="Arial"/>
                <a:sym typeface="Arial"/>
              </a:rPr>
              <a:t> (spontani udah - 21%)</a:t>
            </a:r>
          </a:p>
        </p:txBody>
      </p:sp>
      <p:pic>
        <p:nvPicPr>
          <p:cNvPr id="596" name="Shape 596" descr="CPRCOMPR"/>
          <p:cNvPicPr preferRelativeResize="0"/>
          <p:nvPr/>
        </p:nvPicPr>
        <p:blipFill rotWithShape="1">
          <a:blip r:embed="rId3">
            <a:alphaModFix/>
          </a:blip>
          <a:srcRect/>
          <a:stretch/>
        </p:blipFill>
        <p:spPr>
          <a:xfrm>
            <a:off x="3949700" y="3733800"/>
            <a:ext cx="5194300" cy="3124199"/>
          </a:xfrm>
          <a:prstGeom prst="rect">
            <a:avLst/>
          </a:prstGeom>
          <a:noFill/>
          <a:ln>
            <a:noFill/>
          </a:ln>
        </p:spPr>
      </p:pic>
      <p:pic>
        <p:nvPicPr>
          <p:cNvPr id="597" name="Shape 597" descr="ani_osa"/>
          <p:cNvPicPr preferRelativeResize="0"/>
          <p:nvPr/>
        </p:nvPicPr>
        <p:blipFill rotWithShape="1">
          <a:blip r:embed="rId4">
            <a:alphaModFix/>
          </a:blip>
          <a:srcRect/>
          <a:stretch/>
        </p:blipFill>
        <p:spPr>
          <a:xfrm rot="5400000">
            <a:off x="-1934367" y="5687218"/>
            <a:ext cx="6138861" cy="3638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 calcmode="lin" valueType="num">
                                      <p:cBhvr additive="base">
                                        <p:cTn id="7" dur="500"/>
                                        <p:tgtEl>
                                          <p:spTgt spid="597"/>
                                        </p:tgtEl>
                                        <p:attrNameLst>
                                          <p:attrName>ppt_w</p:attrName>
                                        </p:attrNameLst>
                                      </p:cBhvr>
                                      <p:tavLst>
                                        <p:tav tm="0">
                                          <p:val>
                                            <p:strVal val="0"/>
                                          </p:val>
                                        </p:tav>
                                        <p:tav tm="100000">
                                          <p:val>
                                            <p:strVal val="#ppt_w"/>
                                          </p:val>
                                        </p:tav>
                                      </p:tavLst>
                                    </p:anim>
                                    <p:anim calcmode="lin" valueType="num">
                                      <p:cBhvr additive="base">
                                        <p:cTn id="8" dur="500"/>
                                        <p:tgtEl>
                                          <p:spTgt spid="59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ZAPOČNI KPR </a:t>
            </a:r>
            <a:r>
              <a:rPr lang="en-US" sz="6000" b="1" i="0" u="none" strike="noStrike" cap="none">
                <a:solidFill>
                  <a:srgbClr val="FF0000"/>
                </a:solidFill>
                <a:latin typeface="Arial"/>
                <a:ea typeface="Arial"/>
                <a:cs typeface="Arial"/>
                <a:sym typeface="Arial"/>
              </a:rPr>
              <a:t>ODMAH!!!</a:t>
            </a:r>
          </a:p>
        </p:txBody>
      </p:sp>
      <p:sp>
        <p:nvSpPr>
          <p:cNvPr id="604" name="Shape 604"/>
          <p:cNvSpPr txBox="1">
            <a:spLocks noGrp="1"/>
          </p:cNvSpPr>
          <p:nvPr>
            <p:ph type="body" idx="1"/>
          </p:nvPr>
        </p:nvSpPr>
        <p:spPr>
          <a:xfrm>
            <a:off x="0" y="1412875"/>
            <a:ext cx="9144000" cy="54451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400" b="0" i="0" u="none" strike="noStrike" cap="none">
                <a:solidFill>
                  <a:schemeClr val="accent2"/>
                </a:solidFill>
                <a:latin typeface="Arial"/>
                <a:ea typeface="Arial"/>
                <a:cs typeface="Arial"/>
                <a:sym typeface="Arial"/>
              </a:rPr>
              <a:t>Veće šanse  za preživljavanje</a:t>
            </a:r>
          </a:p>
          <a:p>
            <a:pPr marL="342900" marR="0" lvl="0" indent="-342900" algn="l" rtl="0">
              <a:lnSpc>
                <a:spcPct val="100000"/>
              </a:lnSpc>
              <a:spcBef>
                <a:spcPts val="880"/>
              </a:spcBef>
              <a:spcAft>
                <a:spcPts val="0"/>
              </a:spcAft>
              <a:buClr>
                <a:schemeClr val="accent2"/>
              </a:buClr>
              <a:buSzPct val="100000"/>
              <a:buFont typeface="Arial"/>
              <a:buChar char="•"/>
            </a:pPr>
            <a:r>
              <a:rPr lang="en-US" sz="4400" b="0" i="0" u="none" strike="noStrike" cap="none">
                <a:solidFill>
                  <a:schemeClr val="accent2"/>
                </a:solidFill>
                <a:latin typeface="Arial"/>
                <a:ea typeface="Arial"/>
                <a:cs typeface="Arial"/>
                <a:sym typeface="Arial"/>
              </a:rPr>
              <a:t>Oštećenja mozga započinju unutar </a:t>
            </a:r>
            <a:r>
              <a:rPr lang="en-US" sz="4400" b="0" i="0" u="none" strike="noStrike" cap="none">
                <a:solidFill>
                  <a:srgbClr val="FF0000"/>
                </a:solidFill>
                <a:latin typeface="Arial"/>
                <a:ea typeface="Arial"/>
                <a:cs typeface="Arial"/>
                <a:sym typeface="Arial"/>
              </a:rPr>
              <a:t>4-6 minuta</a:t>
            </a:r>
          </a:p>
          <a:p>
            <a:pPr marL="342900" marR="0" lvl="0" indent="-342900" algn="l" rtl="0">
              <a:lnSpc>
                <a:spcPct val="100000"/>
              </a:lnSpc>
              <a:spcBef>
                <a:spcPts val="880"/>
              </a:spcBef>
              <a:spcAft>
                <a:spcPts val="0"/>
              </a:spcAft>
              <a:buClr>
                <a:schemeClr val="accent2"/>
              </a:buClr>
              <a:buSzPct val="100000"/>
              <a:buFont typeface="Arial"/>
              <a:buChar char="•"/>
            </a:pPr>
            <a:r>
              <a:rPr lang="en-US" sz="4400" b="0" i="0" u="none" strike="noStrike" cap="none">
                <a:solidFill>
                  <a:schemeClr val="accent2"/>
                </a:solidFill>
                <a:latin typeface="Arial"/>
                <a:ea typeface="Arial"/>
                <a:cs typeface="Arial"/>
                <a:sym typeface="Arial"/>
              </a:rPr>
              <a:t>Oštećenja mozga su SIGURNA nakon </a:t>
            </a:r>
            <a:r>
              <a:rPr lang="en-US" sz="4400" b="1" i="0" u="none" strike="noStrike" cap="none">
                <a:solidFill>
                  <a:srgbClr val="FF0000"/>
                </a:solidFill>
                <a:latin typeface="Arial"/>
                <a:ea typeface="Arial"/>
                <a:cs typeface="Arial"/>
                <a:sym typeface="Arial"/>
              </a:rPr>
              <a:t>10 minuta BEZ KPR</a:t>
            </a:r>
          </a:p>
          <a:p>
            <a:pPr marL="342900" marR="0" lvl="0" indent="-342900" algn="l" rtl="0">
              <a:spcBef>
                <a:spcPts val="880"/>
              </a:spcBef>
              <a:spcAft>
                <a:spcPts val="0"/>
              </a:spcAft>
              <a:buClr>
                <a:schemeClr val="dk1"/>
              </a:buClr>
              <a:buSzPct val="100000"/>
              <a:buFont typeface="Arial"/>
              <a:buNone/>
            </a:pPr>
            <a:endParaRPr sz="4400" b="1" i="0" u="none" strike="noStrike" cap="none">
              <a:solidFill>
                <a:srgbClr val="FF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0" y="274637"/>
            <a:ext cx="9144000" cy="22907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1" u="none" strike="noStrike" cap="none">
                <a:solidFill>
                  <a:srgbClr val="FF0000"/>
                </a:solidFill>
                <a:latin typeface="Arial"/>
                <a:ea typeface="Arial"/>
                <a:cs typeface="Arial"/>
                <a:sym typeface="Arial"/>
              </a:rPr>
              <a:t>ČAK I S USPJEŠNOM KPR, VEĆINA NEĆE PREŽIVJETI BEZ NAPREDNOG ODRŽAVANJA ŽIVOTA</a:t>
            </a:r>
          </a:p>
        </p:txBody>
      </p:sp>
      <p:sp>
        <p:nvSpPr>
          <p:cNvPr id="611" name="Shape 611"/>
          <p:cNvSpPr txBox="1">
            <a:spLocks noGrp="1"/>
          </p:cNvSpPr>
          <p:nvPr>
            <p:ph type="body" idx="1"/>
          </p:nvPr>
        </p:nvSpPr>
        <p:spPr>
          <a:xfrm>
            <a:off x="0" y="2924175"/>
            <a:ext cx="9144000" cy="3933825"/>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Napredno održavanje života uključuje:</a:t>
            </a:r>
          </a:p>
          <a:p>
            <a:pPr marL="609600" marR="0" lvl="0" indent="-609600" algn="l" rtl="0">
              <a:lnSpc>
                <a:spcPct val="100000"/>
              </a:lnSpc>
              <a:spcBef>
                <a:spcPts val="800"/>
              </a:spcBef>
              <a:spcAft>
                <a:spcPts val="0"/>
              </a:spcAft>
              <a:buClr>
                <a:schemeClr val="accent2"/>
              </a:buClr>
              <a:buSzPct val="100000"/>
              <a:buFont typeface="Arial"/>
              <a:buAutoNum type="arabicPeriod"/>
            </a:pPr>
            <a:r>
              <a:rPr lang="en-US" sz="4000" b="1" i="0" u="none" strike="noStrike" cap="none">
                <a:solidFill>
                  <a:schemeClr val="accent2"/>
                </a:solidFill>
                <a:latin typeface="Arial"/>
                <a:ea typeface="Arial"/>
                <a:cs typeface="Arial"/>
                <a:sym typeface="Arial"/>
              </a:rPr>
              <a:t>DEFIBRILACIJU</a:t>
            </a:r>
          </a:p>
          <a:p>
            <a:pPr marL="609600" marR="0" lvl="0" indent="-609600" algn="l" rtl="0">
              <a:lnSpc>
                <a:spcPct val="100000"/>
              </a:lnSpc>
              <a:spcBef>
                <a:spcPts val="800"/>
              </a:spcBef>
              <a:spcAft>
                <a:spcPts val="0"/>
              </a:spcAft>
              <a:buClr>
                <a:schemeClr val="accent2"/>
              </a:buClr>
              <a:buSzPct val="100000"/>
              <a:buFont typeface="Arial"/>
              <a:buAutoNum type="arabicPeriod"/>
            </a:pPr>
            <a:r>
              <a:rPr lang="en-US" sz="4000" b="1" i="0" u="none" strike="noStrike" cap="none">
                <a:solidFill>
                  <a:schemeClr val="accent2"/>
                </a:solidFill>
                <a:latin typeface="Arial"/>
                <a:ea typeface="Arial"/>
                <a:cs typeface="Arial"/>
                <a:sym typeface="Arial"/>
              </a:rPr>
              <a:t>KISIK</a:t>
            </a:r>
          </a:p>
          <a:p>
            <a:pPr marL="609600" marR="0" lvl="0" indent="-609600" algn="l" rtl="0">
              <a:lnSpc>
                <a:spcPct val="100000"/>
              </a:lnSpc>
              <a:spcBef>
                <a:spcPts val="800"/>
              </a:spcBef>
              <a:spcAft>
                <a:spcPts val="0"/>
              </a:spcAft>
              <a:buClr>
                <a:schemeClr val="accent2"/>
              </a:buClr>
              <a:buSzPct val="100000"/>
              <a:buFont typeface="Arial"/>
              <a:buAutoNum type="arabicPeriod"/>
            </a:pPr>
            <a:r>
              <a:rPr lang="en-US" sz="4000" b="1" i="0" u="none" strike="noStrike" cap="none">
                <a:solidFill>
                  <a:schemeClr val="accent2"/>
                </a:solidFill>
                <a:latin typeface="Arial"/>
                <a:ea typeface="Arial"/>
                <a:cs typeface="Arial"/>
                <a:sym typeface="Arial"/>
              </a:rPr>
              <a:t>TERAPIJU LIJEKOVIMA</a:t>
            </a:r>
          </a:p>
        </p:txBody>
      </p:sp>
      <p:pic>
        <p:nvPicPr>
          <p:cNvPr id="612" name="Shape 612" descr="AED"/>
          <p:cNvPicPr preferRelativeResize="0"/>
          <p:nvPr/>
        </p:nvPicPr>
        <p:blipFill rotWithShape="1">
          <a:blip r:embed="rId3">
            <a:alphaModFix/>
          </a:blip>
          <a:srcRect/>
          <a:stretch/>
        </p:blipFill>
        <p:spPr>
          <a:xfrm>
            <a:off x="5364162" y="3573462"/>
            <a:ext cx="3779836" cy="293211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0" y="260350"/>
            <a:ext cx="8686800" cy="108108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LANAC PREŽIVLJAVANJA</a:t>
            </a:r>
          </a:p>
        </p:txBody>
      </p:sp>
      <p:pic>
        <p:nvPicPr>
          <p:cNvPr id="619" name="Shape 619" descr="Slika_1"/>
          <p:cNvPicPr preferRelativeResize="0"/>
          <p:nvPr/>
        </p:nvPicPr>
        <p:blipFill rotWithShape="1">
          <a:blip r:embed="rId3">
            <a:alphaModFix/>
          </a:blip>
          <a:srcRect/>
          <a:stretch/>
        </p:blipFill>
        <p:spPr>
          <a:xfrm>
            <a:off x="0" y="1484312"/>
            <a:ext cx="9144000" cy="3986212"/>
          </a:xfrm>
          <a:prstGeom prst="rect">
            <a:avLst/>
          </a:prstGeom>
          <a:noFill/>
          <a:ln>
            <a:noFill/>
          </a:ln>
        </p:spPr>
      </p:pic>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p:nvPr/>
        </p:nvSpPr>
        <p:spPr>
          <a:xfrm>
            <a:off x="2819400" y="14478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26" name="Shape 626"/>
          <p:cNvSpPr txBox="1"/>
          <p:nvPr/>
        </p:nvSpPr>
        <p:spPr>
          <a:xfrm>
            <a:off x="2819400" y="1447800"/>
            <a:ext cx="3962399" cy="4889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Siguran pristup</a:t>
            </a:r>
          </a:p>
        </p:txBody>
      </p:sp>
      <p:sp>
        <p:nvSpPr>
          <p:cNvPr id="627" name="Shape 627"/>
          <p:cNvSpPr txBox="1"/>
          <p:nvPr/>
        </p:nvSpPr>
        <p:spPr>
          <a:xfrm>
            <a:off x="2819400" y="20574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28" name="Shape 628"/>
          <p:cNvSpPr txBox="1"/>
          <p:nvPr/>
        </p:nvSpPr>
        <p:spPr>
          <a:xfrm>
            <a:off x="2819400" y="26670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29" name="Shape 629"/>
          <p:cNvSpPr txBox="1"/>
          <p:nvPr/>
        </p:nvSpPr>
        <p:spPr>
          <a:xfrm>
            <a:off x="2819400" y="32766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30" name="Shape 630"/>
          <p:cNvSpPr txBox="1"/>
          <p:nvPr/>
        </p:nvSpPr>
        <p:spPr>
          <a:xfrm>
            <a:off x="2819400" y="38862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31" name="Shape 631"/>
          <p:cNvSpPr txBox="1"/>
          <p:nvPr/>
        </p:nvSpPr>
        <p:spPr>
          <a:xfrm>
            <a:off x="2819400" y="44958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32" name="Shape 632"/>
          <p:cNvSpPr txBox="1"/>
          <p:nvPr/>
        </p:nvSpPr>
        <p:spPr>
          <a:xfrm>
            <a:off x="2819400" y="51054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33" name="Shape 633"/>
          <p:cNvSpPr txBox="1"/>
          <p:nvPr/>
        </p:nvSpPr>
        <p:spPr>
          <a:xfrm>
            <a:off x="2819400" y="57150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34" name="Shape 634"/>
          <p:cNvSpPr txBox="1"/>
          <p:nvPr/>
        </p:nvSpPr>
        <p:spPr>
          <a:xfrm>
            <a:off x="2819400" y="2057400"/>
            <a:ext cx="3962399" cy="4889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Provjeri odgovor</a:t>
            </a:r>
          </a:p>
        </p:txBody>
      </p:sp>
      <p:sp>
        <p:nvSpPr>
          <p:cNvPr id="635" name="Shape 635"/>
          <p:cNvSpPr txBox="1"/>
          <p:nvPr/>
        </p:nvSpPr>
        <p:spPr>
          <a:xfrm>
            <a:off x="2819400" y="2667000"/>
            <a:ext cx="3962399" cy="4889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Zovi pomoć</a:t>
            </a:r>
          </a:p>
        </p:txBody>
      </p:sp>
      <p:sp>
        <p:nvSpPr>
          <p:cNvPr id="636" name="Shape 636"/>
          <p:cNvSpPr txBox="1"/>
          <p:nvPr/>
        </p:nvSpPr>
        <p:spPr>
          <a:xfrm>
            <a:off x="2819400" y="3276600"/>
            <a:ext cx="3962399" cy="4889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Otvori dišni put</a:t>
            </a:r>
          </a:p>
        </p:txBody>
      </p:sp>
      <p:sp>
        <p:nvSpPr>
          <p:cNvPr id="637" name="Shape 637"/>
          <p:cNvSpPr txBox="1"/>
          <p:nvPr/>
        </p:nvSpPr>
        <p:spPr>
          <a:xfrm>
            <a:off x="2819400" y="3886200"/>
            <a:ext cx="3962399" cy="4889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Provjeri disanje</a:t>
            </a:r>
          </a:p>
        </p:txBody>
      </p:sp>
      <p:sp>
        <p:nvSpPr>
          <p:cNvPr id="638" name="Shape 638"/>
          <p:cNvSpPr txBox="1"/>
          <p:nvPr/>
        </p:nvSpPr>
        <p:spPr>
          <a:xfrm>
            <a:off x="2819400" y="4495800"/>
            <a:ext cx="3962399" cy="4889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Zovi 194 ili 112</a:t>
            </a:r>
          </a:p>
        </p:txBody>
      </p:sp>
      <p:sp>
        <p:nvSpPr>
          <p:cNvPr id="639" name="Shape 639"/>
          <p:cNvSpPr txBox="1"/>
          <p:nvPr/>
        </p:nvSpPr>
        <p:spPr>
          <a:xfrm>
            <a:off x="2819400" y="5105400"/>
            <a:ext cx="3962399" cy="4889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30 kompresija</a:t>
            </a:r>
          </a:p>
        </p:txBody>
      </p:sp>
      <p:sp>
        <p:nvSpPr>
          <p:cNvPr id="640" name="Shape 640"/>
          <p:cNvSpPr txBox="1"/>
          <p:nvPr/>
        </p:nvSpPr>
        <p:spPr>
          <a:xfrm>
            <a:off x="2819400" y="5715000"/>
            <a:ext cx="3962399" cy="4889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600" b="1" i="0" u="none">
                <a:solidFill>
                  <a:schemeClr val="lt1"/>
                </a:solidFill>
                <a:latin typeface="Arial"/>
                <a:ea typeface="Arial"/>
                <a:cs typeface="Arial"/>
                <a:sym typeface="Arial"/>
              </a:rPr>
              <a:t>2 upuha</a:t>
            </a:r>
          </a:p>
        </p:txBody>
      </p:sp>
      <p:pic>
        <p:nvPicPr>
          <p:cNvPr id="641" name="Shape 641"/>
          <p:cNvPicPr preferRelativeResize="0"/>
          <p:nvPr/>
        </p:nvPicPr>
        <p:blipFill rotWithShape="1">
          <a:blip r:embed="rId3">
            <a:alphaModFix/>
          </a:blip>
          <a:srcRect/>
          <a:stretch/>
        </p:blipFill>
        <p:spPr>
          <a:xfrm>
            <a:off x="763587" y="1557337"/>
            <a:ext cx="1792286" cy="1557337"/>
          </a:xfrm>
          <a:prstGeom prst="rect">
            <a:avLst/>
          </a:prstGeom>
          <a:noFill/>
          <a:ln>
            <a:noFill/>
          </a:ln>
        </p:spPr>
      </p:pic>
      <p:pic>
        <p:nvPicPr>
          <p:cNvPr id="642" name="Shape 642"/>
          <p:cNvPicPr preferRelativeResize="0"/>
          <p:nvPr/>
        </p:nvPicPr>
        <p:blipFill rotWithShape="1">
          <a:blip r:embed="rId4">
            <a:alphaModFix/>
          </a:blip>
          <a:srcRect/>
          <a:stretch/>
        </p:blipFill>
        <p:spPr>
          <a:xfrm>
            <a:off x="4999037" y="1557337"/>
            <a:ext cx="4037012" cy="1447800"/>
          </a:xfrm>
          <a:prstGeom prst="rect">
            <a:avLst/>
          </a:prstGeom>
          <a:noFill/>
          <a:ln>
            <a:noFill/>
          </a:ln>
        </p:spPr>
      </p:pic>
      <p:sp>
        <p:nvSpPr>
          <p:cNvPr id="643" name="Shape 643"/>
          <p:cNvSpPr txBox="1"/>
          <p:nvPr/>
        </p:nvSpPr>
        <p:spPr>
          <a:xfrm>
            <a:off x="0" y="0"/>
            <a:ext cx="9144000" cy="1268411"/>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600" b="1" i="0" u="none">
                <a:solidFill>
                  <a:srgbClr val="FF0000"/>
                </a:solidFill>
                <a:latin typeface="Arial"/>
                <a:ea typeface="Arial"/>
                <a:cs typeface="Arial"/>
                <a:sym typeface="Arial"/>
              </a:rPr>
              <a:t>KARDIOPULMONALNA REANIMACIJA</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ZOVI POMOĆ</a:t>
            </a:r>
          </a:p>
        </p:txBody>
      </p:sp>
      <p:sp>
        <p:nvSpPr>
          <p:cNvPr id="206" name="Shape 206"/>
          <p:cNvSpPr txBox="1">
            <a:spLocks noGrp="1"/>
          </p:cNvSpPr>
          <p:nvPr>
            <p:ph type="body" idx="1"/>
          </p:nvPr>
        </p:nvSpPr>
        <p:spPr>
          <a:xfrm>
            <a:off x="0" y="1412875"/>
            <a:ext cx="8686800" cy="47132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25000"/>
              <a:buFont typeface="Arial"/>
              <a:buNone/>
            </a:pPr>
            <a:r>
              <a:rPr lang="en-US" sz="3200" b="0" i="0" u="none" strike="noStrike" cap="none">
                <a:solidFill>
                  <a:schemeClr val="accent2"/>
                </a:solidFill>
                <a:latin typeface="Arial"/>
                <a:ea typeface="Arial"/>
                <a:cs typeface="Arial"/>
                <a:sym typeface="Arial"/>
              </a:rPr>
              <a:t>Glasno zvati pomoć</a:t>
            </a:r>
          </a:p>
          <a:p>
            <a:pPr marL="342900" marR="0" lvl="0" indent="-342900" algn="l" rtl="0">
              <a:lnSpc>
                <a:spcPct val="100000"/>
              </a:lnSpc>
              <a:spcBef>
                <a:spcPts val="640"/>
              </a:spcBef>
              <a:spcAft>
                <a:spcPts val="0"/>
              </a:spcAft>
              <a:buClr>
                <a:schemeClr val="accent2"/>
              </a:buClr>
              <a:buSzPct val="25000"/>
              <a:buFont typeface="Arial"/>
              <a:buNone/>
            </a:pPr>
            <a:r>
              <a:rPr lang="en-US" sz="3200" b="0" i="0" u="none" strike="noStrike" cap="none">
                <a:solidFill>
                  <a:schemeClr val="accent2"/>
                </a:solidFill>
                <a:latin typeface="Arial"/>
                <a:ea typeface="Arial"/>
                <a:cs typeface="Arial"/>
                <a:sym typeface="Arial"/>
              </a:rPr>
              <a:t>osobe koja se nalazi</a:t>
            </a:r>
          </a:p>
          <a:p>
            <a:pPr marL="342900" marR="0" lvl="0" indent="-342900" algn="l" rtl="0">
              <a:lnSpc>
                <a:spcPct val="100000"/>
              </a:lnSpc>
              <a:spcBef>
                <a:spcPts val="640"/>
              </a:spcBef>
              <a:spcAft>
                <a:spcPts val="0"/>
              </a:spcAft>
              <a:buClr>
                <a:schemeClr val="accent2"/>
              </a:buClr>
              <a:buSzPct val="25000"/>
              <a:buFont typeface="Arial"/>
              <a:buNone/>
            </a:pPr>
            <a:r>
              <a:rPr lang="en-US" sz="3200" b="0" i="0" u="none" strike="noStrike" cap="none">
                <a:solidFill>
                  <a:schemeClr val="accent2"/>
                </a:solidFill>
                <a:latin typeface="Arial"/>
                <a:ea typeface="Arial"/>
                <a:cs typeface="Arial"/>
                <a:sym typeface="Arial"/>
              </a:rPr>
              <a:t>u blizini</a:t>
            </a:r>
          </a:p>
        </p:txBody>
      </p:sp>
      <p:pic>
        <p:nvPicPr>
          <p:cNvPr id="207" name="Shape 207" descr="help-trans"/>
          <p:cNvPicPr preferRelativeResize="0"/>
          <p:nvPr/>
        </p:nvPicPr>
        <p:blipFill rotWithShape="1">
          <a:blip r:embed="rId3">
            <a:alphaModFix/>
          </a:blip>
          <a:srcRect/>
          <a:stretch/>
        </p:blipFill>
        <p:spPr>
          <a:xfrm>
            <a:off x="2771775" y="981075"/>
            <a:ext cx="5557837" cy="561498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Shape 649"/>
          <p:cNvSpPr txBox="1">
            <a:spLocks noGrp="1"/>
          </p:cNvSpPr>
          <p:nvPr>
            <p:ph type="title"/>
          </p:nvPr>
        </p:nvSpPr>
        <p:spPr>
          <a:xfrm>
            <a:off x="0" y="333375"/>
            <a:ext cx="9144000" cy="9620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                 SIGURAN PRISTUP!</a:t>
            </a:r>
          </a:p>
        </p:txBody>
      </p:sp>
      <p:sp>
        <p:nvSpPr>
          <p:cNvPr id="650" name="Shape 650"/>
          <p:cNvSpPr txBox="1">
            <a:spLocks noGrp="1"/>
          </p:cNvSpPr>
          <p:nvPr>
            <p:ph type="body" idx="1"/>
          </p:nvPr>
        </p:nvSpPr>
        <p:spPr>
          <a:xfrm>
            <a:off x="0" y="1341437"/>
            <a:ext cx="4211637" cy="5318124"/>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342900" marR="0" lvl="0" indent="-342900" algn="ctr" rtl="0">
              <a:lnSpc>
                <a:spcPct val="90000"/>
              </a:lnSpc>
              <a:spcBef>
                <a:spcPts val="720"/>
              </a:spcBef>
              <a:spcAft>
                <a:spcPts val="0"/>
              </a:spcAft>
              <a:buClr>
                <a:schemeClr val="accent2"/>
              </a:buClr>
              <a:buSzPct val="25000"/>
              <a:buFont typeface="Arial"/>
              <a:buNone/>
            </a:pPr>
            <a:r>
              <a:rPr lang="en-US" sz="3600" b="1" i="0" u="none" strike="noStrike" cap="none">
                <a:solidFill>
                  <a:schemeClr val="accent2"/>
                </a:solidFill>
                <a:latin typeface="Arial"/>
                <a:ea typeface="Arial"/>
                <a:cs typeface="Arial"/>
                <a:sym typeface="Arial"/>
              </a:rPr>
              <a:t>MJESTO DOGAĐAJA</a:t>
            </a:r>
          </a:p>
          <a:p>
            <a:pPr marL="342900" marR="0" lvl="0" indent="-342900" algn="ctr" rtl="0">
              <a:lnSpc>
                <a:spcPct val="60000"/>
              </a:lnSpc>
              <a:spcBef>
                <a:spcPts val="720"/>
              </a:spcBef>
              <a:spcAft>
                <a:spcPts val="0"/>
              </a:spcAft>
              <a:buClr>
                <a:schemeClr val="dk1"/>
              </a:buClr>
              <a:buSzPct val="25000"/>
              <a:buFont typeface="Arial"/>
              <a:buNone/>
            </a:pPr>
            <a:endParaRPr sz="3600" b="1" i="0" u="none" strike="noStrike" cap="none">
              <a:solidFill>
                <a:schemeClr val="accent2"/>
              </a:solidFill>
              <a:latin typeface="Arial"/>
              <a:ea typeface="Arial"/>
              <a:cs typeface="Arial"/>
              <a:sym typeface="Arial"/>
            </a:endParaRPr>
          </a:p>
          <a:p>
            <a:pPr marL="342900" marR="0" lvl="0" indent="-342900" algn="ctr" rtl="0">
              <a:lnSpc>
                <a:spcPct val="90000"/>
              </a:lnSpc>
              <a:spcBef>
                <a:spcPts val="720"/>
              </a:spcBef>
              <a:spcAft>
                <a:spcPts val="0"/>
              </a:spcAft>
              <a:buClr>
                <a:schemeClr val="accent2"/>
              </a:buClr>
              <a:buSzPct val="25000"/>
              <a:buFont typeface="Arial"/>
              <a:buNone/>
            </a:pPr>
            <a:r>
              <a:rPr lang="en-US" sz="3600" b="1" i="0" u="none" strike="noStrike" cap="none">
                <a:solidFill>
                  <a:schemeClr val="accent2"/>
                </a:solidFill>
                <a:latin typeface="Arial"/>
                <a:ea typeface="Arial"/>
                <a:cs typeface="Arial"/>
                <a:sym typeface="Arial"/>
              </a:rPr>
              <a:t>SPASILAC</a:t>
            </a:r>
          </a:p>
          <a:p>
            <a:pPr marL="342900" marR="0" lvl="0" indent="-342900" algn="ctr" rtl="0">
              <a:lnSpc>
                <a:spcPct val="60000"/>
              </a:lnSpc>
              <a:spcBef>
                <a:spcPts val="720"/>
              </a:spcBef>
              <a:spcAft>
                <a:spcPts val="0"/>
              </a:spcAft>
              <a:buClr>
                <a:schemeClr val="dk1"/>
              </a:buClr>
              <a:buSzPct val="25000"/>
              <a:buFont typeface="Arial"/>
              <a:buNone/>
            </a:pPr>
            <a:endParaRPr sz="3600" b="1" i="0" u="none" strike="noStrike" cap="none">
              <a:solidFill>
                <a:schemeClr val="accent2"/>
              </a:solidFill>
              <a:latin typeface="Arial"/>
              <a:ea typeface="Arial"/>
              <a:cs typeface="Arial"/>
              <a:sym typeface="Arial"/>
            </a:endParaRPr>
          </a:p>
          <a:p>
            <a:pPr marL="342900" marR="0" lvl="0" indent="-342900" algn="ctr" rtl="0">
              <a:lnSpc>
                <a:spcPct val="90000"/>
              </a:lnSpc>
              <a:spcBef>
                <a:spcPts val="720"/>
              </a:spcBef>
              <a:spcAft>
                <a:spcPts val="0"/>
              </a:spcAft>
              <a:buClr>
                <a:schemeClr val="accent2"/>
              </a:buClr>
              <a:buSzPct val="25000"/>
              <a:buFont typeface="Arial"/>
              <a:buNone/>
            </a:pPr>
            <a:r>
              <a:rPr lang="en-US" sz="3600" b="1" i="0" u="none" strike="noStrike" cap="none">
                <a:solidFill>
                  <a:schemeClr val="accent2"/>
                </a:solidFill>
                <a:latin typeface="Arial"/>
                <a:ea typeface="Arial"/>
                <a:cs typeface="Arial"/>
                <a:sym typeface="Arial"/>
              </a:rPr>
              <a:t>OZLIJEĐENI</a:t>
            </a:r>
          </a:p>
          <a:p>
            <a:pPr marL="342900" marR="0" lvl="0" indent="-342900" algn="ctr" rtl="0">
              <a:lnSpc>
                <a:spcPct val="70000"/>
              </a:lnSpc>
              <a:spcBef>
                <a:spcPts val="720"/>
              </a:spcBef>
              <a:spcAft>
                <a:spcPts val="0"/>
              </a:spcAft>
              <a:buClr>
                <a:schemeClr val="dk1"/>
              </a:buClr>
              <a:buSzPct val="25000"/>
              <a:buFont typeface="Arial"/>
              <a:buNone/>
            </a:pPr>
            <a:endParaRPr sz="3600" b="1" i="0" u="none" strike="noStrike" cap="none">
              <a:solidFill>
                <a:schemeClr val="accent2"/>
              </a:solidFill>
              <a:latin typeface="Arial"/>
              <a:ea typeface="Arial"/>
              <a:cs typeface="Arial"/>
              <a:sym typeface="Arial"/>
            </a:endParaRPr>
          </a:p>
          <a:p>
            <a:pPr marL="342900" marR="0" lvl="0" indent="-342900" algn="ctr" rtl="0">
              <a:lnSpc>
                <a:spcPct val="90000"/>
              </a:lnSpc>
              <a:spcBef>
                <a:spcPts val="720"/>
              </a:spcBef>
              <a:spcAft>
                <a:spcPts val="0"/>
              </a:spcAft>
              <a:buClr>
                <a:schemeClr val="accent2"/>
              </a:buClr>
              <a:buSzPct val="25000"/>
              <a:buFont typeface="Arial"/>
              <a:buNone/>
            </a:pPr>
            <a:r>
              <a:rPr lang="en-US" sz="3600" b="1" i="0" u="none" strike="noStrike" cap="none">
                <a:solidFill>
                  <a:schemeClr val="accent2"/>
                </a:solidFill>
                <a:latin typeface="Arial"/>
                <a:ea typeface="Arial"/>
                <a:cs typeface="Arial"/>
                <a:sym typeface="Arial"/>
              </a:rPr>
              <a:t>PASIVNI PROMATRAČI</a:t>
            </a:r>
          </a:p>
        </p:txBody>
      </p:sp>
      <p:sp>
        <p:nvSpPr>
          <p:cNvPr id="651" name="Shape 651"/>
          <p:cNvSpPr txBox="1"/>
          <p:nvPr/>
        </p:nvSpPr>
        <p:spPr>
          <a:xfrm>
            <a:off x="4800600" y="16764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52" name="Shape 652"/>
          <p:cNvSpPr txBox="1"/>
          <p:nvPr/>
        </p:nvSpPr>
        <p:spPr>
          <a:xfrm>
            <a:off x="4800600" y="17002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p:txBody>
      </p:sp>
      <p:sp>
        <p:nvSpPr>
          <p:cNvPr id="653" name="Shape 653"/>
          <p:cNvSpPr txBox="1"/>
          <p:nvPr/>
        </p:nvSpPr>
        <p:spPr>
          <a:xfrm>
            <a:off x="4800600" y="2309811"/>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54" name="Shape 654"/>
          <p:cNvSpPr txBox="1"/>
          <p:nvPr/>
        </p:nvSpPr>
        <p:spPr>
          <a:xfrm>
            <a:off x="4800600" y="28956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55" name="Shape 655"/>
          <p:cNvSpPr txBox="1"/>
          <p:nvPr/>
        </p:nvSpPr>
        <p:spPr>
          <a:xfrm>
            <a:off x="4800600" y="35052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56" name="Shape 656"/>
          <p:cNvSpPr txBox="1"/>
          <p:nvPr/>
        </p:nvSpPr>
        <p:spPr>
          <a:xfrm>
            <a:off x="4800600" y="41148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57" name="Shape 657"/>
          <p:cNvSpPr txBox="1"/>
          <p:nvPr/>
        </p:nvSpPr>
        <p:spPr>
          <a:xfrm>
            <a:off x="4800600" y="47244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58" name="Shape 658"/>
          <p:cNvSpPr txBox="1"/>
          <p:nvPr/>
        </p:nvSpPr>
        <p:spPr>
          <a:xfrm>
            <a:off x="4800600" y="53340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59" name="Shape 659"/>
          <p:cNvSpPr txBox="1"/>
          <p:nvPr/>
        </p:nvSpPr>
        <p:spPr>
          <a:xfrm>
            <a:off x="4800600" y="59436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60" name="Shape 660"/>
          <p:cNvSpPr txBox="1"/>
          <p:nvPr/>
        </p:nvSpPr>
        <p:spPr>
          <a:xfrm>
            <a:off x="4800600" y="2286000"/>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661" name="Shape 661"/>
          <p:cNvSpPr txBox="1"/>
          <p:nvPr/>
        </p:nvSpPr>
        <p:spPr>
          <a:xfrm>
            <a:off x="4800600" y="29194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662" name="Shape 662"/>
          <p:cNvSpPr txBox="1"/>
          <p:nvPr/>
        </p:nvSpPr>
        <p:spPr>
          <a:xfrm>
            <a:off x="4800600" y="35290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p:txBody>
      </p:sp>
      <p:sp>
        <p:nvSpPr>
          <p:cNvPr id="663" name="Shape 663"/>
          <p:cNvSpPr txBox="1"/>
          <p:nvPr/>
        </p:nvSpPr>
        <p:spPr>
          <a:xfrm>
            <a:off x="4800600" y="41386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p:txBody>
      </p:sp>
      <p:sp>
        <p:nvSpPr>
          <p:cNvPr id="664" name="Shape 664"/>
          <p:cNvSpPr txBox="1"/>
          <p:nvPr/>
        </p:nvSpPr>
        <p:spPr>
          <a:xfrm>
            <a:off x="4800600" y="47482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p:txBody>
      </p:sp>
      <p:sp>
        <p:nvSpPr>
          <p:cNvPr id="665" name="Shape 665"/>
          <p:cNvSpPr txBox="1"/>
          <p:nvPr/>
        </p:nvSpPr>
        <p:spPr>
          <a:xfrm>
            <a:off x="4800600" y="5334000"/>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30 kompresija</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666" name="Shape 666"/>
          <p:cNvSpPr txBox="1"/>
          <p:nvPr/>
        </p:nvSpPr>
        <p:spPr>
          <a:xfrm>
            <a:off x="4800600" y="5943600"/>
            <a:ext cx="3962399" cy="9159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pic>
        <p:nvPicPr>
          <p:cNvPr id="667" name="Shape 667" descr="A01"/>
          <p:cNvPicPr preferRelativeResize="0"/>
          <p:nvPr/>
        </p:nvPicPr>
        <p:blipFill rotWithShape="1">
          <a:blip r:embed="rId3">
            <a:alphaModFix/>
          </a:blip>
          <a:srcRect/>
          <a:stretch/>
        </p:blipFill>
        <p:spPr>
          <a:xfrm>
            <a:off x="900112" y="0"/>
            <a:ext cx="1728787" cy="1509711"/>
          </a:xfrm>
          <a:prstGeom prst="rect">
            <a:avLst/>
          </a:prstGeom>
          <a:noFill/>
          <a:ln>
            <a:noFill/>
          </a:ln>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title"/>
          </p:nvPr>
        </p:nvSpPr>
        <p:spPr>
          <a:xfrm>
            <a:off x="0" y="333375"/>
            <a:ext cx="9144000" cy="9620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                 SIGURAN PRISTUP!</a:t>
            </a:r>
          </a:p>
        </p:txBody>
      </p:sp>
      <p:sp>
        <p:nvSpPr>
          <p:cNvPr id="673" name="Shape 673"/>
          <p:cNvSpPr txBox="1">
            <a:spLocks noGrp="1"/>
          </p:cNvSpPr>
          <p:nvPr>
            <p:ph type="body" idx="1"/>
          </p:nvPr>
        </p:nvSpPr>
        <p:spPr>
          <a:xfrm>
            <a:off x="0" y="1628775"/>
            <a:ext cx="9144000" cy="5030786"/>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342900" marR="0" lvl="0" indent="-342900" algn="l" rtl="0">
              <a:spcBef>
                <a:spcPts val="560"/>
              </a:spcBef>
              <a:spcAft>
                <a:spcPts val="0"/>
              </a:spcAft>
              <a:buClr>
                <a:schemeClr val="dk1"/>
              </a:buClr>
              <a:buSzPct val="100000"/>
              <a:buFont typeface="Arial"/>
              <a:buNone/>
            </a:pPr>
            <a:endParaRPr sz="2800" b="0" i="0" u="none" strike="noStrike" cap="none">
              <a:solidFill>
                <a:schemeClr val="dk1"/>
              </a:solidFill>
              <a:latin typeface="Arial"/>
              <a:ea typeface="Arial"/>
              <a:cs typeface="Arial"/>
              <a:sym typeface="Arial"/>
            </a:endParaRPr>
          </a:p>
        </p:txBody>
      </p:sp>
      <p:sp>
        <p:nvSpPr>
          <p:cNvPr id="674" name="Shape 674"/>
          <p:cNvSpPr txBox="1"/>
          <p:nvPr/>
        </p:nvSpPr>
        <p:spPr>
          <a:xfrm>
            <a:off x="0" y="1700211"/>
            <a:ext cx="8763000" cy="7016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100000"/>
              <a:buFont typeface="Arial"/>
              <a:buChar char="•"/>
            </a:pPr>
            <a:r>
              <a:rPr lang="en-US" sz="4000" b="0" i="0" u="none">
                <a:solidFill>
                  <a:schemeClr val="lt1"/>
                </a:solidFill>
                <a:latin typeface="Arial"/>
                <a:ea typeface="Arial"/>
                <a:cs typeface="Arial"/>
                <a:sym typeface="Arial"/>
              </a:rPr>
              <a:t>SARS</a:t>
            </a:r>
          </a:p>
        </p:txBody>
      </p:sp>
      <p:sp>
        <p:nvSpPr>
          <p:cNvPr id="675" name="Shape 675"/>
          <p:cNvSpPr txBox="1"/>
          <p:nvPr/>
        </p:nvSpPr>
        <p:spPr>
          <a:xfrm>
            <a:off x="5181600" y="2781300"/>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676" name="Shape 676"/>
          <p:cNvSpPr txBox="1"/>
          <p:nvPr/>
        </p:nvSpPr>
        <p:spPr>
          <a:xfrm>
            <a:off x="4800600" y="5943600"/>
            <a:ext cx="3962399" cy="9159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pic>
        <p:nvPicPr>
          <p:cNvPr id="677" name="Shape 677" descr="A01"/>
          <p:cNvPicPr preferRelativeResize="0"/>
          <p:nvPr/>
        </p:nvPicPr>
        <p:blipFill rotWithShape="1">
          <a:blip r:embed="rId3">
            <a:alphaModFix/>
          </a:blip>
          <a:srcRect/>
          <a:stretch/>
        </p:blipFill>
        <p:spPr>
          <a:xfrm>
            <a:off x="900112" y="0"/>
            <a:ext cx="1728787" cy="1509711"/>
          </a:xfrm>
          <a:prstGeom prst="rect">
            <a:avLst/>
          </a:prstGeom>
          <a:noFill/>
          <a:ln>
            <a:noFill/>
          </a:ln>
        </p:spPr>
      </p:pic>
      <p:sp>
        <p:nvSpPr>
          <p:cNvPr id="678" name="Shape 678"/>
          <p:cNvSpPr txBox="1"/>
          <p:nvPr/>
        </p:nvSpPr>
        <p:spPr>
          <a:xfrm>
            <a:off x="-252412" y="1773236"/>
            <a:ext cx="9396411" cy="5084761"/>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SARS</a:t>
            </a:r>
          </a:p>
          <a:p>
            <a:pPr marL="0" marR="0" lvl="0" indent="0" algn="ctr" rtl="0">
              <a:lnSpc>
                <a:spcPct val="10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TUBERKULOZA</a:t>
            </a:r>
          </a:p>
          <a:p>
            <a:pPr marL="0" marR="0" lvl="0" indent="0" algn="ctr" rtl="0">
              <a:lnSpc>
                <a:spcPct val="10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HIV – nije zabilježeno</a:t>
            </a:r>
          </a:p>
        </p:txBody>
      </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a:spLocks noGrp="1"/>
          </p:cNvSpPr>
          <p:nvPr>
            <p:ph type="title"/>
          </p:nvPr>
        </p:nvSpPr>
        <p:spPr>
          <a:xfrm>
            <a:off x="0" y="260350"/>
            <a:ext cx="9144000" cy="103504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PROVJERI ODGOVOR</a:t>
            </a:r>
            <a:br>
              <a:rPr lang="en-US" sz="4000" b="1" i="0" u="none" strike="noStrike" cap="none">
                <a:solidFill>
                  <a:schemeClr val="lt1"/>
                </a:solidFill>
                <a:latin typeface="Arial"/>
                <a:ea typeface="Arial"/>
                <a:cs typeface="Arial"/>
                <a:sym typeface="Arial"/>
              </a:rPr>
            </a:br>
            <a:endParaRPr lang="en-US" sz="4000" b="1" i="0" u="none" strike="noStrike" cap="none">
              <a:solidFill>
                <a:schemeClr val="lt1"/>
              </a:solidFill>
              <a:latin typeface="Arial"/>
              <a:ea typeface="Arial"/>
              <a:cs typeface="Arial"/>
              <a:sym typeface="Arial"/>
            </a:endParaRPr>
          </a:p>
        </p:txBody>
      </p:sp>
      <p:sp>
        <p:nvSpPr>
          <p:cNvPr id="684" name="Shape 684"/>
          <p:cNvSpPr txBox="1"/>
          <p:nvPr/>
        </p:nvSpPr>
        <p:spPr>
          <a:xfrm>
            <a:off x="4800600" y="1676400"/>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85" name="Shape 685"/>
          <p:cNvSpPr txBox="1"/>
          <p:nvPr/>
        </p:nvSpPr>
        <p:spPr>
          <a:xfrm>
            <a:off x="4800600" y="17002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p:txBody>
      </p:sp>
      <p:sp>
        <p:nvSpPr>
          <p:cNvPr id="686" name="Shape 686"/>
          <p:cNvSpPr txBox="1"/>
          <p:nvPr/>
        </p:nvSpPr>
        <p:spPr>
          <a:xfrm>
            <a:off x="4800600" y="2309811"/>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87" name="Shape 687"/>
          <p:cNvSpPr txBox="1"/>
          <p:nvPr/>
        </p:nvSpPr>
        <p:spPr>
          <a:xfrm>
            <a:off x="4800600" y="28956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88" name="Shape 688"/>
          <p:cNvSpPr txBox="1"/>
          <p:nvPr/>
        </p:nvSpPr>
        <p:spPr>
          <a:xfrm>
            <a:off x="4800600" y="35052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89" name="Shape 689"/>
          <p:cNvSpPr txBox="1"/>
          <p:nvPr/>
        </p:nvSpPr>
        <p:spPr>
          <a:xfrm>
            <a:off x="4800600" y="41148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90" name="Shape 690"/>
          <p:cNvSpPr txBox="1"/>
          <p:nvPr/>
        </p:nvSpPr>
        <p:spPr>
          <a:xfrm>
            <a:off x="4800600" y="47244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91" name="Shape 691"/>
          <p:cNvSpPr txBox="1"/>
          <p:nvPr/>
        </p:nvSpPr>
        <p:spPr>
          <a:xfrm>
            <a:off x="4800600" y="53340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92" name="Shape 692"/>
          <p:cNvSpPr txBox="1"/>
          <p:nvPr/>
        </p:nvSpPr>
        <p:spPr>
          <a:xfrm>
            <a:off x="4800600" y="59436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693" name="Shape 693"/>
          <p:cNvSpPr txBox="1"/>
          <p:nvPr/>
        </p:nvSpPr>
        <p:spPr>
          <a:xfrm>
            <a:off x="4800600" y="2286000"/>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p:txBody>
      </p:sp>
      <p:sp>
        <p:nvSpPr>
          <p:cNvPr id="694" name="Shape 694"/>
          <p:cNvSpPr txBox="1"/>
          <p:nvPr/>
        </p:nvSpPr>
        <p:spPr>
          <a:xfrm>
            <a:off x="4800600" y="29194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695" name="Shape 695"/>
          <p:cNvSpPr txBox="1"/>
          <p:nvPr/>
        </p:nvSpPr>
        <p:spPr>
          <a:xfrm>
            <a:off x="4800600" y="35290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p:txBody>
      </p:sp>
      <p:sp>
        <p:nvSpPr>
          <p:cNvPr id="696" name="Shape 696"/>
          <p:cNvSpPr txBox="1"/>
          <p:nvPr/>
        </p:nvSpPr>
        <p:spPr>
          <a:xfrm>
            <a:off x="4800600" y="4138612"/>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697" name="Shape 697"/>
          <p:cNvSpPr txBox="1"/>
          <p:nvPr/>
        </p:nvSpPr>
        <p:spPr>
          <a:xfrm>
            <a:off x="4800600" y="47482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p:txBody>
      </p:sp>
      <p:sp>
        <p:nvSpPr>
          <p:cNvPr id="698" name="Shape 698"/>
          <p:cNvSpPr txBox="1"/>
          <p:nvPr/>
        </p:nvSpPr>
        <p:spPr>
          <a:xfrm>
            <a:off x="4800600" y="5334000"/>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30 kompresija</a:t>
            </a:r>
          </a:p>
        </p:txBody>
      </p:sp>
      <p:sp>
        <p:nvSpPr>
          <p:cNvPr id="699" name="Shape 699"/>
          <p:cNvSpPr txBox="1"/>
          <p:nvPr/>
        </p:nvSpPr>
        <p:spPr>
          <a:xfrm>
            <a:off x="4800600" y="5943600"/>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p:txBody>
      </p:sp>
      <p:pic>
        <p:nvPicPr>
          <p:cNvPr id="700" name="Shape 700"/>
          <p:cNvPicPr preferRelativeResize="0"/>
          <p:nvPr/>
        </p:nvPicPr>
        <p:blipFill rotWithShape="1">
          <a:blip r:embed="rId3">
            <a:alphaModFix/>
          </a:blip>
          <a:srcRect/>
          <a:stretch/>
        </p:blipFill>
        <p:spPr>
          <a:xfrm>
            <a:off x="0" y="1341437"/>
            <a:ext cx="4405311" cy="5516561"/>
          </a:xfrm>
          <a:prstGeom prst="rect">
            <a:avLst/>
          </a:prstGeom>
          <a:noFill/>
          <a:ln>
            <a:noFill/>
          </a:ln>
        </p:spPr>
      </p:pic>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p:nvPr/>
        </p:nvSpPr>
        <p:spPr>
          <a:xfrm>
            <a:off x="4716462" y="908050"/>
            <a:ext cx="4427537" cy="5943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Arial"/>
              <a:buNone/>
            </a:pPr>
            <a:r>
              <a:rPr lang="en-US" sz="3200" b="0" i="0" u="none">
                <a:solidFill>
                  <a:schemeClr val="accent2"/>
                </a:solidFill>
                <a:latin typeface="Arial"/>
                <a:ea typeface="Arial"/>
                <a:cs typeface="Arial"/>
                <a:sym typeface="Arial"/>
              </a:rPr>
              <a:t>Lagano protresite i pitajte “Jeste li dobro?”</a:t>
            </a:r>
          </a:p>
          <a:p>
            <a:pPr marL="0" marR="0" lvl="0" indent="0" algn="l" rtl="0">
              <a:lnSpc>
                <a:spcPct val="100000"/>
              </a:lnSpc>
              <a:spcBef>
                <a:spcPts val="1600"/>
              </a:spcBef>
              <a:spcAft>
                <a:spcPts val="0"/>
              </a:spcAft>
              <a:buClr>
                <a:srgbClr val="FF0000"/>
              </a:buClr>
              <a:buSzPct val="25000"/>
              <a:buFont typeface="Arial"/>
              <a:buNone/>
            </a:pPr>
            <a:r>
              <a:rPr lang="en-US" sz="3200" b="0" i="0" u="none">
                <a:solidFill>
                  <a:srgbClr val="FF0000"/>
                </a:solidFill>
                <a:latin typeface="Arial"/>
                <a:ea typeface="Arial"/>
                <a:cs typeface="Arial"/>
                <a:sym typeface="Arial"/>
              </a:rPr>
              <a:t>Ako odgovora:</a:t>
            </a:r>
          </a:p>
          <a:p>
            <a:pPr marL="0" marR="0" lvl="0" indent="0" algn="l" rtl="0">
              <a:lnSpc>
                <a:spcPct val="100000"/>
              </a:lnSpc>
              <a:spcBef>
                <a:spcPts val="1600"/>
              </a:spcBef>
              <a:spcAft>
                <a:spcPts val="0"/>
              </a:spcAft>
              <a:buClr>
                <a:schemeClr val="accent2"/>
              </a:buClr>
              <a:buSzPct val="100000"/>
              <a:buFont typeface="Arial"/>
              <a:buChar char="•"/>
            </a:pPr>
            <a:r>
              <a:rPr lang="en-US" sz="3200" b="0" i="0" u="none">
                <a:solidFill>
                  <a:schemeClr val="accent2"/>
                </a:solidFill>
                <a:latin typeface="Arial"/>
                <a:ea typeface="Arial"/>
                <a:cs typeface="Arial"/>
                <a:sym typeface="Arial"/>
              </a:rPr>
              <a:t> </a:t>
            </a:r>
            <a:r>
              <a:rPr lang="en-US" sz="3200" b="1" i="0" u="none">
                <a:solidFill>
                  <a:schemeClr val="accent2"/>
                </a:solidFill>
                <a:latin typeface="Arial"/>
                <a:ea typeface="Arial"/>
                <a:cs typeface="Arial"/>
                <a:sym typeface="Arial"/>
              </a:rPr>
              <a:t>OSTAVIE GA U POLOŽAJU U KOJEM STE GA NAŠLI</a:t>
            </a:r>
          </a:p>
          <a:p>
            <a:pPr marL="0" marR="0" lvl="0" indent="0" algn="l" rtl="0">
              <a:lnSpc>
                <a:spcPct val="100000"/>
              </a:lnSpc>
              <a:spcBef>
                <a:spcPts val="1600"/>
              </a:spcBef>
              <a:spcAft>
                <a:spcPts val="0"/>
              </a:spcAft>
              <a:buClr>
                <a:schemeClr val="accent2"/>
              </a:buClr>
              <a:buSzPct val="100000"/>
              <a:buFont typeface="Arial"/>
              <a:buChar char="•"/>
            </a:pPr>
            <a:r>
              <a:rPr lang="en-US" sz="3200" b="1" i="0" u="none">
                <a:solidFill>
                  <a:schemeClr val="accent2"/>
                </a:solidFill>
                <a:latin typeface="Arial"/>
                <a:ea typeface="Arial"/>
                <a:cs typeface="Arial"/>
                <a:sym typeface="Arial"/>
              </a:rPr>
              <a:t> SAZNAJTE ŠTO SE DOGODILO</a:t>
            </a:r>
          </a:p>
          <a:p>
            <a:pPr marL="0" marR="0" lvl="0" indent="0" algn="l" rtl="0">
              <a:lnSpc>
                <a:spcPct val="100000"/>
              </a:lnSpc>
              <a:spcBef>
                <a:spcPts val="1600"/>
              </a:spcBef>
              <a:spcAft>
                <a:spcPts val="0"/>
              </a:spcAft>
              <a:buClr>
                <a:schemeClr val="accent2"/>
              </a:buClr>
              <a:buSzPct val="100000"/>
              <a:buFont typeface="Arial"/>
              <a:buChar char="•"/>
            </a:pPr>
            <a:r>
              <a:rPr lang="en-US" sz="3200" b="1" i="0" u="none">
                <a:solidFill>
                  <a:schemeClr val="accent2"/>
                </a:solidFill>
                <a:latin typeface="Arial"/>
                <a:ea typeface="Arial"/>
                <a:cs typeface="Arial"/>
                <a:sym typeface="Arial"/>
              </a:rPr>
              <a:t> REDOVITO GA PROVJERAVATE</a:t>
            </a:r>
          </a:p>
        </p:txBody>
      </p:sp>
      <p:sp>
        <p:nvSpPr>
          <p:cNvPr id="707" name="Shape 707"/>
          <p:cNvSpPr txBox="1">
            <a:spLocks noGrp="1"/>
          </p:cNvSpPr>
          <p:nvPr>
            <p:ph type="title"/>
          </p:nvPr>
        </p:nvSpPr>
        <p:spPr>
          <a:xfrm>
            <a:off x="0" y="692150"/>
            <a:ext cx="9144000" cy="4508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PROVJERI ODGOVOR</a:t>
            </a:r>
            <a:br>
              <a:rPr lang="en-US" sz="4000" b="1" i="0" u="none" strike="noStrike" cap="none">
                <a:solidFill>
                  <a:schemeClr val="lt1"/>
                </a:solidFill>
                <a:latin typeface="Arial"/>
                <a:ea typeface="Arial"/>
                <a:cs typeface="Arial"/>
                <a:sym typeface="Arial"/>
              </a:rPr>
            </a:br>
            <a:endParaRPr lang="en-US" sz="4000" b="1" i="0" u="none" strike="noStrike" cap="none">
              <a:solidFill>
                <a:schemeClr val="lt1"/>
              </a:solidFill>
              <a:latin typeface="Arial"/>
              <a:ea typeface="Arial"/>
              <a:cs typeface="Arial"/>
              <a:sym typeface="Arial"/>
            </a:endParaRPr>
          </a:p>
        </p:txBody>
      </p:sp>
      <p:pic>
        <p:nvPicPr>
          <p:cNvPr id="708" name="Shape 708"/>
          <p:cNvPicPr preferRelativeResize="0"/>
          <p:nvPr/>
        </p:nvPicPr>
        <p:blipFill rotWithShape="1">
          <a:blip r:embed="rId3">
            <a:alphaModFix/>
          </a:blip>
          <a:srcRect/>
          <a:stretch/>
        </p:blipFill>
        <p:spPr>
          <a:xfrm>
            <a:off x="0" y="1268412"/>
            <a:ext cx="4462461" cy="5589586"/>
          </a:xfrm>
          <a:prstGeom prst="rect">
            <a:avLst/>
          </a:prstGeom>
          <a:noFill/>
          <a:ln>
            <a:noFill/>
          </a:ln>
        </p:spPr>
      </p:pic>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title"/>
          </p:nvPr>
        </p:nvSpPr>
        <p:spPr>
          <a:xfrm>
            <a:off x="0" y="260350"/>
            <a:ext cx="9144000" cy="122396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0" i="0" u="none" strike="noStrike" cap="none">
                <a:solidFill>
                  <a:srgbClr val="FF0000"/>
                </a:solidFill>
                <a:latin typeface="Arial"/>
                <a:ea typeface="Arial"/>
                <a:cs typeface="Arial"/>
                <a:sym typeface="Arial"/>
              </a:rPr>
              <a:t>Ako </a:t>
            </a:r>
            <a:r>
              <a:rPr lang="en-US" sz="4000" b="1" i="0" u="none" strike="noStrike" cap="none">
                <a:solidFill>
                  <a:srgbClr val="FF0000"/>
                </a:solidFill>
                <a:latin typeface="Arial"/>
                <a:ea typeface="Arial"/>
                <a:cs typeface="Arial"/>
                <a:sym typeface="Arial"/>
              </a:rPr>
              <a:t>NE</a:t>
            </a:r>
            <a:r>
              <a:rPr lang="en-US" sz="4000" b="0" i="0" u="none" strike="noStrike" cap="none">
                <a:solidFill>
                  <a:srgbClr val="FF0000"/>
                </a:solidFill>
                <a:latin typeface="Arial"/>
                <a:ea typeface="Arial"/>
                <a:cs typeface="Arial"/>
                <a:sym typeface="Arial"/>
              </a:rPr>
              <a:t> odgovora</a:t>
            </a:r>
            <a:r>
              <a:rPr lang="en-US" sz="4000" b="0" i="0" u="none" strike="noStrike" cap="none">
                <a:solidFill>
                  <a:schemeClr val="dk2"/>
                </a:solidFill>
                <a:latin typeface="Arial"/>
                <a:ea typeface="Arial"/>
                <a:cs typeface="Arial"/>
                <a:sym typeface="Arial"/>
              </a:rPr>
              <a:t> </a:t>
            </a:r>
            <a:r>
              <a:rPr lang="en-US" sz="4400" b="1" i="0" u="none" strike="noStrike" cap="none">
                <a:solidFill>
                  <a:srgbClr val="FF0000"/>
                </a:solidFill>
                <a:latin typeface="Arial"/>
                <a:ea typeface="Arial"/>
                <a:cs typeface="Arial"/>
                <a:sym typeface="Arial"/>
              </a:rPr>
              <a:t>ZOVI POMOĆ</a:t>
            </a:r>
            <a:br>
              <a:rPr lang="en-US" sz="4400" b="1" i="0" u="none" strike="noStrike" cap="none">
                <a:solidFill>
                  <a:srgbClr val="FF0000"/>
                </a:solidFill>
                <a:latin typeface="Arial"/>
                <a:ea typeface="Arial"/>
                <a:cs typeface="Arial"/>
                <a:sym typeface="Arial"/>
              </a:rPr>
            </a:br>
            <a:endParaRPr lang="en-US" sz="4400" b="1" i="0" u="none" strike="noStrike" cap="none">
              <a:solidFill>
                <a:srgbClr val="FF0000"/>
              </a:solidFill>
              <a:latin typeface="Arial"/>
              <a:ea typeface="Arial"/>
              <a:cs typeface="Arial"/>
              <a:sym typeface="Arial"/>
            </a:endParaRPr>
          </a:p>
        </p:txBody>
      </p:sp>
      <p:sp>
        <p:nvSpPr>
          <p:cNvPr id="714" name="Shape 714"/>
          <p:cNvSpPr txBox="1"/>
          <p:nvPr/>
        </p:nvSpPr>
        <p:spPr>
          <a:xfrm>
            <a:off x="4800600" y="1676400"/>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15" name="Shape 715"/>
          <p:cNvSpPr txBox="1"/>
          <p:nvPr/>
        </p:nvSpPr>
        <p:spPr>
          <a:xfrm>
            <a:off x="4800600" y="17002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p:txBody>
      </p:sp>
      <p:sp>
        <p:nvSpPr>
          <p:cNvPr id="716" name="Shape 716"/>
          <p:cNvSpPr txBox="1"/>
          <p:nvPr/>
        </p:nvSpPr>
        <p:spPr>
          <a:xfrm>
            <a:off x="4800600" y="23098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17" name="Shape 717"/>
          <p:cNvSpPr txBox="1"/>
          <p:nvPr/>
        </p:nvSpPr>
        <p:spPr>
          <a:xfrm>
            <a:off x="4800600" y="2895600"/>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18" name="Shape 718"/>
          <p:cNvSpPr txBox="1"/>
          <p:nvPr/>
        </p:nvSpPr>
        <p:spPr>
          <a:xfrm>
            <a:off x="4800600" y="35052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19" name="Shape 719"/>
          <p:cNvSpPr txBox="1"/>
          <p:nvPr/>
        </p:nvSpPr>
        <p:spPr>
          <a:xfrm>
            <a:off x="4800600" y="41148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20" name="Shape 720"/>
          <p:cNvSpPr txBox="1"/>
          <p:nvPr/>
        </p:nvSpPr>
        <p:spPr>
          <a:xfrm>
            <a:off x="4787900" y="4797425"/>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21" name="Shape 721"/>
          <p:cNvSpPr txBox="1"/>
          <p:nvPr/>
        </p:nvSpPr>
        <p:spPr>
          <a:xfrm>
            <a:off x="4800600" y="53340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22" name="Shape 722"/>
          <p:cNvSpPr txBox="1"/>
          <p:nvPr/>
        </p:nvSpPr>
        <p:spPr>
          <a:xfrm>
            <a:off x="4800600" y="5943600"/>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23" name="Shape 723"/>
          <p:cNvSpPr txBox="1"/>
          <p:nvPr/>
        </p:nvSpPr>
        <p:spPr>
          <a:xfrm>
            <a:off x="4800600" y="2286000"/>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p:txBody>
      </p:sp>
      <p:sp>
        <p:nvSpPr>
          <p:cNvPr id="724" name="Shape 724"/>
          <p:cNvSpPr txBox="1"/>
          <p:nvPr/>
        </p:nvSpPr>
        <p:spPr>
          <a:xfrm>
            <a:off x="4800600" y="29194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725" name="Shape 725"/>
          <p:cNvSpPr txBox="1"/>
          <p:nvPr/>
        </p:nvSpPr>
        <p:spPr>
          <a:xfrm>
            <a:off x="4800600" y="3529012"/>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726" name="Shape 726"/>
          <p:cNvSpPr txBox="1"/>
          <p:nvPr/>
        </p:nvSpPr>
        <p:spPr>
          <a:xfrm>
            <a:off x="4800600" y="41386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p:txBody>
      </p:sp>
      <p:sp>
        <p:nvSpPr>
          <p:cNvPr id="727" name="Shape 727"/>
          <p:cNvSpPr txBox="1"/>
          <p:nvPr/>
        </p:nvSpPr>
        <p:spPr>
          <a:xfrm>
            <a:off x="4800600" y="47482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p:txBody>
      </p:sp>
      <p:sp>
        <p:nvSpPr>
          <p:cNvPr id="728" name="Shape 728"/>
          <p:cNvSpPr txBox="1"/>
          <p:nvPr/>
        </p:nvSpPr>
        <p:spPr>
          <a:xfrm>
            <a:off x="4800600" y="5334000"/>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30 kompresija</a:t>
            </a:r>
          </a:p>
        </p:txBody>
      </p:sp>
      <p:sp>
        <p:nvSpPr>
          <p:cNvPr id="729" name="Shape 729"/>
          <p:cNvSpPr txBox="1"/>
          <p:nvPr/>
        </p:nvSpPr>
        <p:spPr>
          <a:xfrm>
            <a:off x="4800600" y="5943600"/>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p:txBody>
      </p:sp>
      <p:pic>
        <p:nvPicPr>
          <p:cNvPr id="730" name="Shape 730"/>
          <p:cNvPicPr preferRelativeResize="0"/>
          <p:nvPr/>
        </p:nvPicPr>
        <p:blipFill rotWithShape="1">
          <a:blip r:embed="rId3">
            <a:alphaModFix/>
          </a:blip>
          <a:srcRect/>
          <a:stretch/>
        </p:blipFill>
        <p:spPr>
          <a:xfrm>
            <a:off x="0" y="1412875"/>
            <a:ext cx="4814887" cy="5445124"/>
          </a:xfrm>
          <a:prstGeom prst="rect">
            <a:avLst/>
          </a:prstGeom>
          <a:noFill/>
          <a:ln>
            <a:noFill/>
          </a:ln>
        </p:spPr>
      </p:pic>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Shape 735"/>
          <p:cNvSpPr txBox="1">
            <a:spLocks noGrp="1"/>
          </p:cNvSpPr>
          <p:nvPr>
            <p:ph type="title"/>
          </p:nvPr>
        </p:nvSpPr>
        <p:spPr>
          <a:xfrm>
            <a:off x="0" y="0"/>
            <a:ext cx="8686800" cy="105251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OTVORI dišni PUT</a:t>
            </a:r>
          </a:p>
        </p:txBody>
      </p:sp>
      <p:sp>
        <p:nvSpPr>
          <p:cNvPr id="736" name="Shape 736"/>
          <p:cNvSpPr txBox="1"/>
          <p:nvPr/>
        </p:nvSpPr>
        <p:spPr>
          <a:xfrm>
            <a:off x="4800600" y="17002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37" name="Shape 737"/>
          <p:cNvSpPr txBox="1"/>
          <p:nvPr/>
        </p:nvSpPr>
        <p:spPr>
          <a:xfrm>
            <a:off x="4716462" y="1773236"/>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738" name="Shape 738"/>
          <p:cNvSpPr txBox="1"/>
          <p:nvPr/>
        </p:nvSpPr>
        <p:spPr>
          <a:xfrm>
            <a:off x="4800600" y="23098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39" name="Shape 739"/>
          <p:cNvSpPr txBox="1"/>
          <p:nvPr/>
        </p:nvSpPr>
        <p:spPr>
          <a:xfrm>
            <a:off x="4800600" y="29194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40" name="Shape 740"/>
          <p:cNvSpPr txBox="1"/>
          <p:nvPr/>
        </p:nvSpPr>
        <p:spPr>
          <a:xfrm>
            <a:off x="4787900" y="357346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41" name="Shape 741"/>
          <p:cNvSpPr txBox="1"/>
          <p:nvPr/>
        </p:nvSpPr>
        <p:spPr>
          <a:xfrm>
            <a:off x="4800600" y="41386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42" name="Shape 742"/>
          <p:cNvSpPr txBox="1"/>
          <p:nvPr/>
        </p:nvSpPr>
        <p:spPr>
          <a:xfrm>
            <a:off x="4800600" y="47482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43" name="Shape 743"/>
          <p:cNvSpPr txBox="1"/>
          <p:nvPr/>
        </p:nvSpPr>
        <p:spPr>
          <a:xfrm>
            <a:off x="4800600" y="53578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44" name="Shape 744"/>
          <p:cNvSpPr txBox="1"/>
          <p:nvPr/>
        </p:nvSpPr>
        <p:spPr>
          <a:xfrm>
            <a:off x="4800600" y="59674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45" name="Shape 745"/>
          <p:cNvSpPr txBox="1"/>
          <p:nvPr/>
        </p:nvSpPr>
        <p:spPr>
          <a:xfrm>
            <a:off x="4800600" y="2309811"/>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746" name="Shape 746"/>
          <p:cNvSpPr txBox="1"/>
          <p:nvPr/>
        </p:nvSpPr>
        <p:spPr>
          <a:xfrm>
            <a:off x="4800600" y="29194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747" name="Shape 747"/>
          <p:cNvSpPr txBox="1"/>
          <p:nvPr/>
        </p:nvSpPr>
        <p:spPr>
          <a:xfrm>
            <a:off x="4800600" y="3529012"/>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748" name="Shape 748"/>
          <p:cNvSpPr txBox="1"/>
          <p:nvPr/>
        </p:nvSpPr>
        <p:spPr>
          <a:xfrm>
            <a:off x="4800600" y="41386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p:txBody>
      </p:sp>
      <p:sp>
        <p:nvSpPr>
          <p:cNvPr id="749" name="Shape 749"/>
          <p:cNvSpPr txBox="1"/>
          <p:nvPr/>
        </p:nvSpPr>
        <p:spPr>
          <a:xfrm>
            <a:off x="4800600" y="47482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p:txBody>
      </p:sp>
      <p:sp>
        <p:nvSpPr>
          <p:cNvPr id="750" name="Shape 750"/>
          <p:cNvSpPr txBox="1"/>
          <p:nvPr/>
        </p:nvSpPr>
        <p:spPr>
          <a:xfrm>
            <a:off x="4800600" y="53578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30 kompresija</a:t>
            </a:r>
          </a:p>
        </p:txBody>
      </p:sp>
      <p:sp>
        <p:nvSpPr>
          <p:cNvPr id="751" name="Shape 751"/>
          <p:cNvSpPr txBox="1"/>
          <p:nvPr/>
        </p:nvSpPr>
        <p:spPr>
          <a:xfrm>
            <a:off x="4800600" y="59674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p:txBody>
      </p:sp>
      <p:pic>
        <p:nvPicPr>
          <p:cNvPr id="752" name="Shape 752"/>
          <p:cNvPicPr preferRelativeResize="0"/>
          <p:nvPr/>
        </p:nvPicPr>
        <p:blipFill rotWithShape="1">
          <a:blip r:embed="rId3">
            <a:alphaModFix/>
          </a:blip>
          <a:srcRect/>
          <a:stretch/>
        </p:blipFill>
        <p:spPr>
          <a:xfrm>
            <a:off x="0" y="836612"/>
            <a:ext cx="4144962" cy="6021386"/>
          </a:xfrm>
          <a:prstGeom prst="rect">
            <a:avLst/>
          </a:prstGeom>
          <a:noFill/>
          <a:ln>
            <a:noFill/>
          </a:ln>
        </p:spPr>
      </p:pic>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Shape 758"/>
          <p:cNvSpPr txBox="1">
            <a:spLocks noGrp="1"/>
          </p:cNvSpPr>
          <p:nvPr>
            <p:ph type="title"/>
          </p:nvPr>
        </p:nvSpPr>
        <p:spPr>
          <a:xfrm>
            <a:off x="611187" y="274637"/>
            <a:ext cx="8075612" cy="49053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br>
              <a:rPr lang="en-US" sz="2800" b="0" i="0" u="none" strike="noStrike" cap="none">
                <a:solidFill>
                  <a:schemeClr val="dk2"/>
                </a:solidFill>
                <a:latin typeface="Arial"/>
                <a:ea typeface="Arial"/>
                <a:cs typeface="Arial"/>
                <a:sym typeface="Arial"/>
              </a:rPr>
            </a:br>
            <a:r>
              <a:rPr lang="en-US" sz="2800" b="0" i="0" u="none" strike="noStrike" cap="none">
                <a:solidFill>
                  <a:schemeClr val="dk2"/>
                </a:solidFill>
                <a:latin typeface="Arial"/>
                <a:ea typeface="Arial"/>
                <a:cs typeface="Arial"/>
                <a:sym typeface="Arial"/>
              </a:rPr>
              <a:t> </a:t>
            </a:r>
            <a:r>
              <a:rPr lang="en-US" sz="4400" b="1" i="0" u="none" strike="noStrike" cap="none">
                <a:solidFill>
                  <a:srgbClr val="FF0000"/>
                </a:solidFill>
                <a:latin typeface="Arial"/>
                <a:ea typeface="Arial"/>
                <a:cs typeface="Arial"/>
                <a:sym typeface="Arial"/>
              </a:rPr>
              <a:t>OTVORI dišni PUT</a:t>
            </a:r>
          </a:p>
        </p:txBody>
      </p:sp>
      <p:sp>
        <p:nvSpPr>
          <p:cNvPr id="759" name="Shape 759"/>
          <p:cNvSpPr txBox="1">
            <a:spLocks noGrp="1"/>
          </p:cNvSpPr>
          <p:nvPr>
            <p:ph type="body" idx="1"/>
          </p:nvPr>
        </p:nvSpPr>
        <p:spPr>
          <a:xfrm>
            <a:off x="4211637" y="1196975"/>
            <a:ext cx="4932362" cy="5661024"/>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Stavite ruku na čelo i nježno zabacite glavu	</a:t>
            </a:r>
          </a:p>
          <a:p>
            <a:pPr marL="342900" marR="0" lvl="0" indent="-342900" algn="l" rtl="0">
              <a:lnSpc>
                <a:spcPct val="8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Vrhove svojih prstiju postavite na vrh brade i podizanjem brade otvorite dišne putove</a:t>
            </a:r>
            <a:r>
              <a:rPr lang="en-US" sz="3600" b="0" i="0" u="none" strike="noStrike" cap="none">
                <a:solidFill>
                  <a:schemeClr val="dk1"/>
                </a:solidFill>
                <a:latin typeface="Arial"/>
                <a:ea typeface="Arial"/>
                <a:cs typeface="Arial"/>
                <a:sym typeface="Arial"/>
              </a:rPr>
              <a:t>				</a:t>
            </a:r>
          </a:p>
          <a:p>
            <a:pPr marL="342900" marR="0" lvl="0" indent="-342900" algn="l" rtl="0">
              <a:lnSpc>
                <a:spcPct val="80000"/>
              </a:lnSpc>
              <a:spcBef>
                <a:spcPts val="720"/>
              </a:spcBef>
              <a:spcAft>
                <a:spcPts val="0"/>
              </a:spcAft>
              <a:buClr>
                <a:schemeClr val="dk1"/>
              </a:buClr>
              <a:buSzPct val="25000"/>
              <a:buFont typeface="Arial"/>
              <a:buNone/>
            </a:pPr>
            <a:endParaRPr sz="3600" b="0" i="0" u="none" strike="noStrike" cap="none">
              <a:solidFill>
                <a:schemeClr val="dk1"/>
              </a:solidFill>
              <a:latin typeface="Arial"/>
              <a:ea typeface="Arial"/>
              <a:cs typeface="Arial"/>
              <a:sym typeface="Arial"/>
            </a:endParaRPr>
          </a:p>
          <a:p>
            <a:pPr marL="342900" marR="0" lvl="0" indent="-342900" algn="l" rtl="0">
              <a:lnSpc>
                <a:spcPct val="80000"/>
              </a:lnSpc>
              <a:spcBef>
                <a:spcPts val="20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a:t>
            </a:r>
          </a:p>
          <a:p>
            <a:pPr marL="342900" marR="0" lvl="0" indent="-342900" algn="l" rtl="0">
              <a:lnSpc>
                <a:spcPct val="80000"/>
              </a:lnSpc>
              <a:spcBef>
                <a:spcPts val="140"/>
              </a:spcBef>
              <a:spcAft>
                <a:spcPts val="0"/>
              </a:spcAft>
              <a:buClr>
                <a:schemeClr val="dk1"/>
              </a:buClr>
              <a:buSzPct val="25000"/>
              <a:buFont typeface="Arial"/>
              <a:buNone/>
            </a:pPr>
            <a:endParaRPr sz="700" b="0" i="0" u="none" strike="noStrike" cap="none">
              <a:solidFill>
                <a:schemeClr val="dk1"/>
              </a:solidFill>
              <a:latin typeface="Arial"/>
              <a:ea typeface="Arial"/>
              <a:cs typeface="Arial"/>
              <a:sym typeface="Arial"/>
            </a:endParaRPr>
          </a:p>
          <a:p>
            <a:pPr marL="342900" marR="0" lvl="0" indent="-342900" algn="l" rtl="0">
              <a:lnSpc>
                <a:spcPct val="80000"/>
              </a:lnSpc>
              <a:spcBef>
                <a:spcPts val="140"/>
              </a:spcBef>
              <a:spcAft>
                <a:spcPts val="0"/>
              </a:spcAft>
              <a:buClr>
                <a:schemeClr val="dk1"/>
              </a:buClr>
              <a:buSzPct val="25000"/>
              <a:buFont typeface="Arial"/>
              <a:buNone/>
            </a:pPr>
            <a:r>
              <a:rPr lang="en-US" sz="700" b="0" i="0" u="none" strike="noStrike" cap="none">
                <a:solidFill>
                  <a:schemeClr val="dk1"/>
                </a:solidFill>
                <a:latin typeface="Arial"/>
                <a:ea typeface="Arial"/>
                <a:cs typeface="Arial"/>
                <a:sym typeface="Arial"/>
              </a:rPr>
              <a:t>						</a:t>
            </a:r>
          </a:p>
          <a:p>
            <a:pPr marL="342900" marR="0" lvl="0" indent="-342900" algn="l" rtl="0">
              <a:lnSpc>
                <a:spcPct val="80000"/>
              </a:lnSpc>
              <a:spcBef>
                <a:spcPts val="140"/>
              </a:spcBef>
              <a:spcAft>
                <a:spcPts val="0"/>
              </a:spcAft>
              <a:buClr>
                <a:schemeClr val="dk1"/>
              </a:buClr>
              <a:buSzPct val="25000"/>
              <a:buFont typeface="Arial"/>
              <a:buNone/>
            </a:pPr>
            <a:r>
              <a:rPr lang="en-US" sz="700" b="1" i="0" u="none" strike="noStrike" cap="none">
                <a:solidFill>
                  <a:schemeClr val="dk1"/>
                </a:solidFill>
                <a:latin typeface="Arial"/>
                <a:ea typeface="Arial"/>
                <a:cs typeface="Arial"/>
                <a:sym typeface="Arial"/>
              </a:rPr>
              <a:t>						</a:t>
            </a:r>
          </a:p>
          <a:p>
            <a:pPr marL="342900" marR="0" lvl="0" indent="-342900" algn="l" rtl="0">
              <a:lnSpc>
                <a:spcPct val="80000"/>
              </a:lnSpc>
              <a:spcBef>
                <a:spcPts val="140"/>
              </a:spcBef>
              <a:spcAft>
                <a:spcPts val="0"/>
              </a:spcAft>
              <a:buClr>
                <a:schemeClr val="dk1"/>
              </a:buClr>
              <a:buSzPct val="25000"/>
              <a:buFont typeface="Arial"/>
              <a:buNone/>
            </a:pPr>
            <a:r>
              <a:rPr lang="en-US" sz="700" b="1" i="0" u="none" strike="noStrike" cap="none">
                <a:solidFill>
                  <a:schemeClr val="dk1"/>
                </a:solidFill>
                <a:latin typeface="Arial"/>
                <a:ea typeface="Arial"/>
                <a:cs typeface="Arial"/>
                <a:sym typeface="Arial"/>
              </a:rPr>
              <a:t>						</a:t>
            </a:r>
          </a:p>
          <a:p>
            <a:pPr marL="342900" marR="0" lvl="0" indent="-342900" algn="l" rtl="0">
              <a:lnSpc>
                <a:spcPct val="80000"/>
              </a:lnSpc>
              <a:spcBef>
                <a:spcPts val="140"/>
              </a:spcBef>
              <a:spcAft>
                <a:spcPts val="0"/>
              </a:spcAft>
              <a:buClr>
                <a:schemeClr val="dk1"/>
              </a:buClr>
              <a:buSzPct val="25000"/>
              <a:buFont typeface="Arial"/>
              <a:buNone/>
            </a:pPr>
            <a:r>
              <a:rPr lang="en-US" sz="700" b="1" i="0" u="none" strike="noStrike" cap="none">
                <a:solidFill>
                  <a:schemeClr val="dk1"/>
                </a:solidFill>
                <a:latin typeface="Arial"/>
                <a:ea typeface="Arial"/>
                <a:cs typeface="Arial"/>
                <a:sym typeface="Arial"/>
              </a:rPr>
              <a:t>						</a:t>
            </a:r>
          </a:p>
          <a:p>
            <a:pPr marL="342900" marR="0" lvl="0" indent="-342900" algn="l" rtl="0">
              <a:lnSpc>
                <a:spcPct val="80000"/>
              </a:lnSpc>
              <a:spcBef>
                <a:spcPts val="120"/>
              </a:spcBef>
              <a:spcAft>
                <a:spcPts val="0"/>
              </a:spcAft>
              <a:buClr>
                <a:schemeClr val="dk1"/>
              </a:buClr>
              <a:buSzPct val="25000"/>
              <a:buFont typeface="Arial"/>
              <a:buNone/>
            </a:pPr>
            <a:r>
              <a:rPr lang="en-US" sz="600" b="0" i="0" u="none" strike="noStrike" cap="none">
                <a:solidFill>
                  <a:schemeClr val="dk1"/>
                </a:solidFill>
                <a:latin typeface="Arial"/>
                <a:ea typeface="Arial"/>
                <a:cs typeface="Arial"/>
                <a:sym typeface="Arial"/>
              </a:rPr>
              <a:t>	</a:t>
            </a:r>
          </a:p>
          <a:p>
            <a:pPr marL="342900" marR="0" lvl="0" indent="-342900" algn="l" rtl="0">
              <a:lnSpc>
                <a:spcPct val="80000"/>
              </a:lnSpc>
              <a:spcBef>
                <a:spcPts val="120"/>
              </a:spcBef>
              <a:spcAft>
                <a:spcPts val="0"/>
              </a:spcAft>
              <a:buClr>
                <a:schemeClr val="dk1"/>
              </a:buClr>
              <a:buSzPct val="25000"/>
              <a:buFont typeface="Arial"/>
              <a:buNone/>
            </a:pPr>
            <a:r>
              <a:rPr lang="en-US" sz="600" b="0" i="0" u="none" strike="noStrike" cap="none">
                <a:solidFill>
                  <a:schemeClr val="dk1"/>
                </a:solidFill>
                <a:latin typeface="Arial"/>
                <a:ea typeface="Arial"/>
                <a:cs typeface="Arial"/>
                <a:sym typeface="Arial"/>
              </a:rPr>
              <a:t>						</a:t>
            </a:r>
          </a:p>
          <a:p>
            <a:pPr marL="342900" marR="0" lvl="0" indent="-342900" algn="l" rtl="0">
              <a:lnSpc>
                <a:spcPct val="80000"/>
              </a:lnSpc>
              <a:spcBef>
                <a:spcPts val="120"/>
              </a:spcBef>
              <a:spcAft>
                <a:spcPts val="0"/>
              </a:spcAft>
              <a:buClr>
                <a:schemeClr val="dk1"/>
              </a:buClr>
              <a:buSzPct val="25000"/>
              <a:buFont typeface="Arial"/>
              <a:buNone/>
            </a:pPr>
            <a:r>
              <a:rPr lang="en-US" sz="600" b="0" i="0" u="none" strike="noStrike" cap="none">
                <a:solidFill>
                  <a:schemeClr val="dk1"/>
                </a:solidFill>
                <a:latin typeface="Arial"/>
                <a:ea typeface="Arial"/>
                <a:cs typeface="Arial"/>
                <a:sym typeface="Arial"/>
              </a:rPr>
              <a:t>						</a:t>
            </a:r>
          </a:p>
        </p:txBody>
      </p:sp>
      <p:pic>
        <p:nvPicPr>
          <p:cNvPr id="760" name="Shape 760"/>
          <p:cNvPicPr preferRelativeResize="0"/>
          <p:nvPr/>
        </p:nvPicPr>
        <p:blipFill rotWithShape="1">
          <a:blip r:embed="rId3">
            <a:alphaModFix/>
          </a:blip>
          <a:srcRect/>
          <a:stretch/>
        </p:blipFill>
        <p:spPr>
          <a:xfrm>
            <a:off x="0" y="1196975"/>
            <a:ext cx="3897311" cy="5661024"/>
          </a:xfrm>
          <a:prstGeom prst="rect">
            <a:avLst/>
          </a:prstGeom>
          <a:noFill/>
          <a:ln>
            <a:noFill/>
          </a:ln>
        </p:spPr>
      </p:pic>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Shape 766"/>
          <p:cNvSpPr txBox="1">
            <a:spLocks noGrp="1"/>
          </p:cNvSpPr>
          <p:nvPr>
            <p:ph type="title"/>
          </p:nvPr>
        </p:nvSpPr>
        <p:spPr>
          <a:xfrm>
            <a:off x="457200" y="274637"/>
            <a:ext cx="8229600" cy="7778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OTVORI dišni PUT</a:t>
            </a:r>
          </a:p>
        </p:txBody>
      </p:sp>
      <p:pic>
        <p:nvPicPr>
          <p:cNvPr id="767" name="Shape 767"/>
          <p:cNvPicPr preferRelativeResize="0">
            <a:picLocks noGrp="1"/>
          </p:cNvPicPr>
          <p:nvPr>
            <p:ph type="body" idx="1"/>
          </p:nvPr>
        </p:nvPicPr>
        <p:blipFill rotWithShape="1">
          <a:blip r:embed="rId3">
            <a:alphaModFix/>
          </a:blip>
          <a:srcRect/>
          <a:stretch/>
        </p:blipFill>
        <p:spPr>
          <a:xfrm>
            <a:off x="0" y="1009650"/>
            <a:ext cx="9144000" cy="3981449"/>
          </a:xfrm>
          <a:prstGeom prst="rect">
            <a:avLst/>
          </a:prstGeom>
          <a:noFill/>
          <a:ln>
            <a:noFill/>
          </a:ln>
        </p:spPr>
      </p:pic>
      <p:sp>
        <p:nvSpPr>
          <p:cNvPr id="768" name="Shape 768"/>
          <p:cNvSpPr txBox="1"/>
          <p:nvPr/>
        </p:nvSpPr>
        <p:spPr>
          <a:xfrm>
            <a:off x="0" y="5229225"/>
            <a:ext cx="9144000" cy="11906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Arial"/>
              <a:buNone/>
            </a:pPr>
            <a:r>
              <a:rPr lang="en-US" sz="3600" b="1" i="0" u="none">
                <a:solidFill>
                  <a:schemeClr val="accent2"/>
                </a:solidFill>
                <a:latin typeface="Arial"/>
                <a:ea typeface="Arial"/>
                <a:cs typeface="Arial"/>
                <a:sym typeface="Arial"/>
              </a:rPr>
              <a:t>Zabaci glavu, digni bradu + gurni čeljust</a:t>
            </a:r>
          </a:p>
          <a:p>
            <a:pPr marL="0" marR="0" lvl="0" indent="0" algn="l" rtl="0">
              <a:lnSpc>
                <a:spcPct val="100000"/>
              </a:lnSpc>
              <a:spcBef>
                <a:spcPts val="0"/>
              </a:spcBef>
              <a:spcAft>
                <a:spcPts val="0"/>
              </a:spcAft>
              <a:buClr>
                <a:schemeClr val="dk1"/>
              </a:buClr>
              <a:buSzPct val="25000"/>
              <a:buFont typeface="Arial"/>
              <a:buNone/>
            </a:pPr>
            <a:r>
              <a:rPr lang="en-US" sz="3600" b="0" i="0" u="none">
                <a:solidFill>
                  <a:schemeClr val="dk1"/>
                </a:solidFill>
                <a:latin typeface="Arial"/>
                <a:ea typeface="Arial"/>
                <a:cs typeface="Arial"/>
                <a:sym typeface="Arial"/>
              </a:rPr>
              <a:t>- </a:t>
            </a:r>
            <a:r>
              <a:rPr lang="en-US" sz="3600" b="0" i="0" u="none">
                <a:solidFill>
                  <a:srgbClr val="FF0000"/>
                </a:solidFill>
                <a:latin typeface="Arial"/>
                <a:ea typeface="Arial"/>
                <a:cs typeface="Arial"/>
                <a:sym typeface="Arial"/>
              </a:rPr>
              <a:t>Zdravstveni radnici</a:t>
            </a:r>
          </a:p>
        </p:txBody>
      </p:sp>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Shape 774"/>
          <p:cNvSpPr txBox="1">
            <a:spLocks noGrp="1"/>
          </p:cNvSpPr>
          <p:nvPr>
            <p:ph type="title"/>
          </p:nvPr>
        </p:nvSpPr>
        <p:spPr>
          <a:xfrm>
            <a:off x="0" y="260350"/>
            <a:ext cx="8893175" cy="8064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PROVJERI DISANJE</a:t>
            </a:r>
          </a:p>
        </p:txBody>
      </p:sp>
      <p:sp>
        <p:nvSpPr>
          <p:cNvPr id="775" name="Shape 775"/>
          <p:cNvSpPr txBox="1"/>
          <p:nvPr/>
        </p:nvSpPr>
        <p:spPr>
          <a:xfrm>
            <a:off x="4800600" y="17002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76" name="Shape 776"/>
          <p:cNvSpPr txBox="1"/>
          <p:nvPr/>
        </p:nvSpPr>
        <p:spPr>
          <a:xfrm>
            <a:off x="4800600" y="1700211"/>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777" name="Shape 777"/>
          <p:cNvSpPr txBox="1"/>
          <p:nvPr/>
        </p:nvSpPr>
        <p:spPr>
          <a:xfrm>
            <a:off x="4800600" y="23098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78" name="Shape 778"/>
          <p:cNvSpPr txBox="1"/>
          <p:nvPr/>
        </p:nvSpPr>
        <p:spPr>
          <a:xfrm>
            <a:off x="4800600" y="29194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79" name="Shape 779"/>
          <p:cNvSpPr txBox="1"/>
          <p:nvPr/>
        </p:nvSpPr>
        <p:spPr>
          <a:xfrm>
            <a:off x="4800600" y="3529012"/>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80" name="Shape 780"/>
          <p:cNvSpPr txBox="1"/>
          <p:nvPr/>
        </p:nvSpPr>
        <p:spPr>
          <a:xfrm>
            <a:off x="4800600" y="413861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81" name="Shape 781"/>
          <p:cNvSpPr txBox="1"/>
          <p:nvPr/>
        </p:nvSpPr>
        <p:spPr>
          <a:xfrm>
            <a:off x="4800600" y="47482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82" name="Shape 782"/>
          <p:cNvSpPr txBox="1"/>
          <p:nvPr/>
        </p:nvSpPr>
        <p:spPr>
          <a:xfrm>
            <a:off x="4800600" y="53578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83" name="Shape 783"/>
          <p:cNvSpPr txBox="1"/>
          <p:nvPr/>
        </p:nvSpPr>
        <p:spPr>
          <a:xfrm>
            <a:off x="4800600" y="59674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784" name="Shape 784"/>
          <p:cNvSpPr txBox="1"/>
          <p:nvPr/>
        </p:nvSpPr>
        <p:spPr>
          <a:xfrm>
            <a:off x="4800600" y="23098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p:txBody>
      </p:sp>
      <p:sp>
        <p:nvSpPr>
          <p:cNvPr id="785" name="Shape 785"/>
          <p:cNvSpPr txBox="1"/>
          <p:nvPr/>
        </p:nvSpPr>
        <p:spPr>
          <a:xfrm>
            <a:off x="4800600" y="29194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786" name="Shape 786"/>
          <p:cNvSpPr txBox="1"/>
          <p:nvPr/>
        </p:nvSpPr>
        <p:spPr>
          <a:xfrm>
            <a:off x="4800600" y="35290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p:txBody>
      </p:sp>
      <p:sp>
        <p:nvSpPr>
          <p:cNvPr id="787" name="Shape 787"/>
          <p:cNvSpPr txBox="1"/>
          <p:nvPr/>
        </p:nvSpPr>
        <p:spPr>
          <a:xfrm>
            <a:off x="4800600" y="41386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p:txBody>
      </p:sp>
      <p:sp>
        <p:nvSpPr>
          <p:cNvPr id="788" name="Shape 788"/>
          <p:cNvSpPr txBox="1"/>
          <p:nvPr/>
        </p:nvSpPr>
        <p:spPr>
          <a:xfrm>
            <a:off x="4800600" y="47482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p:txBody>
      </p:sp>
      <p:sp>
        <p:nvSpPr>
          <p:cNvPr id="789" name="Shape 789"/>
          <p:cNvSpPr txBox="1"/>
          <p:nvPr/>
        </p:nvSpPr>
        <p:spPr>
          <a:xfrm>
            <a:off x="4800600" y="5357812"/>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30 kompresija</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790" name="Shape 790"/>
          <p:cNvSpPr txBox="1"/>
          <p:nvPr/>
        </p:nvSpPr>
        <p:spPr>
          <a:xfrm>
            <a:off x="4800600" y="5967412"/>
            <a:ext cx="3962399" cy="9159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pic>
        <p:nvPicPr>
          <p:cNvPr id="791" name="Shape 791"/>
          <p:cNvPicPr preferRelativeResize="0"/>
          <p:nvPr/>
        </p:nvPicPr>
        <p:blipFill rotWithShape="1">
          <a:blip r:embed="rId3">
            <a:alphaModFix/>
          </a:blip>
          <a:srcRect/>
          <a:stretch/>
        </p:blipFill>
        <p:spPr>
          <a:xfrm>
            <a:off x="0" y="2636836"/>
            <a:ext cx="4787900" cy="4221161"/>
          </a:xfrm>
          <a:prstGeom prst="rect">
            <a:avLst/>
          </a:prstGeom>
          <a:noFill/>
          <a:ln>
            <a:noFill/>
          </a:ln>
        </p:spPr>
      </p:pic>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txBox="1">
            <a:spLocks noGrp="1"/>
          </p:cNvSpPr>
          <p:nvPr>
            <p:ph type="title"/>
          </p:nvPr>
        </p:nvSpPr>
        <p:spPr>
          <a:xfrm>
            <a:off x="0" y="260350"/>
            <a:ext cx="8686800" cy="9588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PROVJERI DISANJE</a:t>
            </a:r>
          </a:p>
        </p:txBody>
      </p:sp>
      <p:sp>
        <p:nvSpPr>
          <p:cNvPr id="798" name="Shape 798"/>
          <p:cNvSpPr txBox="1">
            <a:spLocks noGrp="1"/>
          </p:cNvSpPr>
          <p:nvPr>
            <p:ph type="body" idx="4294967295"/>
          </p:nvPr>
        </p:nvSpPr>
        <p:spPr>
          <a:xfrm>
            <a:off x="5003800" y="1196975"/>
            <a:ext cx="3894136" cy="5616575"/>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0000"/>
              </a:buClr>
              <a:buSzPct val="100000"/>
              <a:buFont typeface="Arial"/>
              <a:buChar char="•"/>
            </a:pPr>
            <a:r>
              <a:rPr lang="en-US" sz="2800" b="1" i="0" u="none" strike="noStrike" cap="none">
                <a:solidFill>
                  <a:srgbClr val="FF0000"/>
                </a:solidFill>
                <a:latin typeface="Arial"/>
                <a:ea typeface="Arial"/>
                <a:cs typeface="Arial"/>
                <a:sym typeface="Arial"/>
              </a:rPr>
              <a:t>GLEDAJ </a:t>
            </a:r>
            <a:r>
              <a:rPr lang="en-US" sz="2800" b="0" i="0" u="none" strike="noStrike" cap="none">
                <a:solidFill>
                  <a:schemeClr val="accent2"/>
                </a:solidFill>
                <a:latin typeface="Arial"/>
                <a:ea typeface="Arial"/>
                <a:cs typeface="Arial"/>
                <a:sym typeface="Arial"/>
              </a:rPr>
              <a:t>POMICANJE PRSNOG KOŠA</a:t>
            </a:r>
          </a:p>
          <a:p>
            <a:pPr marL="342900" marR="0" lvl="0" indent="-342900" algn="l" rtl="0">
              <a:lnSpc>
                <a:spcPct val="90000"/>
              </a:lnSpc>
              <a:spcBef>
                <a:spcPts val="560"/>
              </a:spcBef>
              <a:spcAft>
                <a:spcPts val="0"/>
              </a:spcAft>
              <a:buClr>
                <a:schemeClr val="dk1"/>
              </a:buClr>
              <a:buSzPct val="100000"/>
              <a:buFont typeface="Arial"/>
              <a:buNone/>
            </a:pPr>
            <a:endParaRPr sz="2800" b="0" i="0" u="none" strike="noStrike" cap="none">
              <a:solidFill>
                <a:schemeClr val="accent2"/>
              </a:solidFill>
              <a:latin typeface="Arial"/>
              <a:ea typeface="Arial"/>
              <a:cs typeface="Arial"/>
              <a:sym typeface="Arial"/>
            </a:endParaRPr>
          </a:p>
          <a:p>
            <a:pPr marL="342900" marR="0" lvl="0" indent="-342900" algn="l" rtl="0">
              <a:lnSpc>
                <a:spcPct val="90000"/>
              </a:lnSpc>
              <a:spcBef>
                <a:spcPts val="560"/>
              </a:spcBef>
              <a:spcAft>
                <a:spcPts val="0"/>
              </a:spcAft>
              <a:buClr>
                <a:srgbClr val="FF0000"/>
              </a:buClr>
              <a:buSzPct val="100000"/>
              <a:buFont typeface="Arial"/>
              <a:buChar char="•"/>
            </a:pPr>
            <a:r>
              <a:rPr lang="en-US" sz="2800" b="1" i="0" u="none" strike="noStrike" cap="none">
                <a:solidFill>
                  <a:srgbClr val="FF0000"/>
                </a:solidFill>
                <a:latin typeface="Arial"/>
                <a:ea typeface="Arial"/>
                <a:cs typeface="Arial"/>
                <a:sym typeface="Arial"/>
              </a:rPr>
              <a:t>SLUŠAJ </a:t>
            </a:r>
          </a:p>
          <a:p>
            <a:pPr marL="342900" marR="0" lvl="0" indent="-342900" algn="l" rtl="0">
              <a:lnSpc>
                <a:spcPct val="90000"/>
              </a:lnSpc>
              <a:spcBef>
                <a:spcPts val="560"/>
              </a:spcBef>
              <a:spcAft>
                <a:spcPts val="0"/>
              </a:spcAft>
              <a:buClr>
                <a:schemeClr val="accent2"/>
              </a:buClr>
              <a:buSzPct val="25000"/>
              <a:buFont typeface="Arial"/>
              <a:buNone/>
            </a:pPr>
            <a:r>
              <a:rPr lang="en-US" sz="2800" b="0" i="0" u="none" strike="noStrike" cap="none">
                <a:solidFill>
                  <a:schemeClr val="accent2"/>
                </a:solidFill>
                <a:latin typeface="Arial"/>
                <a:ea typeface="Arial"/>
                <a:cs typeface="Arial"/>
                <a:sym typeface="Arial"/>
              </a:rPr>
              <a:t>   ZVUK DISANJA NAD USTIMA OZLIJEĐENOG</a:t>
            </a:r>
          </a:p>
          <a:p>
            <a:pPr marL="342900" marR="0" lvl="0" indent="-342900" algn="l" rtl="0">
              <a:lnSpc>
                <a:spcPct val="90000"/>
              </a:lnSpc>
              <a:spcBef>
                <a:spcPts val="560"/>
              </a:spcBef>
              <a:spcAft>
                <a:spcPts val="0"/>
              </a:spcAft>
              <a:buClr>
                <a:schemeClr val="dk1"/>
              </a:buClr>
              <a:buSzPct val="100000"/>
              <a:buFont typeface="Arial"/>
              <a:buNone/>
            </a:pPr>
            <a:endParaRPr sz="2800" b="0" i="0" u="none" strike="noStrike" cap="none">
              <a:solidFill>
                <a:schemeClr val="accent2"/>
              </a:solidFill>
              <a:latin typeface="Arial"/>
              <a:ea typeface="Arial"/>
              <a:cs typeface="Arial"/>
              <a:sym typeface="Arial"/>
            </a:endParaRPr>
          </a:p>
          <a:p>
            <a:pPr marL="342900" marR="0" lvl="0" indent="-342900" algn="l" rtl="0">
              <a:lnSpc>
                <a:spcPct val="90000"/>
              </a:lnSpc>
              <a:spcBef>
                <a:spcPts val="560"/>
              </a:spcBef>
              <a:spcAft>
                <a:spcPts val="0"/>
              </a:spcAft>
              <a:buClr>
                <a:srgbClr val="FF0000"/>
              </a:buClr>
              <a:buSzPct val="100000"/>
              <a:buFont typeface="Arial"/>
              <a:buChar char="•"/>
            </a:pPr>
            <a:r>
              <a:rPr lang="en-US" sz="2800" b="1" i="0" u="none" strike="noStrike" cap="none">
                <a:solidFill>
                  <a:srgbClr val="FF0000"/>
                </a:solidFill>
                <a:latin typeface="Arial"/>
                <a:ea typeface="Arial"/>
                <a:cs typeface="Arial"/>
                <a:sym typeface="Arial"/>
              </a:rPr>
              <a:t>OSJEĆAJ </a:t>
            </a:r>
          </a:p>
          <a:p>
            <a:pPr marL="342900" marR="0" lvl="0" indent="-342900" algn="l" rtl="0">
              <a:lnSpc>
                <a:spcPct val="90000"/>
              </a:lnSpc>
              <a:spcBef>
                <a:spcPts val="560"/>
              </a:spcBef>
              <a:spcAft>
                <a:spcPts val="0"/>
              </a:spcAft>
              <a:buClr>
                <a:schemeClr val="accent2"/>
              </a:buClr>
              <a:buSzPct val="25000"/>
              <a:buFont typeface="Arial"/>
              <a:buNone/>
            </a:pPr>
            <a:r>
              <a:rPr lang="en-US" sz="2800" b="0" i="0" u="none" strike="noStrike" cap="none">
                <a:solidFill>
                  <a:schemeClr val="accent2"/>
                </a:solidFill>
                <a:latin typeface="Arial"/>
                <a:ea typeface="Arial"/>
                <a:cs typeface="Arial"/>
                <a:sym typeface="Arial"/>
              </a:rPr>
              <a:t>   ZRAČNU STRUJU NA SVOM OBRAZU</a:t>
            </a:r>
          </a:p>
          <a:p>
            <a:pPr marL="342900" marR="0" lvl="0" indent="-342900" algn="l" rtl="0">
              <a:lnSpc>
                <a:spcPct val="90000"/>
              </a:lnSpc>
              <a:spcBef>
                <a:spcPts val="560"/>
              </a:spcBef>
              <a:spcAft>
                <a:spcPts val="0"/>
              </a:spcAft>
              <a:buClr>
                <a:schemeClr val="dk1"/>
              </a:buClr>
              <a:buSzPct val="100000"/>
              <a:buFont typeface="Arial"/>
              <a:buNone/>
            </a:pPr>
            <a:endParaRPr sz="2800" b="0" i="0" u="none" strike="noStrike" cap="none">
              <a:solidFill>
                <a:schemeClr val="accent2"/>
              </a:solidFill>
              <a:latin typeface="Arial"/>
              <a:ea typeface="Arial"/>
              <a:cs typeface="Arial"/>
              <a:sym typeface="Arial"/>
            </a:endParaRPr>
          </a:p>
          <a:p>
            <a:pPr marL="342900" marR="0" lvl="0" indent="-342900" algn="l" rtl="0">
              <a:spcBef>
                <a:spcPts val="560"/>
              </a:spcBef>
              <a:spcAft>
                <a:spcPts val="0"/>
              </a:spcAft>
              <a:buClr>
                <a:schemeClr val="dk1"/>
              </a:buClr>
              <a:buSzPct val="100000"/>
              <a:buFont typeface="Arial"/>
              <a:buNone/>
            </a:pPr>
            <a:endParaRPr sz="2800" b="0" i="0" u="none">
              <a:solidFill>
                <a:schemeClr val="accent2"/>
              </a:solidFill>
              <a:latin typeface="Arial"/>
              <a:ea typeface="Arial"/>
              <a:cs typeface="Arial"/>
              <a:sym typeface="Arial"/>
            </a:endParaRPr>
          </a:p>
        </p:txBody>
      </p:sp>
      <p:pic>
        <p:nvPicPr>
          <p:cNvPr id="799" name="Shape 799"/>
          <p:cNvPicPr preferRelativeResize="0"/>
          <p:nvPr/>
        </p:nvPicPr>
        <p:blipFill rotWithShape="1">
          <a:blip r:embed="rId3">
            <a:alphaModFix/>
          </a:blip>
          <a:srcRect/>
          <a:stretch/>
        </p:blipFill>
        <p:spPr>
          <a:xfrm>
            <a:off x="0" y="2276475"/>
            <a:ext cx="5076825" cy="4181475"/>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OTVORI DIŠNE PUTOVE</a:t>
            </a:r>
          </a:p>
        </p:txBody>
      </p:sp>
      <p:sp>
        <p:nvSpPr>
          <p:cNvPr id="213" name="Shape 21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14" name="Shape 214"/>
          <p:cNvPicPr preferRelativeResize="0"/>
          <p:nvPr/>
        </p:nvPicPr>
        <p:blipFill rotWithShape="1">
          <a:blip r:embed="rId3">
            <a:alphaModFix/>
          </a:blip>
          <a:srcRect/>
          <a:stretch/>
        </p:blipFill>
        <p:spPr>
          <a:xfrm>
            <a:off x="2268536" y="1700211"/>
            <a:ext cx="4824412" cy="437356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Shape 805"/>
          <p:cNvSpPr txBox="1">
            <a:spLocks noGrp="1"/>
          </p:cNvSpPr>
          <p:nvPr>
            <p:ph type="title"/>
          </p:nvPr>
        </p:nvSpPr>
        <p:spPr>
          <a:xfrm>
            <a:off x="0" y="260350"/>
            <a:ext cx="8686800" cy="9588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PROVJERI DISANJE</a:t>
            </a:r>
          </a:p>
        </p:txBody>
      </p:sp>
      <p:sp>
        <p:nvSpPr>
          <p:cNvPr id="806" name="Shape 806"/>
          <p:cNvSpPr txBox="1">
            <a:spLocks noGrp="1"/>
          </p:cNvSpPr>
          <p:nvPr>
            <p:ph type="body" idx="4294967295"/>
          </p:nvPr>
        </p:nvSpPr>
        <p:spPr>
          <a:xfrm>
            <a:off x="5003800" y="1196975"/>
            <a:ext cx="3894136" cy="5616575"/>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0000"/>
              </a:buClr>
              <a:buSzPct val="100000"/>
              <a:buFont typeface="Arial"/>
              <a:buChar char="•"/>
            </a:pPr>
            <a:r>
              <a:rPr lang="en-US" sz="2800" b="1" i="0" u="none">
                <a:solidFill>
                  <a:srgbClr val="FF0000"/>
                </a:solidFill>
                <a:latin typeface="Arial"/>
                <a:ea typeface="Arial"/>
                <a:cs typeface="Arial"/>
                <a:sym typeface="Arial"/>
              </a:rPr>
              <a:t>GLEDAJ </a:t>
            </a:r>
            <a:r>
              <a:rPr lang="en-US" sz="2800" b="0" i="0" u="none">
                <a:solidFill>
                  <a:schemeClr val="accent2"/>
                </a:solidFill>
                <a:latin typeface="Arial"/>
                <a:ea typeface="Arial"/>
                <a:cs typeface="Arial"/>
                <a:sym typeface="Arial"/>
              </a:rPr>
              <a:t>POMICANJE PRSNOG KOŠA</a:t>
            </a:r>
          </a:p>
          <a:p>
            <a:pPr marL="342900" marR="0" lvl="0" indent="-342900" algn="l" rtl="0">
              <a:lnSpc>
                <a:spcPct val="90000"/>
              </a:lnSpc>
              <a:spcBef>
                <a:spcPts val="560"/>
              </a:spcBef>
              <a:spcAft>
                <a:spcPts val="0"/>
              </a:spcAft>
              <a:buClr>
                <a:schemeClr val="dk1"/>
              </a:buClr>
              <a:buSzPct val="100000"/>
              <a:buFont typeface="Arial"/>
              <a:buNone/>
            </a:pPr>
            <a:endParaRPr sz="2800" b="0" i="0" u="none">
              <a:solidFill>
                <a:schemeClr val="accent2"/>
              </a:solidFill>
              <a:latin typeface="Arial"/>
              <a:ea typeface="Arial"/>
              <a:cs typeface="Arial"/>
              <a:sym typeface="Arial"/>
            </a:endParaRPr>
          </a:p>
          <a:p>
            <a:pPr marL="342900" marR="0" lvl="0" indent="-342900" algn="l" rtl="0">
              <a:lnSpc>
                <a:spcPct val="90000"/>
              </a:lnSpc>
              <a:spcBef>
                <a:spcPts val="560"/>
              </a:spcBef>
              <a:spcAft>
                <a:spcPts val="0"/>
              </a:spcAft>
              <a:buClr>
                <a:srgbClr val="FF0000"/>
              </a:buClr>
              <a:buSzPct val="100000"/>
              <a:buFont typeface="Arial"/>
              <a:buChar char="•"/>
            </a:pPr>
            <a:r>
              <a:rPr lang="en-US" sz="2800" b="1" i="0" u="none">
                <a:solidFill>
                  <a:srgbClr val="FF0000"/>
                </a:solidFill>
                <a:latin typeface="Arial"/>
                <a:ea typeface="Arial"/>
                <a:cs typeface="Arial"/>
                <a:sym typeface="Arial"/>
              </a:rPr>
              <a:t>SLUŠAJ </a:t>
            </a:r>
          </a:p>
          <a:p>
            <a:pPr marL="342900" marR="0" lvl="0" indent="-342900" algn="l" rtl="0">
              <a:lnSpc>
                <a:spcPct val="90000"/>
              </a:lnSpc>
              <a:spcBef>
                <a:spcPts val="56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   ZVUK DISANJA NAD USTIMA OZLIJEĐENOG</a:t>
            </a:r>
          </a:p>
          <a:p>
            <a:pPr marL="342900" marR="0" lvl="0" indent="-342900" algn="l" rtl="0">
              <a:lnSpc>
                <a:spcPct val="90000"/>
              </a:lnSpc>
              <a:spcBef>
                <a:spcPts val="560"/>
              </a:spcBef>
              <a:spcAft>
                <a:spcPts val="0"/>
              </a:spcAft>
              <a:buClr>
                <a:schemeClr val="dk1"/>
              </a:buClr>
              <a:buSzPct val="100000"/>
              <a:buFont typeface="Arial"/>
              <a:buNone/>
            </a:pPr>
            <a:endParaRPr sz="2800" b="0" i="0" u="none">
              <a:solidFill>
                <a:schemeClr val="accent2"/>
              </a:solidFill>
              <a:latin typeface="Arial"/>
              <a:ea typeface="Arial"/>
              <a:cs typeface="Arial"/>
              <a:sym typeface="Arial"/>
            </a:endParaRPr>
          </a:p>
          <a:p>
            <a:pPr marL="342900" marR="0" lvl="0" indent="-342900" algn="l" rtl="0">
              <a:lnSpc>
                <a:spcPct val="90000"/>
              </a:lnSpc>
              <a:spcBef>
                <a:spcPts val="560"/>
              </a:spcBef>
              <a:spcAft>
                <a:spcPts val="0"/>
              </a:spcAft>
              <a:buClr>
                <a:srgbClr val="FF0000"/>
              </a:buClr>
              <a:buSzPct val="100000"/>
              <a:buFont typeface="Arial"/>
              <a:buChar char="•"/>
            </a:pPr>
            <a:r>
              <a:rPr lang="en-US" sz="2800" b="1" i="0" u="none">
                <a:solidFill>
                  <a:srgbClr val="FF0000"/>
                </a:solidFill>
                <a:latin typeface="Arial"/>
                <a:ea typeface="Arial"/>
                <a:cs typeface="Arial"/>
                <a:sym typeface="Arial"/>
              </a:rPr>
              <a:t>OSJEĆAJ </a:t>
            </a:r>
          </a:p>
          <a:p>
            <a:pPr marL="342900" marR="0" lvl="0" indent="-342900" algn="l" rtl="0">
              <a:lnSpc>
                <a:spcPct val="90000"/>
              </a:lnSpc>
              <a:spcBef>
                <a:spcPts val="560"/>
              </a:spcBef>
              <a:spcAft>
                <a:spcPts val="0"/>
              </a:spcAft>
              <a:buClr>
                <a:schemeClr val="accent2"/>
              </a:buClr>
              <a:buSzPct val="25000"/>
              <a:buFont typeface="Arial"/>
              <a:buNone/>
            </a:pPr>
            <a:r>
              <a:rPr lang="en-US" sz="2800" b="0" i="0" u="none">
                <a:solidFill>
                  <a:schemeClr val="accent2"/>
                </a:solidFill>
                <a:latin typeface="Arial"/>
                <a:ea typeface="Arial"/>
                <a:cs typeface="Arial"/>
                <a:sym typeface="Arial"/>
              </a:rPr>
              <a:t>   ZRAČNU STRUJU NA SVOM OBRAZU</a:t>
            </a:r>
          </a:p>
          <a:p>
            <a:pPr marL="342900" marR="0" lvl="0" indent="-342900" algn="l" rtl="0">
              <a:lnSpc>
                <a:spcPct val="90000"/>
              </a:lnSpc>
              <a:spcBef>
                <a:spcPts val="560"/>
              </a:spcBef>
              <a:spcAft>
                <a:spcPts val="0"/>
              </a:spcAft>
              <a:buClr>
                <a:schemeClr val="dk1"/>
              </a:buClr>
              <a:buSzPct val="100000"/>
              <a:buFont typeface="Arial"/>
              <a:buNone/>
            </a:pPr>
            <a:endParaRPr sz="2800" b="0" i="0" u="none">
              <a:solidFill>
                <a:schemeClr val="accent2"/>
              </a:solidFill>
              <a:latin typeface="Arial"/>
              <a:ea typeface="Arial"/>
              <a:cs typeface="Arial"/>
              <a:sym typeface="Arial"/>
            </a:endParaRPr>
          </a:p>
          <a:p>
            <a:pPr marL="342900" marR="0" lvl="0" indent="-342900" algn="l" rtl="0">
              <a:spcBef>
                <a:spcPts val="560"/>
              </a:spcBef>
              <a:spcAft>
                <a:spcPts val="0"/>
              </a:spcAft>
              <a:buClr>
                <a:schemeClr val="dk1"/>
              </a:buClr>
              <a:buSzPct val="100000"/>
              <a:buFont typeface="Arial"/>
              <a:buNone/>
            </a:pPr>
            <a:endParaRPr sz="2800" b="0" i="0" u="none">
              <a:solidFill>
                <a:schemeClr val="accent2"/>
              </a:solidFill>
              <a:latin typeface="Arial"/>
              <a:ea typeface="Arial"/>
              <a:cs typeface="Arial"/>
              <a:sym typeface="Arial"/>
            </a:endParaRPr>
          </a:p>
        </p:txBody>
      </p:sp>
      <p:pic>
        <p:nvPicPr>
          <p:cNvPr id="807" name="Shape 807"/>
          <p:cNvPicPr preferRelativeResize="0"/>
          <p:nvPr/>
        </p:nvPicPr>
        <p:blipFill rotWithShape="1">
          <a:blip r:embed="rId3">
            <a:alphaModFix/>
          </a:blip>
          <a:srcRect/>
          <a:stretch/>
        </p:blipFill>
        <p:spPr>
          <a:xfrm>
            <a:off x="0" y="2276475"/>
            <a:ext cx="5076825" cy="4181475"/>
          </a:xfrm>
          <a:prstGeom prst="rect">
            <a:avLst/>
          </a:prstGeom>
          <a:noFill/>
          <a:ln>
            <a:noFill/>
          </a:ln>
        </p:spPr>
      </p:pic>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Shape 813"/>
          <p:cNvSpPr txBox="1">
            <a:spLocks noGrp="1"/>
          </p:cNvSpPr>
          <p:nvPr>
            <p:ph type="title"/>
          </p:nvPr>
        </p:nvSpPr>
        <p:spPr>
          <a:xfrm>
            <a:off x="0" y="260350"/>
            <a:ext cx="8686800" cy="9588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PROVJERI DISANJE</a:t>
            </a:r>
          </a:p>
        </p:txBody>
      </p:sp>
      <p:sp>
        <p:nvSpPr>
          <p:cNvPr id="814" name="Shape 814"/>
          <p:cNvSpPr txBox="1">
            <a:spLocks noGrp="1"/>
          </p:cNvSpPr>
          <p:nvPr>
            <p:ph type="body" idx="4294967295"/>
          </p:nvPr>
        </p:nvSpPr>
        <p:spPr>
          <a:xfrm>
            <a:off x="5897562" y="1241425"/>
            <a:ext cx="3246437" cy="561657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FF0000"/>
              </a:buClr>
              <a:buSzPct val="25000"/>
              <a:buFont typeface="Arial"/>
              <a:buNone/>
            </a:pPr>
            <a:r>
              <a:rPr lang="en-US" sz="2800" b="1" i="0" u="none">
                <a:solidFill>
                  <a:srgbClr val="FF0000"/>
                </a:solidFill>
                <a:latin typeface="Arial"/>
                <a:ea typeface="Arial"/>
                <a:cs typeface="Arial"/>
                <a:sym typeface="Arial"/>
              </a:rPr>
              <a:t>SLUŠAJ </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a:solidFill>
                  <a:schemeClr val="accent2"/>
                </a:solidFill>
                <a:latin typeface="Arial"/>
                <a:ea typeface="Arial"/>
                <a:cs typeface="Arial"/>
                <a:sym typeface="Arial"/>
              </a:rPr>
              <a:t>Hrkanje</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a:solidFill>
                  <a:schemeClr val="accent2"/>
                </a:solidFill>
                <a:latin typeface="Arial"/>
                <a:ea typeface="Arial"/>
                <a:cs typeface="Arial"/>
                <a:sym typeface="Arial"/>
              </a:rPr>
              <a:t>Klokotanje</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a:solidFill>
                  <a:schemeClr val="accent2"/>
                </a:solidFill>
                <a:latin typeface="Arial"/>
                <a:ea typeface="Arial"/>
                <a:cs typeface="Arial"/>
                <a:sym typeface="Arial"/>
              </a:rPr>
              <a:t>Dahtanje</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a:solidFill>
                  <a:schemeClr val="accent2"/>
                </a:solidFill>
                <a:latin typeface="Arial"/>
                <a:ea typeface="Arial"/>
                <a:cs typeface="Arial"/>
                <a:sym typeface="Arial"/>
              </a:rPr>
              <a:t>Soptanje</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a:solidFill>
                  <a:schemeClr val="accent2"/>
                </a:solidFill>
                <a:latin typeface="Arial"/>
                <a:ea typeface="Arial"/>
                <a:cs typeface="Arial"/>
                <a:sym typeface="Arial"/>
              </a:rPr>
              <a:t>Pucketanje</a:t>
            </a:r>
          </a:p>
          <a:p>
            <a:pPr marL="342900" marR="0" lvl="0" indent="-342900" algn="l" rtl="0">
              <a:lnSpc>
                <a:spcPct val="100000"/>
              </a:lnSpc>
              <a:spcBef>
                <a:spcPts val="560"/>
              </a:spcBef>
              <a:spcAft>
                <a:spcPts val="0"/>
              </a:spcAft>
              <a:buClr>
                <a:schemeClr val="accent2"/>
              </a:buClr>
              <a:buSzPct val="100000"/>
              <a:buFont typeface="Arial"/>
              <a:buChar char="•"/>
            </a:pPr>
            <a:r>
              <a:rPr lang="en-US" sz="2800" b="0" i="0" u="none">
                <a:solidFill>
                  <a:schemeClr val="accent2"/>
                </a:solidFill>
                <a:latin typeface="Arial"/>
                <a:ea typeface="Arial"/>
                <a:cs typeface="Arial"/>
                <a:sym typeface="Arial"/>
              </a:rPr>
              <a:t>Pjenušanje </a:t>
            </a:r>
          </a:p>
          <a:p>
            <a:pPr marL="342900" marR="0" lvl="0" indent="-342900" algn="l" rtl="0">
              <a:lnSpc>
                <a:spcPct val="100000"/>
              </a:lnSpc>
              <a:spcBef>
                <a:spcPts val="560"/>
              </a:spcBef>
              <a:spcAft>
                <a:spcPts val="0"/>
              </a:spcAft>
              <a:buClr>
                <a:schemeClr val="dk1"/>
              </a:buClr>
              <a:buSzPct val="100000"/>
              <a:buFont typeface="Arial"/>
              <a:buNone/>
            </a:pPr>
            <a:endParaRPr sz="2800" b="1" i="0" u="none">
              <a:solidFill>
                <a:schemeClr val="accent2"/>
              </a:solidFill>
              <a:latin typeface="Arial"/>
              <a:ea typeface="Arial"/>
              <a:cs typeface="Arial"/>
              <a:sym typeface="Arial"/>
            </a:endParaRPr>
          </a:p>
          <a:p>
            <a:pPr marL="342900" marR="0" lvl="0" indent="-342900" algn="l" rtl="0">
              <a:lnSpc>
                <a:spcPct val="100000"/>
              </a:lnSpc>
              <a:spcBef>
                <a:spcPts val="560"/>
              </a:spcBef>
              <a:spcAft>
                <a:spcPts val="0"/>
              </a:spcAft>
              <a:buClr>
                <a:schemeClr val="dk1"/>
              </a:buClr>
              <a:buSzPct val="25000"/>
              <a:buFont typeface="Arial"/>
              <a:buNone/>
            </a:pPr>
            <a:endParaRPr sz="2800" b="0" i="0" u="none">
              <a:solidFill>
                <a:schemeClr val="accent2"/>
              </a:solidFill>
              <a:latin typeface="Arial"/>
              <a:ea typeface="Arial"/>
              <a:cs typeface="Arial"/>
              <a:sym typeface="Arial"/>
            </a:endParaRPr>
          </a:p>
          <a:p>
            <a:pPr marL="342900" marR="0" lvl="0" indent="-342900" algn="l" rtl="0">
              <a:lnSpc>
                <a:spcPct val="100000"/>
              </a:lnSpc>
              <a:spcBef>
                <a:spcPts val="560"/>
              </a:spcBef>
              <a:spcAft>
                <a:spcPts val="0"/>
              </a:spcAft>
              <a:buClr>
                <a:schemeClr val="dk1"/>
              </a:buClr>
              <a:buSzPct val="100000"/>
              <a:buFont typeface="Arial"/>
              <a:buNone/>
            </a:pPr>
            <a:endParaRPr sz="2800" b="0" i="0" u="none">
              <a:solidFill>
                <a:schemeClr val="accent2"/>
              </a:solidFill>
              <a:latin typeface="Arial"/>
              <a:ea typeface="Arial"/>
              <a:cs typeface="Arial"/>
              <a:sym typeface="Arial"/>
            </a:endParaRPr>
          </a:p>
          <a:p>
            <a:pPr marL="342900" marR="0" lvl="0" indent="-342900" algn="l" rtl="0">
              <a:lnSpc>
                <a:spcPct val="100000"/>
              </a:lnSpc>
              <a:spcBef>
                <a:spcPts val="560"/>
              </a:spcBef>
              <a:spcAft>
                <a:spcPts val="0"/>
              </a:spcAft>
              <a:buClr>
                <a:schemeClr val="dk1"/>
              </a:buClr>
              <a:buSzPct val="100000"/>
              <a:buFont typeface="Arial"/>
              <a:buNone/>
            </a:pPr>
            <a:endParaRPr sz="2800" b="0" i="0" u="none">
              <a:solidFill>
                <a:schemeClr val="accent2"/>
              </a:solidFill>
              <a:latin typeface="Arial"/>
              <a:ea typeface="Arial"/>
              <a:cs typeface="Arial"/>
              <a:sym typeface="Arial"/>
            </a:endParaRPr>
          </a:p>
          <a:p>
            <a:pPr marL="342900" marR="0" lvl="0" indent="-342900" algn="l" rtl="0">
              <a:lnSpc>
                <a:spcPct val="100000"/>
              </a:lnSpc>
              <a:spcBef>
                <a:spcPts val="560"/>
              </a:spcBef>
              <a:spcAft>
                <a:spcPts val="0"/>
              </a:spcAft>
              <a:buClr>
                <a:schemeClr val="dk1"/>
              </a:buClr>
              <a:buSzPct val="100000"/>
              <a:buFont typeface="Arial"/>
              <a:buNone/>
            </a:pPr>
            <a:endParaRPr sz="2800" b="0" i="0" u="none">
              <a:solidFill>
                <a:schemeClr val="accent2"/>
              </a:solidFill>
              <a:latin typeface="Arial"/>
              <a:ea typeface="Arial"/>
              <a:cs typeface="Arial"/>
              <a:sym typeface="Arial"/>
            </a:endParaRPr>
          </a:p>
          <a:p>
            <a:pPr marL="342900" marR="0" lvl="0" indent="-342900" algn="l" rtl="0">
              <a:spcBef>
                <a:spcPts val="560"/>
              </a:spcBef>
              <a:spcAft>
                <a:spcPts val="0"/>
              </a:spcAft>
              <a:buClr>
                <a:schemeClr val="dk1"/>
              </a:buClr>
              <a:buSzPct val="100000"/>
              <a:buFont typeface="Arial"/>
              <a:buNone/>
            </a:pPr>
            <a:endParaRPr sz="2800" b="0" i="0" u="none">
              <a:solidFill>
                <a:schemeClr val="accent2"/>
              </a:solidFill>
              <a:latin typeface="Arial"/>
              <a:ea typeface="Arial"/>
              <a:cs typeface="Arial"/>
              <a:sym typeface="Arial"/>
            </a:endParaRPr>
          </a:p>
        </p:txBody>
      </p:sp>
      <p:pic>
        <p:nvPicPr>
          <p:cNvPr id="815" name="Shape 815"/>
          <p:cNvPicPr preferRelativeResize="0"/>
          <p:nvPr/>
        </p:nvPicPr>
        <p:blipFill rotWithShape="1">
          <a:blip r:embed="rId3">
            <a:alphaModFix/>
          </a:blip>
          <a:srcRect/>
          <a:stretch/>
        </p:blipFill>
        <p:spPr>
          <a:xfrm>
            <a:off x="0" y="2276475"/>
            <a:ext cx="5076825" cy="4181475"/>
          </a:xfrm>
          <a:prstGeom prst="rect">
            <a:avLst/>
          </a:prstGeom>
          <a:noFill/>
          <a:ln>
            <a:noFill/>
          </a:ln>
        </p:spPr>
      </p:pic>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Shape 821"/>
          <p:cNvSpPr txBox="1">
            <a:spLocks noGrp="1"/>
          </p:cNvSpPr>
          <p:nvPr>
            <p:ph type="title"/>
          </p:nvPr>
        </p:nvSpPr>
        <p:spPr>
          <a:xfrm>
            <a:off x="457200" y="274637"/>
            <a:ext cx="8229600" cy="92233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800" b="1" i="0" u="none" strike="noStrike" cap="none">
                <a:solidFill>
                  <a:srgbClr val="FF0000"/>
                </a:solidFill>
                <a:latin typeface="Arial"/>
                <a:ea typeface="Arial"/>
                <a:cs typeface="Arial"/>
                <a:sym typeface="Arial"/>
              </a:rPr>
              <a:t>PROVJERI DISANJE</a:t>
            </a:r>
          </a:p>
        </p:txBody>
      </p:sp>
      <p:sp>
        <p:nvSpPr>
          <p:cNvPr id="822" name="Shape 822"/>
          <p:cNvSpPr txBox="1">
            <a:spLocks noGrp="1"/>
          </p:cNvSpPr>
          <p:nvPr>
            <p:ph type="body" idx="1"/>
          </p:nvPr>
        </p:nvSpPr>
        <p:spPr>
          <a:xfrm>
            <a:off x="5219700" y="1052512"/>
            <a:ext cx="3924299" cy="58054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Najduže 10 s</a:t>
            </a:r>
          </a:p>
          <a:p>
            <a:pPr marL="342900" marR="0" lvl="0" indent="-342900" algn="l" rtl="0">
              <a:lnSpc>
                <a:spcPct val="10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Ako postoji ikakva sumnja u normalno disanje ponašaj se kao da disanje </a:t>
            </a:r>
            <a:r>
              <a:rPr lang="en-US" sz="4000" b="1" i="0" u="none" strike="noStrike" cap="none">
                <a:solidFill>
                  <a:srgbClr val="FF0000"/>
                </a:solidFill>
                <a:latin typeface="Arial"/>
                <a:ea typeface="Arial"/>
                <a:cs typeface="Arial"/>
                <a:sym typeface="Arial"/>
              </a:rPr>
              <a:t>NIJE</a:t>
            </a:r>
            <a:r>
              <a:rPr lang="en-US" sz="4000" b="0" i="0" u="none" strike="noStrike" cap="none">
                <a:solidFill>
                  <a:schemeClr val="accent2"/>
                </a:solidFill>
                <a:latin typeface="Arial"/>
                <a:ea typeface="Arial"/>
                <a:cs typeface="Arial"/>
                <a:sym typeface="Arial"/>
              </a:rPr>
              <a:t> normalno</a:t>
            </a:r>
          </a:p>
        </p:txBody>
      </p:sp>
      <p:pic>
        <p:nvPicPr>
          <p:cNvPr id="823" name="Shape 823"/>
          <p:cNvPicPr preferRelativeResize="0"/>
          <p:nvPr/>
        </p:nvPicPr>
        <p:blipFill rotWithShape="1">
          <a:blip r:embed="rId3">
            <a:alphaModFix/>
          </a:blip>
          <a:srcRect/>
          <a:stretch/>
        </p:blipFill>
        <p:spPr>
          <a:xfrm>
            <a:off x="0" y="2276475"/>
            <a:ext cx="5076825" cy="41814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Shape 8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800" b="1" i="0" u="none" strike="noStrike" cap="none">
                <a:solidFill>
                  <a:srgbClr val="FF0000"/>
                </a:solidFill>
                <a:latin typeface="Arial"/>
                <a:ea typeface="Arial"/>
                <a:cs typeface="Arial"/>
                <a:sym typeface="Arial"/>
              </a:rPr>
              <a:t>PROVJERI DISANJE</a:t>
            </a:r>
          </a:p>
        </p:txBody>
      </p:sp>
      <p:sp>
        <p:nvSpPr>
          <p:cNvPr id="829" name="Shape 829"/>
          <p:cNvSpPr txBox="1">
            <a:spLocks noGrp="1"/>
          </p:cNvSpPr>
          <p:nvPr>
            <p:ph type="body" idx="1"/>
          </p:nvPr>
        </p:nvSpPr>
        <p:spPr>
          <a:xfrm>
            <a:off x="0" y="1557337"/>
            <a:ext cx="9144000" cy="53006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400" b="0" i="0" u="none" strike="noStrike" cap="none">
                <a:solidFill>
                  <a:schemeClr val="accent2"/>
                </a:solidFill>
                <a:latin typeface="Arial"/>
                <a:ea typeface="Arial"/>
                <a:cs typeface="Arial"/>
                <a:sym typeface="Arial"/>
              </a:rPr>
              <a:t>Ako diše </a:t>
            </a:r>
            <a:r>
              <a:rPr lang="en-US" sz="4400" b="1" i="0" u="none" strike="noStrike" cap="none">
                <a:solidFill>
                  <a:srgbClr val="FF0000"/>
                </a:solidFill>
                <a:latin typeface="Arial"/>
                <a:ea typeface="Arial"/>
                <a:cs typeface="Arial"/>
                <a:sym typeface="Arial"/>
              </a:rPr>
              <a:t>NORMALNO </a:t>
            </a:r>
            <a:r>
              <a:rPr lang="en-US" sz="4400" b="0" i="0" u="none" strike="noStrike" cap="none">
                <a:solidFill>
                  <a:schemeClr val="accent2"/>
                </a:solidFill>
                <a:latin typeface="Arial"/>
                <a:ea typeface="Arial"/>
                <a:cs typeface="Arial"/>
                <a:sym typeface="Arial"/>
              </a:rPr>
              <a:t>→ </a:t>
            </a:r>
          </a:p>
          <a:p>
            <a:pPr marL="342900" marR="0" lvl="0" indent="-342900" algn="l" rtl="0">
              <a:lnSpc>
                <a:spcPct val="100000"/>
              </a:lnSpc>
              <a:spcBef>
                <a:spcPts val="880"/>
              </a:spcBef>
              <a:spcAft>
                <a:spcPts val="0"/>
              </a:spcAft>
              <a:buClr>
                <a:schemeClr val="accent2"/>
              </a:buClr>
              <a:buSzPct val="25000"/>
              <a:buFont typeface="Arial"/>
              <a:buNone/>
            </a:pPr>
            <a:r>
              <a:rPr lang="en-US" sz="4400" b="0" i="0" u="none" strike="noStrike" cap="none">
                <a:solidFill>
                  <a:schemeClr val="accent2"/>
                </a:solidFill>
                <a:latin typeface="Arial"/>
                <a:ea typeface="Arial"/>
                <a:cs typeface="Arial"/>
                <a:sym typeface="Arial"/>
              </a:rPr>
              <a:t>   </a:t>
            </a:r>
            <a:r>
              <a:rPr lang="en-US" sz="4400" b="1" i="0" u="none" strike="noStrike" cap="none">
                <a:solidFill>
                  <a:schemeClr val="accent2"/>
                </a:solidFill>
                <a:latin typeface="Arial"/>
                <a:ea typeface="Arial"/>
                <a:cs typeface="Arial"/>
                <a:sym typeface="Arial"/>
              </a:rPr>
              <a:t>BOČNI POLOŽAJ</a:t>
            </a:r>
          </a:p>
          <a:p>
            <a:pPr marL="342900" marR="0" lvl="0" indent="-342900" algn="l" rtl="0">
              <a:lnSpc>
                <a:spcPct val="100000"/>
              </a:lnSpc>
              <a:spcBef>
                <a:spcPts val="880"/>
              </a:spcBef>
              <a:spcAft>
                <a:spcPts val="0"/>
              </a:spcAft>
              <a:buClr>
                <a:schemeClr val="accent2"/>
              </a:buClr>
              <a:buSzPct val="100000"/>
              <a:buFont typeface="Arial"/>
              <a:buChar char="•"/>
            </a:pPr>
            <a:r>
              <a:rPr lang="en-US" sz="4400" b="0" i="0" u="none" strike="noStrike" cap="none">
                <a:solidFill>
                  <a:schemeClr val="accent2"/>
                </a:solidFill>
                <a:latin typeface="Arial"/>
                <a:ea typeface="Arial"/>
                <a:cs typeface="Arial"/>
                <a:sym typeface="Arial"/>
              </a:rPr>
              <a:t>Pošaljite po pomoć ili zovite hitnu medicinsku pomoć</a:t>
            </a:r>
          </a:p>
          <a:p>
            <a:pPr marL="342900" marR="0" lvl="0" indent="-342900" algn="l" rtl="0">
              <a:lnSpc>
                <a:spcPct val="100000"/>
              </a:lnSpc>
              <a:spcBef>
                <a:spcPts val="880"/>
              </a:spcBef>
              <a:spcAft>
                <a:spcPts val="0"/>
              </a:spcAft>
              <a:buClr>
                <a:schemeClr val="accent2"/>
              </a:buClr>
              <a:buSzPct val="100000"/>
              <a:buFont typeface="Arial"/>
              <a:buChar char="•"/>
            </a:pPr>
            <a:r>
              <a:rPr lang="en-US" sz="4400" b="0" i="0" u="none" strike="noStrike" cap="none">
                <a:solidFill>
                  <a:schemeClr val="accent2"/>
                </a:solidFill>
                <a:latin typeface="Arial"/>
                <a:ea typeface="Arial"/>
                <a:cs typeface="Arial"/>
                <a:sym typeface="Arial"/>
              </a:rPr>
              <a:t>Stalno provjeravajte disanje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Shape 835"/>
          <p:cNvSpPr txBox="1">
            <a:spLocks noGrp="1"/>
          </p:cNvSpPr>
          <p:nvPr>
            <p:ph type="title"/>
          </p:nvPr>
        </p:nvSpPr>
        <p:spPr>
          <a:xfrm>
            <a:off x="0" y="0"/>
            <a:ext cx="9144000" cy="11255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            AGONALNO DISANJE</a:t>
            </a:r>
          </a:p>
        </p:txBody>
      </p:sp>
      <p:sp>
        <p:nvSpPr>
          <p:cNvPr id="836" name="Shape 836"/>
          <p:cNvSpPr txBox="1">
            <a:spLocks noGrp="1"/>
          </p:cNvSpPr>
          <p:nvPr>
            <p:ph type="body" idx="1"/>
          </p:nvPr>
        </p:nvSpPr>
        <p:spPr>
          <a:xfrm>
            <a:off x="0" y="908050"/>
            <a:ext cx="9144000" cy="59499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Nekoliko minuta nakon kardijalnog aresta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Žrtva diše: </a:t>
            </a:r>
          </a:p>
          <a:p>
            <a:pPr marL="342900" marR="0" lvl="0" indent="-342900" algn="l" rtl="0">
              <a:lnSpc>
                <a:spcPct val="100000"/>
              </a:lnSpc>
              <a:spcBef>
                <a:spcPts val="720"/>
              </a:spcBef>
              <a:spcAft>
                <a:spcPts val="0"/>
              </a:spcAft>
              <a:buClr>
                <a:srgbClr val="FF0000"/>
              </a:buClr>
              <a:buSzPct val="25000"/>
              <a:buFont typeface="Arial"/>
              <a:buNone/>
            </a:pPr>
            <a:r>
              <a:rPr lang="en-US" sz="3600" b="0" i="0" u="none" strike="noStrike" cap="none">
                <a:solidFill>
                  <a:srgbClr val="FF0000"/>
                </a:solidFill>
                <a:latin typeface="Arial"/>
                <a:ea typeface="Arial"/>
                <a:cs typeface="Arial"/>
                <a:sym typeface="Arial"/>
              </a:rPr>
              <a:t>   JEDVA</a:t>
            </a:r>
            <a:r>
              <a:rPr lang="en-US" sz="3600" b="0" i="0" u="none" strike="noStrike" cap="none">
                <a:solidFill>
                  <a:schemeClr val="accent2"/>
                </a:solidFill>
                <a:latin typeface="Arial"/>
                <a:ea typeface="Arial"/>
                <a:cs typeface="Arial"/>
                <a:sym typeface="Arial"/>
              </a:rPr>
              <a:t> ili</a:t>
            </a:r>
          </a:p>
          <a:p>
            <a:pPr marL="342900" marR="0" lvl="0" indent="-342900" algn="l" rtl="0">
              <a:lnSpc>
                <a:spcPct val="100000"/>
              </a:lnSpc>
              <a:spcBef>
                <a:spcPts val="720"/>
              </a:spcBef>
              <a:spcAft>
                <a:spcPts val="0"/>
              </a:spcAft>
              <a:buClr>
                <a:schemeClr val="accent2"/>
              </a:buClr>
              <a:buSzPct val="25000"/>
              <a:buFont typeface="Arial"/>
              <a:buNone/>
            </a:pPr>
            <a:r>
              <a:rPr lang="en-US" sz="3600" b="0" i="0" u="none" strike="noStrike" cap="none">
                <a:solidFill>
                  <a:schemeClr val="accent2"/>
                </a:solidFill>
                <a:latin typeface="Arial"/>
                <a:ea typeface="Arial"/>
                <a:cs typeface="Arial"/>
                <a:sym typeface="Arial"/>
              </a:rPr>
              <a:t>   </a:t>
            </a:r>
            <a:r>
              <a:rPr lang="en-US" sz="3600" b="0" i="0" u="none" strike="noStrike" cap="none">
                <a:solidFill>
                  <a:srgbClr val="FF0000"/>
                </a:solidFill>
                <a:latin typeface="Arial"/>
                <a:ea typeface="Arial"/>
                <a:cs typeface="Arial"/>
                <a:sym typeface="Arial"/>
              </a:rPr>
              <a:t>RIJETKO I GLASNO HVATA ZRAK</a:t>
            </a:r>
          </a:p>
          <a:p>
            <a:pPr marL="342900" marR="0" lvl="0" indent="-342900" algn="l" rtl="0">
              <a:lnSpc>
                <a:spcPct val="100000"/>
              </a:lnSpc>
              <a:spcBef>
                <a:spcPts val="720"/>
              </a:spcBef>
              <a:spcAft>
                <a:spcPts val="0"/>
              </a:spcAft>
              <a:buClr>
                <a:srgbClr val="FF0000"/>
              </a:buClr>
              <a:buSzPct val="100000"/>
              <a:buFont typeface="Arial"/>
              <a:buChar char="•"/>
            </a:pPr>
            <a:r>
              <a:rPr lang="en-US" sz="3600" b="0" i="0" u="none" strike="noStrike" cap="none">
                <a:solidFill>
                  <a:srgbClr val="FF0000"/>
                </a:solidFill>
                <a:latin typeface="Arial"/>
                <a:ea typeface="Arial"/>
                <a:cs typeface="Arial"/>
                <a:sym typeface="Arial"/>
              </a:rPr>
              <a:t>NE SMIJE</a:t>
            </a:r>
            <a:r>
              <a:rPr lang="en-US" sz="3600" b="0" i="0" u="none" strike="noStrike" cap="none">
                <a:solidFill>
                  <a:schemeClr val="accent2"/>
                </a:solidFill>
                <a:latin typeface="Arial"/>
                <a:ea typeface="Arial"/>
                <a:cs typeface="Arial"/>
                <a:sym typeface="Arial"/>
              </a:rPr>
              <a:t> se zamijeniti s normalnim disanjem</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Javlja se u oko 40% kardijalnih aresta</a:t>
            </a:r>
          </a:p>
          <a:p>
            <a:pPr marL="342900" marR="0" lvl="0" indent="-342900" algn="l" rtl="0">
              <a:lnSpc>
                <a:spcPct val="100000"/>
              </a:lnSpc>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Prepoznaj kao </a:t>
            </a:r>
          </a:p>
          <a:p>
            <a:pPr marL="342900" marR="0" lvl="0" indent="-342900" algn="l" rtl="0">
              <a:lnSpc>
                <a:spcPct val="100000"/>
              </a:lnSpc>
              <a:spcBef>
                <a:spcPts val="80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   ZNAK KARDIJALNOG ARESTA</a:t>
            </a:r>
          </a:p>
        </p:txBody>
      </p:sp>
      <p:pic>
        <p:nvPicPr>
          <p:cNvPr id="837" name="Shape 837" descr="exclamation+mark"/>
          <p:cNvPicPr preferRelativeResize="0"/>
          <p:nvPr/>
        </p:nvPicPr>
        <p:blipFill rotWithShape="1">
          <a:blip r:embed="rId3">
            <a:alphaModFix/>
          </a:blip>
          <a:srcRect/>
          <a:stretch/>
        </p:blipFill>
        <p:spPr>
          <a:xfrm>
            <a:off x="0" y="0"/>
            <a:ext cx="1116012" cy="111601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Shape 843"/>
          <p:cNvSpPr txBox="1"/>
          <p:nvPr/>
        </p:nvSpPr>
        <p:spPr>
          <a:xfrm>
            <a:off x="4800600" y="17002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44" name="Shape 844"/>
          <p:cNvSpPr txBox="1"/>
          <p:nvPr/>
        </p:nvSpPr>
        <p:spPr>
          <a:xfrm>
            <a:off x="4800600" y="17002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p:txBody>
      </p:sp>
      <p:sp>
        <p:nvSpPr>
          <p:cNvPr id="845" name="Shape 845"/>
          <p:cNvSpPr txBox="1"/>
          <p:nvPr/>
        </p:nvSpPr>
        <p:spPr>
          <a:xfrm>
            <a:off x="4787900" y="2276475"/>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46" name="Shape 846"/>
          <p:cNvSpPr txBox="1"/>
          <p:nvPr/>
        </p:nvSpPr>
        <p:spPr>
          <a:xfrm>
            <a:off x="4800600" y="29194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47" name="Shape 847"/>
          <p:cNvSpPr txBox="1"/>
          <p:nvPr/>
        </p:nvSpPr>
        <p:spPr>
          <a:xfrm>
            <a:off x="4800600" y="3529012"/>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48" name="Shape 848"/>
          <p:cNvSpPr txBox="1"/>
          <p:nvPr/>
        </p:nvSpPr>
        <p:spPr>
          <a:xfrm>
            <a:off x="4800600" y="4138612"/>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49" name="Shape 849"/>
          <p:cNvSpPr txBox="1"/>
          <p:nvPr/>
        </p:nvSpPr>
        <p:spPr>
          <a:xfrm>
            <a:off x="4800600" y="474821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50" name="Shape 850"/>
          <p:cNvSpPr txBox="1"/>
          <p:nvPr/>
        </p:nvSpPr>
        <p:spPr>
          <a:xfrm>
            <a:off x="4800600" y="53578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51" name="Shape 851"/>
          <p:cNvSpPr txBox="1"/>
          <p:nvPr/>
        </p:nvSpPr>
        <p:spPr>
          <a:xfrm>
            <a:off x="4800600" y="59674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52" name="Shape 852"/>
          <p:cNvSpPr txBox="1"/>
          <p:nvPr/>
        </p:nvSpPr>
        <p:spPr>
          <a:xfrm>
            <a:off x="4800600" y="2309811"/>
            <a:ext cx="401954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853" name="Shape 853"/>
          <p:cNvSpPr txBox="1"/>
          <p:nvPr/>
        </p:nvSpPr>
        <p:spPr>
          <a:xfrm>
            <a:off x="4800600" y="29194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854" name="Shape 854"/>
          <p:cNvSpPr txBox="1"/>
          <p:nvPr/>
        </p:nvSpPr>
        <p:spPr>
          <a:xfrm>
            <a:off x="4800600" y="35290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p:txBody>
      </p:sp>
      <p:sp>
        <p:nvSpPr>
          <p:cNvPr id="855" name="Shape 855"/>
          <p:cNvSpPr txBox="1"/>
          <p:nvPr/>
        </p:nvSpPr>
        <p:spPr>
          <a:xfrm>
            <a:off x="4800600" y="41386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p:txBody>
      </p:sp>
      <p:sp>
        <p:nvSpPr>
          <p:cNvPr id="856" name="Shape 856"/>
          <p:cNvSpPr txBox="1"/>
          <p:nvPr/>
        </p:nvSpPr>
        <p:spPr>
          <a:xfrm>
            <a:off x="4800600" y="47482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p:txBody>
      </p:sp>
      <p:sp>
        <p:nvSpPr>
          <p:cNvPr id="857" name="Shape 857"/>
          <p:cNvSpPr txBox="1"/>
          <p:nvPr/>
        </p:nvSpPr>
        <p:spPr>
          <a:xfrm>
            <a:off x="4800600" y="5357812"/>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30 kompresija</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858" name="Shape 858"/>
          <p:cNvSpPr txBox="1"/>
          <p:nvPr/>
        </p:nvSpPr>
        <p:spPr>
          <a:xfrm>
            <a:off x="4800600" y="59674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p:txBody>
      </p:sp>
      <p:pic>
        <p:nvPicPr>
          <p:cNvPr id="859" name="Shape 859"/>
          <p:cNvPicPr preferRelativeResize="0"/>
          <p:nvPr/>
        </p:nvPicPr>
        <p:blipFill rotWithShape="1">
          <a:blip r:embed="rId3">
            <a:alphaModFix/>
          </a:blip>
          <a:srcRect/>
          <a:stretch/>
        </p:blipFill>
        <p:spPr>
          <a:xfrm>
            <a:off x="0" y="1752600"/>
            <a:ext cx="4716462" cy="4098924"/>
          </a:xfrm>
          <a:prstGeom prst="rect">
            <a:avLst/>
          </a:prstGeom>
          <a:noFill/>
          <a:ln>
            <a:noFill/>
          </a:ln>
        </p:spPr>
      </p:pic>
      <p:sp>
        <p:nvSpPr>
          <p:cNvPr id="860" name="Shape 860"/>
          <p:cNvSpPr txBox="1"/>
          <p:nvPr/>
        </p:nvSpPr>
        <p:spPr>
          <a:xfrm>
            <a:off x="0" y="0"/>
            <a:ext cx="9144000" cy="141287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a:solidFill>
                  <a:srgbClr val="FF0000"/>
                </a:solidFill>
                <a:latin typeface="Arial"/>
                <a:ea typeface="Arial"/>
                <a:cs typeface="Arial"/>
                <a:sym typeface="Arial"/>
              </a:rPr>
              <a:t>AKO NE DIŠE NORMALNO → </a:t>
            </a:r>
          </a:p>
          <a:p>
            <a:pPr marL="0" marR="0" lvl="0" indent="0" algn="ctr" rtl="0">
              <a:lnSpc>
                <a:spcPct val="100000"/>
              </a:lnSpc>
              <a:spcBef>
                <a:spcPts val="0"/>
              </a:spcBef>
              <a:spcAft>
                <a:spcPts val="0"/>
              </a:spcAft>
              <a:buClr>
                <a:srgbClr val="FF0000"/>
              </a:buClr>
              <a:buSzPct val="25000"/>
              <a:buFont typeface="Arial"/>
              <a:buNone/>
            </a:pPr>
            <a:r>
              <a:rPr lang="en-US" sz="4400" b="1" i="0" u="none">
                <a:solidFill>
                  <a:srgbClr val="FF0000"/>
                </a:solidFill>
                <a:latin typeface="Arial"/>
                <a:ea typeface="Arial"/>
                <a:cs typeface="Arial"/>
                <a:sym typeface="Arial"/>
              </a:rPr>
              <a:t>ZOVI POMOĆ</a:t>
            </a:r>
          </a:p>
        </p:txBody>
      </p:sp>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Shape 866"/>
          <p:cNvSpPr txBox="1">
            <a:spLocks noGrp="1"/>
          </p:cNvSpPr>
          <p:nvPr>
            <p:ph type="title"/>
          </p:nvPr>
        </p:nvSpPr>
        <p:spPr>
          <a:xfrm>
            <a:off x="0" y="260350"/>
            <a:ext cx="9144000" cy="8064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30 KOMPRESIJA NA PRSNU KOST</a:t>
            </a:r>
          </a:p>
        </p:txBody>
      </p:sp>
      <p:sp>
        <p:nvSpPr>
          <p:cNvPr id="867" name="Shape 867"/>
          <p:cNvSpPr txBox="1"/>
          <p:nvPr/>
        </p:nvSpPr>
        <p:spPr>
          <a:xfrm>
            <a:off x="4800600" y="17002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68" name="Shape 868"/>
          <p:cNvSpPr txBox="1"/>
          <p:nvPr/>
        </p:nvSpPr>
        <p:spPr>
          <a:xfrm>
            <a:off x="4800600" y="17002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p:txBody>
      </p:sp>
      <p:sp>
        <p:nvSpPr>
          <p:cNvPr id="869" name="Shape 869"/>
          <p:cNvSpPr txBox="1"/>
          <p:nvPr/>
        </p:nvSpPr>
        <p:spPr>
          <a:xfrm>
            <a:off x="4800600" y="23098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70" name="Shape 870"/>
          <p:cNvSpPr txBox="1"/>
          <p:nvPr/>
        </p:nvSpPr>
        <p:spPr>
          <a:xfrm>
            <a:off x="4800600" y="29194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71" name="Shape 871"/>
          <p:cNvSpPr txBox="1"/>
          <p:nvPr/>
        </p:nvSpPr>
        <p:spPr>
          <a:xfrm>
            <a:off x="4787900" y="3500437"/>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72" name="Shape 872"/>
          <p:cNvSpPr txBox="1"/>
          <p:nvPr/>
        </p:nvSpPr>
        <p:spPr>
          <a:xfrm>
            <a:off x="4800600" y="4138612"/>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73" name="Shape 873"/>
          <p:cNvSpPr txBox="1"/>
          <p:nvPr/>
        </p:nvSpPr>
        <p:spPr>
          <a:xfrm>
            <a:off x="4800600" y="4748212"/>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74" name="Shape 874"/>
          <p:cNvSpPr txBox="1"/>
          <p:nvPr/>
        </p:nvSpPr>
        <p:spPr>
          <a:xfrm>
            <a:off x="4800600" y="535781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75" name="Shape 875"/>
          <p:cNvSpPr txBox="1"/>
          <p:nvPr/>
        </p:nvSpPr>
        <p:spPr>
          <a:xfrm>
            <a:off x="4800600" y="5967412"/>
            <a:ext cx="3962399" cy="533399"/>
          </a:xfrm>
          <a:prstGeom prst="rect">
            <a:avLst/>
          </a:prstGeom>
          <a:solidFill>
            <a:srgbClr val="084077">
              <a:alpha val="14509"/>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876" name="Shape 876"/>
          <p:cNvSpPr txBox="1"/>
          <p:nvPr/>
        </p:nvSpPr>
        <p:spPr>
          <a:xfrm>
            <a:off x="4800600" y="23098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p:txBody>
      </p:sp>
      <p:sp>
        <p:nvSpPr>
          <p:cNvPr id="877" name="Shape 877"/>
          <p:cNvSpPr txBox="1"/>
          <p:nvPr/>
        </p:nvSpPr>
        <p:spPr>
          <a:xfrm>
            <a:off x="4800600" y="29194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p:txBody>
      </p:sp>
      <p:sp>
        <p:nvSpPr>
          <p:cNvPr id="878" name="Shape 878"/>
          <p:cNvSpPr txBox="1"/>
          <p:nvPr/>
        </p:nvSpPr>
        <p:spPr>
          <a:xfrm>
            <a:off x="4800600" y="35290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p:txBody>
      </p:sp>
      <p:sp>
        <p:nvSpPr>
          <p:cNvPr id="879" name="Shape 879"/>
          <p:cNvSpPr txBox="1"/>
          <p:nvPr/>
        </p:nvSpPr>
        <p:spPr>
          <a:xfrm>
            <a:off x="4800600" y="4138612"/>
            <a:ext cx="3962399" cy="9159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880" name="Shape 880"/>
          <p:cNvSpPr txBox="1"/>
          <p:nvPr/>
        </p:nvSpPr>
        <p:spPr>
          <a:xfrm>
            <a:off x="4800600" y="4748212"/>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881" name="Shape 881"/>
          <p:cNvSpPr txBox="1"/>
          <p:nvPr/>
        </p:nvSpPr>
        <p:spPr>
          <a:xfrm>
            <a:off x="4800600" y="53578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30 kompresija</a:t>
            </a:r>
          </a:p>
        </p:txBody>
      </p:sp>
      <p:sp>
        <p:nvSpPr>
          <p:cNvPr id="882" name="Shape 882"/>
          <p:cNvSpPr txBox="1"/>
          <p:nvPr/>
        </p:nvSpPr>
        <p:spPr>
          <a:xfrm>
            <a:off x="4800600" y="59674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p:txBody>
      </p:sp>
      <p:pic>
        <p:nvPicPr>
          <p:cNvPr id="883" name="Shape 883"/>
          <p:cNvPicPr preferRelativeResize="0"/>
          <p:nvPr/>
        </p:nvPicPr>
        <p:blipFill rotWithShape="1">
          <a:blip r:embed="rId3">
            <a:alphaModFix/>
          </a:blip>
          <a:srcRect/>
          <a:stretch/>
        </p:blipFill>
        <p:spPr>
          <a:xfrm>
            <a:off x="250825" y="981075"/>
            <a:ext cx="3825875" cy="5876924"/>
          </a:xfrm>
          <a:prstGeom prst="rect">
            <a:avLst/>
          </a:prstGeom>
          <a:noFill/>
          <a:ln>
            <a:noFill/>
          </a:ln>
        </p:spPr>
      </p:pic>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Shape 889"/>
          <p:cNvSpPr txBox="1">
            <a:spLocks noGrp="1"/>
          </p:cNvSpPr>
          <p:nvPr>
            <p:ph type="title"/>
          </p:nvPr>
        </p:nvSpPr>
        <p:spPr>
          <a:xfrm>
            <a:off x="0" y="260350"/>
            <a:ext cx="9144000" cy="431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30 KOMPRESIJA NA PRSNU KOST</a:t>
            </a:r>
          </a:p>
        </p:txBody>
      </p:sp>
      <p:sp>
        <p:nvSpPr>
          <p:cNvPr id="890" name="Shape 890"/>
          <p:cNvSpPr txBox="1"/>
          <p:nvPr/>
        </p:nvSpPr>
        <p:spPr>
          <a:xfrm>
            <a:off x="3851275" y="765175"/>
            <a:ext cx="5292725" cy="6092825"/>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endParaRPr sz="36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36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U prvih nekoliko </a:t>
            </a: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minuta nakon kardijalnog </a:t>
            </a: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aresta koji nije </a:t>
            </a: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uzrokovan asfiksijom,</a:t>
            </a: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koncentracija kisika </a:t>
            </a: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u krvi ostaje visoka.</a:t>
            </a: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Zato je u početku </a:t>
            </a: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aresta ventilacija </a:t>
            </a: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manje bitna od vanjske</a:t>
            </a:r>
          </a:p>
          <a:p>
            <a:pPr marL="0" marR="0" lvl="0" indent="0" algn="l" rtl="0">
              <a:lnSpc>
                <a:spcPct val="100000"/>
              </a:lnSpc>
              <a:spcBef>
                <a:spcPts val="0"/>
              </a:spcBef>
              <a:spcAft>
                <a:spcPts val="0"/>
              </a:spcAft>
              <a:buClr>
                <a:schemeClr val="accent2"/>
              </a:buClr>
              <a:buSzPct val="25000"/>
              <a:buFont typeface="Arial"/>
              <a:buNone/>
            </a:pPr>
            <a:r>
              <a:rPr lang="en-US" sz="3600" b="0" i="0" u="none">
                <a:solidFill>
                  <a:schemeClr val="accent2"/>
                </a:solidFill>
                <a:latin typeface="Arial"/>
                <a:ea typeface="Arial"/>
                <a:cs typeface="Arial"/>
                <a:sym typeface="Arial"/>
              </a:rPr>
              <a:t>masaže srca.</a:t>
            </a:r>
          </a:p>
          <a:p>
            <a:pPr marL="0" marR="0" lvl="0" indent="0" algn="l" rtl="0">
              <a:lnSpc>
                <a:spcPct val="100000"/>
              </a:lnSpc>
              <a:spcBef>
                <a:spcPts val="0"/>
              </a:spcBef>
              <a:spcAft>
                <a:spcPts val="0"/>
              </a:spcAft>
              <a:buClr>
                <a:schemeClr val="dk1"/>
              </a:buClr>
              <a:buFont typeface="Arial"/>
              <a:buNone/>
            </a:pPr>
            <a:endParaRPr sz="3600" b="0" i="0" u="none">
              <a:solidFill>
                <a:schemeClr val="accent2"/>
              </a:solidFill>
              <a:latin typeface="Arial"/>
              <a:ea typeface="Arial"/>
              <a:cs typeface="Arial"/>
              <a:sym typeface="Arial"/>
            </a:endParaRPr>
          </a:p>
          <a:p>
            <a:pPr marL="0" marR="0" lvl="0" indent="0" algn="l" rtl="0">
              <a:lnSpc>
                <a:spcPct val="100000"/>
              </a:lnSpc>
              <a:spcBef>
                <a:spcPts val="0"/>
              </a:spcBef>
              <a:spcAft>
                <a:spcPts val="0"/>
              </a:spcAft>
              <a:buNone/>
            </a:pPr>
            <a:endParaRPr sz="3600" b="0" i="0" u="none">
              <a:solidFill>
                <a:schemeClr val="accent2"/>
              </a:solidFill>
              <a:latin typeface="Arial"/>
              <a:ea typeface="Arial"/>
              <a:cs typeface="Arial"/>
              <a:sym typeface="Arial"/>
            </a:endParaRPr>
          </a:p>
        </p:txBody>
      </p:sp>
      <p:pic>
        <p:nvPicPr>
          <p:cNvPr id="891" name="Shape 891"/>
          <p:cNvPicPr preferRelativeResize="0"/>
          <p:nvPr/>
        </p:nvPicPr>
        <p:blipFill rotWithShape="1">
          <a:blip r:embed="rId3">
            <a:alphaModFix/>
          </a:blip>
          <a:srcRect/>
          <a:stretch/>
        </p:blipFill>
        <p:spPr>
          <a:xfrm>
            <a:off x="0" y="908050"/>
            <a:ext cx="3873499" cy="5949949"/>
          </a:xfrm>
          <a:prstGeom prst="rect">
            <a:avLst/>
          </a:prstGeom>
          <a:noFill/>
          <a:ln>
            <a:noFill/>
          </a:ln>
        </p:spPr>
      </p:pic>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Shape 897"/>
          <p:cNvSpPr txBox="1"/>
          <p:nvPr/>
        </p:nvSpPr>
        <p:spPr>
          <a:xfrm>
            <a:off x="4140200" y="765175"/>
            <a:ext cx="5003800" cy="60928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Klekni sa strane žrtve</a:t>
            </a:r>
          </a:p>
          <a:p>
            <a:pPr marL="342900" marR="0" lvl="0" indent="-342900" algn="l" rtl="0">
              <a:lnSpc>
                <a:spcPct val="100000"/>
              </a:lnSpc>
              <a:spcBef>
                <a:spcPts val="14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Postavi korijen dlana jedne ruke na sredinu prsne kosti</a:t>
            </a:r>
          </a:p>
          <a:p>
            <a:pPr marL="342900" marR="0" lvl="0" indent="-342900" algn="l" rtl="0">
              <a:lnSpc>
                <a:spcPct val="100000"/>
              </a:lnSpc>
              <a:spcBef>
                <a:spcPts val="14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Korijen dlana druge ruke stavi iznad prve</a:t>
            </a:r>
          </a:p>
          <a:p>
            <a:pPr marL="342900" marR="0" lvl="0" indent="-342900" algn="l" rtl="0">
              <a:lnSpc>
                <a:spcPct val="100000"/>
              </a:lnSpc>
              <a:spcBef>
                <a:spcPts val="14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Isprepleti prste</a:t>
            </a:r>
          </a:p>
        </p:txBody>
      </p:sp>
      <p:sp>
        <p:nvSpPr>
          <p:cNvPr id="898" name="Shape 898"/>
          <p:cNvSpPr txBox="1">
            <a:spLocks noGrp="1"/>
          </p:cNvSpPr>
          <p:nvPr>
            <p:ph type="title"/>
          </p:nvPr>
        </p:nvSpPr>
        <p:spPr>
          <a:xfrm>
            <a:off x="0" y="0"/>
            <a:ext cx="9144000" cy="836612"/>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30 KOMPRESIJA NA PRSNU KOST</a:t>
            </a:r>
          </a:p>
        </p:txBody>
      </p:sp>
      <p:pic>
        <p:nvPicPr>
          <p:cNvPr id="899" name="Shape 899"/>
          <p:cNvPicPr preferRelativeResize="0"/>
          <p:nvPr/>
        </p:nvPicPr>
        <p:blipFill rotWithShape="1">
          <a:blip r:embed="rId3">
            <a:alphaModFix/>
          </a:blip>
          <a:srcRect/>
          <a:stretch/>
        </p:blipFill>
        <p:spPr>
          <a:xfrm>
            <a:off x="0" y="2420936"/>
            <a:ext cx="4141787" cy="4437062"/>
          </a:xfrm>
          <a:prstGeom prst="rect">
            <a:avLst/>
          </a:prstGeom>
          <a:noFill/>
          <a:ln>
            <a:noFill/>
          </a:ln>
        </p:spPr>
      </p:pic>
    </p:spTree>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p:nvPr/>
        </p:nvSpPr>
        <p:spPr>
          <a:xfrm>
            <a:off x="3635375" y="765175"/>
            <a:ext cx="5508625" cy="60928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Postavi se okomito na žrtvin prsni koš</a:t>
            </a:r>
          </a:p>
          <a:p>
            <a:pPr marL="342900" marR="0" lvl="0" indent="-342900" algn="l" rtl="0">
              <a:lnSpc>
                <a:spcPct val="100000"/>
              </a:lnSpc>
              <a:spcBef>
                <a:spcPts val="14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Utisni prsni koš</a:t>
            </a:r>
          </a:p>
          <a:p>
            <a:pPr marL="742950" marR="0" lvl="1" indent="-285750" algn="l" rtl="0">
              <a:lnSpc>
                <a:spcPct val="100000"/>
              </a:lnSpc>
              <a:spcBef>
                <a:spcPts val="14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Frekvencija 120/min</a:t>
            </a:r>
          </a:p>
          <a:p>
            <a:pPr marL="742950" marR="0" lvl="1" indent="-285750" algn="l" rtl="0">
              <a:lnSpc>
                <a:spcPct val="100000"/>
              </a:lnSpc>
              <a:spcBef>
                <a:spcPts val="14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Dubina 4-5 cm</a:t>
            </a:r>
          </a:p>
          <a:p>
            <a:pPr marL="342900" marR="0" lvl="0" indent="-342900" algn="l" rtl="0">
              <a:lnSpc>
                <a:spcPct val="100000"/>
              </a:lnSpc>
              <a:spcBef>
                <a:spcPts val="14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Kompresija i opuštanje traju jednako</a:t>
            </a:r>
          </a:p>
          <a:p>
            <a:pPr marL="0" marR="0" lvl="0" indent="0" algn="l" rtl="0">
              <a:lnSpc>
                <a:spcPct val="100000"/>
              </a:lnSpc>
              <a:spcBef>
                <a:spcPts val="600"/>
              </a:spcBef>
              <a:spcAft>
                <a:spcPts val="0"/>
              </a:spcAft>
              <a:buNone/>
            </a:pPr>
            <a:endParaRPr sz="4000" b="0" i="0" u="none">
              <a:solidFill>
                <a:schemeClr val="accent2"/>
              </a:solidFill>
              <a:latin typeface="Arial"/>
              <a:ea typeface="Arial"/>
              <a:cs typeface="Arial"/>
              <a:sym typeface="Arial"/>
            </a:endParaRPr>
          </a:p>
        </p:txBody>
      </p:sp>
      <p:sp>
        <p:nvSpPr>
          <p:cNvPr id="906" name="Shape 906"/>
          <p:cNvSpPr txBox="1">
            <a:spLocks noGrp="1"/>
          </p:cNvSpPr>
          <p:nvPr>
            <p:ph type="title"/>
          </p:nvPr>
        </p:nvSpPr>
        <p:spPr>
          <a:xfrm>
            <a:off x="0" y="0"/>
            <a:ext cx="9144000" cy="69214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30 KOMPRESIJA NA PRSNU KOST</a:t>
            </a:r>
          </a:p>
        </p:txBody>
      </p:sp>
      <p:pic>
        <p:nvPicPr>
          <p:cNvPr id="907" name="Shape 907"/>
          <p:cNvPicPr preferRelativeResize="0"/>
          <p:nvPr/>
        </p:nvPicPr>
        <p:blipFill rotWithShape="1">
          <a:blip r:embed="rId3">
            <a:alphaModFix/>
          </a:blip>
          <a:srcRect/>
          <a:stretch/>
        </p:blipFill>
        <p:spPr>
          <a:xfrm>
            <a:off x="0" y="2924175"/>
            <a:ext cx="3671886" cy="3933825"/>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0" name="Shape 220"/>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21" name="Shape 221" descr="0001_1"/>
          <p:cNvPicPr preferRelativeResize="0"/>
          <p:nvPr/>
        </p:nvPicPr>
        <p:blipFill rotWithShape="1">
          <a:blip r:embed="rId3">
            <a:alphaModFix/>
          </a:blip>
          <a:srcRect/>
          <a:stretch/>
        </p:blipFill>
        <p:spPr>
          <a:xfrm>
            <a:off x="395287" y="620712"/>
            <a:ext cx="8532812" cy="557371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Shape 912"/>
          <p:cNvSpPr txBox="1"/>
          <p:nvPr/>
        </p:nvSpPr>
        <p:spPr>
          <a:xfrm>
            <a:off x="3492500" y="765175"/>
            <a:ext cx="5651499" cy="60928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Nakon svake kompresije potpuno opusti pritisak bez odvajanja svojih ruku od žrtvine prsne kosti</a:t>
            </a:r>
          </a:p>
          <a:p>
            <a:pPr marL="342900" marR="0" lvl="0" indent="-342900" algn="l" rtl="0">
              <a:lnSpc>
                <a:spcPct val="100000"/>
              </a:lnSpc>
              <a:spcBef>
                <a:spcPts val="14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Ako je moguće svake 2 minute promijeniti osobu koja izvodi vanjsku masažu srca</a:t>
            </a:r>
          </a:p>
        </p:txBody>
      </p:sp>
      <p:sp>
        <p:nvSpPr>
          <p:cNvPr id="913" name="Shape 913"/>
          <p:cNvSpPr txBox="1">
            <a:spLocks noGrp="1"/>
          </p:cNvSpPr>
          <p:nvPr>
            <p:ph type="title"/>
          </p:nvPr>
        </p:nvSpPr>
        <p:spPr>
          <a:xfrm>
            <a:off x="0" y="0"/>
            <a:ext cx="9144000" cy="69214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30 KOMPRESIJA NA PRSNU KOST</a:t>
            </a:r>
          </a:p>
        </p:txBody>
      </p:sp>
      <p:pic>
        <p:nvPicPr>
          <p:cNvPr id="914" name="Shape 914"/>
          <p:cNvPicPr preferRelativeResize="0"/>
          <p:nvPr/>
        </p:nvPicPr>
        <p:blipFill rotWithShape="1">
          <a:blip r:embed="rId3">
            <a:alphaModFix/>
          </a:blip>
          <a:srcRect/>
          <a:stretch/>
        </p:blipFill>
        <p:spPr>
          <a:xfrm>
            <a:off x="0" y="3068636"/>
            <a:ext cx="3536949" cy="3789361"/>
          </a:xfrm>
          <a:prstGeom prst="rect">
            <a:avLst/>
          </a:prstGeom>
          <a:noFill/>
          <a:ln>
            <a:noFill/>
          </a:ln>
        </p:spPr>
      </p:pic>
    </p:spTree>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a:spLocks noGrp="1"/>
          </p:cNvSpPr>
          <p:nvPr>
            <p:ph type="title"/>
          </p:nvPr>
        </p:nvSpPr>
        <p:spPr>
          <a:xfrm>
            <a:off x="0" y="260350"/>
            <a:ext cx="8686800" cy="6477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UMJETNO DISANJE</a:t>
            </a:r>
          </a:p>
        </p:txBody>
      </p:sp>
      <p:sp>
        <p:nvSpPr>
          <p:cNvPr id="921" name="Shape 921"/>
          <p:cNvSpPr txBox="1"/>
          <p:nvPr/>
        </p:nvSpPr>
        <p:spPr>
          <a:xfrm>
            <a:off x="4800600" y="17002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922" name="Shape 922"/>
          <p:cNvSpPr txBox="1"/>
          <p:nvPr/>
        </p:nvSpPr>
        <p:spPr>
          <a:xfrm>
            <a:off x="4859337" y="1628775"/>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Siguran pristup</a:t>
            </a:r>
          </a:p>
        </p:txBody>
      </p:sp>
      <p:sp>
        <p:nvSpPr>
          <p:cNvPr id="923" name="Shape 923"/>
          <p:cNvSpPr txBox="1"/>
          <p:nvPr/>
        </p:nvSpPr>
        <p:spPr>
          <a:xfrm>
            <a:off x="4800600" y="23098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924" name="Shape 924"/>
          <p:cNvSpPr txBox="1"/>
          <p:nvPr/>
        </p:nvSpPr>
        <p:spPr>
          <a:xfrm>
            <a:off x="4800600" y="2919411"/>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925" name="Shape 925"/>
          <p:cNvSpPr txBox="1"/>
          <p:nvPr/>
        </p:nvSpPr>
        <p:spPr>
          <a:xfrm>
            <a:off x="4800600" y="3529012"/>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926" name="Shape 926"/>
          <p:cNvSpPr txBox="1"/>
          <p:nvPr/>
        </p:nvSpPr>
        <p:spPr>
          <a:xfrm>
            <a:off x="4800600" y="4138612"/>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927" name="Shape 927"/>
          <p:cNvSpPr txBox="1"/>
          <p:nvPr/>
        </p:nvSpPr>
        <p:spPr>
          <a:xfrm>
            <a:off x="4800600" y="4748212"/>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928" name="Shape 928"/>
          <p:cNvSpPr txBox="1"/>
          <p:nvPr/>
        </p:nvSpPr>
        <p:spPr>
          <a:xfrm>
            <a:off x="4800600" y="5357812"/>
            <a:ext cx="3962399" cy="533399"/>
          </a:xfrm>
          <a:prstGeom prst="rect">
            <a:avLst/>
          </a:prstGeom>
          <a:solidFill>
            <a:srgbClr val="084077">
              <a:alpha val="39607"/>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929" name="Shape 929"/>
          <p:cNvSpPr txBox="1"/>
          <p:nvPr/>
        </p:nvSpPr>
        <p:spPr>
          <a:xfrm>
            <a:off x="4800600" y="5967412"/>
            <a:ext cx="3962399" cy="533399"/>
          </a:xfrm>
          <a:prstGeom prst="rect">
            <a:avLst/>
          </a:prstGeom>
          <a:solidFill>
            <a:srgbClr val="08407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5400" b="0" i="0" u="none">
              <a:solidFill>
                <a:schemeClr val="dk1"/>
              </a:solidFill>
              <a:latin typeface="Arial"/>
              <a:ea typeface="Arial"/>
              <a:cs typeface="Arial"/>
              <a:sym typeface="Arial"/>
            </a:endParaRPr>
          </a:p>
        </p:txBody>
      </p:sp>
      <p:sp>
        <p:nvSpPr>
          <p:cNvPr id="930" name="Shape 930"/>
          <p:cNvSpPr txBox="1"/>
          <p:nvPr/>
        </p:nvSpPr>
        <p:spPr>
          <a:xfrm>
            <a:off x="4800600" y="2309811"/>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odgovor</a:t>
            </a:r>
          </a:p>
        </p:txBody>
      </p:sp>
      <p:sp>
        <p:nvSpPr>
          <p:cNvPr id="931" name="Shape 931"/>
          <p:cNvSpPr txBox="1"/>
          <p:nvPr/>
        </p:nvSpPr>
        <p:spPr>
          <a:xfrm>
            <a:off x="4800600" y="2919411"/>
            <a:ext cx="3962399" cy="946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pomoć</a:t>
            </a: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932" name="Shape 932"/>
          <p:cNvSpPr txBox="1"/>
          <p:nvPr/>
        </p:nvSpPr>
        <p:spPr>
          <a:xfrm>
            <a:off x="4800600" y="35290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Otvori dišni put</a:t>
            </a:r>
          </a:p>
        </p:txBody>
      </p:sp>
      <p:sp>
        <p:nvSpPr>
          <p:cNvPr id="933" name="Shape 933"/>
          <p:cNvSpPr txBox="1"/>
          <p:nvPr/>
        </p:nvSpPr>
        <p:spPr>
          <a:xfrm>
            <a:off x="4800600" y="41386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Provjeri disanje</a:t>
            </a:r>
          </a:p>
        </p:txBody>
      </p:sp>
      <p:sp>
        <p:nvSpPr>
          <p:cNvPr id="934" name="Shape 934"/>
          <p:cNvSpPr txBox="1"/>
          <p:nvPr/>
        </p:nvSpPr>
        <p:spPr>
          <a:xfrm>
            <a:off x="4800600" y="47482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Zovi 194 ili 112</a:t>
            </a:r>
          </a:p>
        </p:txBody>
      </p:sp>
      <p:sp>
        <p:nvSpPr>
          <p:cNvPr id="935" name="Shape 935"/>
          <p:cNvSpPr txBox="1"/>
          <p:nvPr/>
        </p:nvSpPr>
        <p:spPr>
          <a:xfrm>
            <a:off x="4800600" y="5357812"/>
            <a:ext cx="3962399" cy="137318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30 kompresija</a:t>
            </a:r>
          </a:p>
          <a:p>
            <a:pPr marL="0" marR="0" lvl="0" indent="0" algn="ctr" rtl="0">
              <a:lnSpc>
                <a:spcPct val="100000"/>
              </a:lnSpc>
              <a:spcBef>
                <a:spcPts val="0"/>
              </a:spcBef>
              <a:spcAft>
                <a:spcPts val="0"/>
              </a:spcAft>
              <a:buClr>
                <a:schemeClr val="dk1"/>
              </a:buClr>
              <a:buFont typeface="Arial"/>
              <a:buNone/>
            </a:pPr>
            <a:endParaRPr sz="2800" b="1" i="0" u="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2800" b="1" i="0" u="none">
              <a:solidFill>
                <a:schemeClr val="lt1"/>
              </a:solidFill>
              <a:latin typeface="Arial"/>
              <a:ea typeface="Arial"/>
              <a:cs typeface="Arial"/>
              <a:sym typeface="Arial"/>
            </a:endParaRPr>
          </a:p>
        </p:txBody>
      </p:sp>
      <p:sp>
        <p:nvSpPr>
          <p:cNvPr id="936" name="Shape 936"/>
          <p:cNvSpPr txBox="1"/>
          <p:nvPr/>
        </p:nvSpPr>
        <p:spPr>
          <a:xfrm>
            <a:off x="4800600" y="5967412"/>
            <a:ext cx="3962399" cy="519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800" b="1" i="0" u="none">
                <a:solidFill>
                  <a:schemeClr val="lt1"/>
                </a:solidFill>
                <a:latin typeface="Arial"/>
                <a:ea typeface="Arial"/>
                <a:cs typeface="Arial"/>
                <a:sym typeface="Arial"/>
              </a:rPr>
              <a:t>2 upuha</a:t>
            </a:r>
          </a:p>
        </p:txBody>
      </p:sp>
      <p:pic>
        <p:nvPicPr>
          <p:cNvPr id="937" name="Shape 937"/>
          <p:cNvPicPr preferRelativeResize="0"/>
          <p:nvPr/>
        </p:nvPicPr>
        <p:blipFill rotWithShape="1">
          <a:blip r:embed="rId3">
            <a:alphaModFix/>
          </a:blip>
          <a:srcRect/>
          <a:stretch/>
        </p:blipFill>
        <p:spPr>
          <a:xfrm>
            <a:off x="0" y="3381375"/>
            <a:ext cx="4716462" cy="3476624"/>
          </a:xfrm>
          <a:prstGeom prst="rect">
            <a:avLst/>
          </a:prstGeom>
          <a:noFill/>
          <a:ln>
            <a:noFill/>
          </a:ln>
        </p:spPr>
      </p:pic>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Shape 942"/>
          <p:cNvSpPr txBox="1">
            <a:spLocks noGrp="1"/>
          </p:cNvSpPr>
          <p:nvPr>
            <p:ph type="title"/>
          </p:nvPr>
        </p:nvSpPr>
        <p:spPr>
          <a:xfrm>
            <a:off x="250825" y="0"/>
            <a:ext cx="8435975" cy="7651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UMJETNO DISANJE</a:t>
            </a:r>
          </a:p>
        </p:txBody>
      </p:sp>
      <p:sp>
        <p:nvSpPr>
          <p:cNvPr id="943" name="Shape 943"/>
          <p:cNvSpPr txBox="1">
            <a:spLocks noGrp="1"/>
          </p:cNvSpPr>
          <p:nvPr>
            <p:ph type="body" idx="4294967295"/>
          </p:nvPr>
        </p:nvSpPr>
        <p:spPr>
          <a:xfrm>
            <a:off x="4500562" y="765175"/>
            <a:ext cx="4397375" cy="6092825"/>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Nakon 30 kompresija ponovo otvori dišni put</a:t>
            </a:r>
          </a:p>
          <a:p>
            <a:pPr marL="342900" marR="0" lvl="0" indent="-342900" algn="l" rtl="0">
              <a:lnSpc>
                <a:spcPct val="8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Stisni mekani dio nosa rukom koja je na čelu</a:t>
            </a:r>
          </a:p>
          <a:p>
            <a:pPr marL="342900" marR="0" lvl="0" indent="-342900" algn="l" rtl="0">
              <a:lnSpc>
                <a:spcPct val="8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Normalno udahni</a:t>
            </a:r>
          </a:p>
          <a:p>
            <a:pPr marL="342900" marR="0" lvl="0" indent="-342900" algn="l" rtl="0">
              <a:lnSpc>
                <a:spcPct val="8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Svojim usnama obuhvati žrtvina usta</a:t>
            </a:r>
          </a:p>
          <a:p>
            <a:pPr marL="342900" marR="0" lvl="0" indent="-342900" algn="l" rtl="0">
              <a:lnSpc>
                <a:spcPct val="80000"/>
              </a:lnSpc>
              <a:spcBef>
                <a:spcPts val="480"/>
              </a:spcBef>
              <a:spcAft>
                <a:spcPts val="0"/>
              </a:spcAft>
              <a:buClr>
                <a:schemeClr val="dk1"/>
              </a:buClr>
              <a:buSzPct val="100000"/>
              <a:buFont typeface="Arial"/>
              <a:buNone/>
            </a:pPr>
            <a:endParaRPr sz="2400" b="0" i="0" u="none">
              <a:solidFill>
                <a:schemeClr val="accent2"/>
              </a:solidFill>
              <a:latin typeface="Arial"/>
              <a:ea typeface="Arial"/>
              <a:cs typeface="Arial"/>
              <a:sym typeface="Arial"/>
            </a:endParaRPr>
          </a:p>
          <a:p>
            <a:pPr marL="342900" marR="0" lvl="0" indent="-342900" algn="l" rtl="0">
              <a:spcBef>
                <a:spcPts val="480"/>
              </a:spcBef>
              <a:spcAft>
                <a:spcPts val="0"/>
              </a:spcAft>
              <a:buClr>
                <a:schemeClr val="dk1"/>
              </a:buClr>
              <a:buSzPct val="100000"/>
              <a:buFont typeface="Arial"/>
              <a:buNone/>
            </a:pPr>
            <a:endParaRPr sz="2400" b="0" i="0" u="none">
              <a:solidFill>
                <a:schemeClr val="accent2"/>
              </a:solidFill>
              <a:latin typeface="Arial"/>
              <a:ea typeface="Arial"/>
              <a:cs typeface="Arial"/>
              <a:sym typeface="Arial"/>
            </a:endParaRPr>
          </a:p>
        </p:txBody>
      </p:sp>
      <p:pic>
        <p:nvPicPr>
          <p:cNvPr id="944" name="Shape 944"/>
          <p:cNvPicPr preferRelativeResize="0"/>
          <p:nvPr/>
        </p:nvPicPr>
        <p:blipFill rotWithShape="1">
          <a:blip r:embed="rId3">
            <a:alphaModFix/>
          </a:blip>
          <a:srcRect/>
          <a:stretch/>
        </p:blipFill>
        <p:spPr>
          <a:xfrm>
            <a:off x="0" y="3592512"/>
            <a:ext cx="4427537" cy="3265486"/>
          </a:xfrm>
          <a:prstGeom prst="rect">
            <a:avLst/>
          </a:prstGeom>
          <a:noFill/>
          <a:ln>
            <a:noFill/>
          </a:ln>
        </p:spPr>
      </p:pic>
    </p:spTree>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250825" y="260350"/>
            <a:ext cx="8435975" cy="7207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800" b="1" i="0" u="none" strike="noStrike" cap="none">
                <a:solidFill>
                  <a:srgbClr val="FF0000"/>
                </a:solidFill>
                <a:latin typeface="Arial"/>
                <a:ea typeface="Arial"/>
                <a:cs typeface="Arial"/>
                <a:sym typeface="Arial"/>
              </a:rPr>
              <a:t>UMJETNO DISANJE</a:t>
            </a:r>
          </a:p>
        </p:txBody>
      </p:sp>
      <p:sp>
        <p:nvSpPr>
          <p:cNvPr id="951" name="Shape 951"/>
          <p:cNvSpPr txBox="1">
            <a:spLocks noGrp="1"/>
          </p:cNvSpPr>
          <p:nvPr>
            <p:ph type="body" idx="4294967295"/>
          </p:nvPr>
        </p:nvSpPr>
        <p:spPr>
          <a:xfrm>
            <a:off x="4500562" y="1052512"/>
            <a:ext cx="4397375" cy="5805486"/>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Polagano upuhni zrak</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Upuh traje 1 s</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Promatraj podizanje prsnog koša</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Drži glavu i dalje zabačenu i bradu podignutu</a:t>
            </a:r>
          </a:p>
          <a:p>
            <a:pPr marL="342900" marR="0" lvl="0" indent="-342900" algn="l" rtl="0">
              <a:lnSpc>
                <a:spcPct val="90000"/>
              </a:lnSpc>
              <a:spcBef>
                <a:spcPts val="800"/>
              </a:spcBef>
              <a:spcAft>
                <a:spcPts val="0"/>
              </a:spcAft>
              <a:buClr>
                <a:schemeClr val="dk1"/>
              </a:buClr>
              <a:buSzPct val="100000"/>
              <a:buFont typeface="Arial"/>
              <a:buNone/>
            </a:pPr>
            <a:endParaRPr sz="4000" b="0" i="0" u="none">
              <a:solidFill>
                <a:schemeClr val="accent2"/>
              </a:solidFill>
              <a:latin typeface="Arial"/>
              <a:ea typeface="Arial"/>
              <a:cs typeface="Arial"/>
              <a:sym typeface="Arial"/>
            </a:endParaRPr>
          </a:p>
          <a:p>
            <a:pPr marL="342900" marR="0" lvl="0" indent="-342900" algn="l" rtl="0">
              <a:lnSpc>
                <a:spcPct val="90000"/>
              </a:lnSpc>
              <a:spcBef>
                <a:spcPts val="800"/>
              </a:spcBef>
              <a:spcAft>
                <a:spcPts val="0"/>
              </a:spcAft>
              <a:buClr>
                <a:schemeClr val="dk1"/>
              </a:buClr>
              <a:buSzPct val="100000"/>
              <a:buFont typeface="Arial"/>
              <a:buNone/>
            </a:pPr>
            <a:endParaRPr sz="4000" b="0" i="0" u="none">
              <a:solidFill>
                <a:schemeClr val="accent2"/>
              </a:solidFill>
              <a:latin typeface="Arial"/>
              <a:ea typeface="Arial"/>
              <a:cs typeface="Arial"/>
              <a:sym typeface="Arial"/>
            </a:endParaRPr>
          </a:p>
          <a:p>
            <a:pPr marL="342900" marR="0" lvl="0" indent="-342900" algn="l" rtl="0">
              <a:spcBef>
                <a:spcPts val="800"/>
              </a:spcBef>
              <a:spcAft>
                <a:spcPts val="0"/>
              </a:spcAft>
              <a:buClr>
                <a:schemeClr val="dk1"/>
              </a:buClr>
              <a:buSzPct val="100000"/>
              <a:buFont typeface="Arial"/>
              <a:buNone/>
            </a:pPr>
            <a:endParaRPr sz="4000" b="0" i="0" u="none">
              <a:solidFill>
                <a:schemeClr val="accent2"/>
              </a:solidFill>
              <a:latin typeface="Arial"/>
              <a:ea typeface="Arial"/>
              <a:cs typeface="Arial"/>
              <a:sym typeface="Arial"/>
            </a:endParaRPr>
          </a:p>
        </p:txBody>
      </p:sp>
      <p:pic>
        <p:nvPicPr>
          <p:cNvPr id="952" name="Shape 952"/>
          <p:cNvPicPr preferRelativeResize="0"/>
          <p:nvPr/>
        </p:nvPicPr>
        <p:blipFill rotWithShape="1">
          <a:blip r:embed="rId3">
            <a:alphaModFix/>
          </a:blip>
          <a:srcRect/>
          <a:stretch/>
        </p:blipFill>
        <p:spPr>
          <a:xfrm>
            <a:off x="0" y="3592512"/>
            <a:ext cx="4427537" cy="3265486"/>
          </a:xfrm>
          <a:prstGeom prst="rect">
            <a:avLst/>
          </a:prstGeom>
          <a:noFill/>
          <a:ln>
            <a:noFill/>
          </a:ln>
        </p:spPr>
      </p:pic>
    </p:spTree>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250825" y="260350"/>
            <a:ext cx="8435975" cy="7207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800" b="1" i="0" u="none" strike="noStrike" cap="none">
                <a:solidFill>
                  <a:srgbClr val="FF0000"/>
                </a:solidFill>
                <a:latin typeface="Arial"/>
                <a:ea typeface="Arial"/>
                <a:cs typeface="Arial"/>
                <a:sym typeface="Arial"/>
              </a:rPr>
              <a:t>UMJETNO DISANJE</a:t>
            </a:r>
          </a:p>
        </p:txBody>
      </p:sp>
      <p:sp>
        <p:nvSpPr>
          <p:cNvPr id="959" name="Shape 959"/>
          <p:cNvSpPr txBox="1">
            <a:spLocks noGrp="1"/>
          </p:cNvSpPr>
          <p:nvPr>
            <p:ph type="body" idx="4294967295"/>
          </p:nvPr>
        </p:nvSpPr>
        <p:spPr>
          <a:xfrm>
            <a:off x="4500562" y="1052512"/>
            <a:ext cx="4397375" cy="5805486"/>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Odmakni svoja usta od žrtvinih</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Promatraj spuštanje prsnog koša</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Ponovi upuh</a:t>
            </a:r>
          </a:p>
          <a:p>
            <a:pPr marL="342900" marR="0" lvl="0" indent="-342900" algn="l" rtl="0">
              <a:lnSpc>
                <a:spcPct val="90000"/>
              </a:lnSpc>
              <a:spcBef>
                <a:spcPts val="800"/>
              </a:spcBef>
              <a:spcAft>
                <a:spcPts val="0"/>
              </a:spcAft>
              <a:buClr>
                <a:schemeClr val="accent2"/>
              </a:buClr>
              <a:buSzPct val="100000"/>
              <a:buFont typeface="Arial"/>
              <a:buChar char="•"/>
            </a:pPr>
            <a:r>
              <a:rPr lang="en-US" sz="4000" b="0" i="0" u="none">
                <a:solidFill>
                  <a:schemeClr val="accent2"/>
                </a:solidFill>
                <a:latin typeface="Arial"/>
                <a:ea typeface="Arial"/>
                <a:cs typeface="Arial"/>
                <a:sym typeface="Arial"/>
              </a:rPr>
              <a:t>Nastavi s vanjskom masažom srca</a:t>
            </a:r>
          </a:p>
          <a:p>
            <a:pPr marL="342900" marR="0" lvl="0" indent="-342900" algn="l" rtl="0">
              <a:spcBef>
                <a:spcPts val="800"/>
              </a:spcBef>
              <a:spcAft>
                <a:spcPts val="0"/>
              </a:spcAft>
              <a:buClr>
                <a:schemeClr val="dk1"/>
              </a:buClr>
              <a:buSzPct val="100000"/>
              <a:buFont typeface="Arial"/>
              <a:buNone/>
            </a:pPr>
            <a:endParaRPr sz="4000" b="0" i="0" u="none">
              <a:solidFill>
                <a:schemeClr val="accent2"/>
              </a:solidFill>
              <a:latin typeface="Arial"/>
              <a:ea typeface="Arial"/>
              <a:cs typeface="Arial"/>
              <a:sym typeface="Arial"/>
            </a:endParaRPr>
          </a:p>
        </p:txBody>
      </p:sp>
      <p:pic>
        <p:nvPicPr>
          <p:cNvPr id="960" name="Shape 960"/>
          <p:cNvPicPr preferRelativeResize="0"/>
          <p:nvPr/>
        </p:nvPicPr>
        <p:blipFill rotWithShape="1">
          <a:blip r:embed="rId3">
            <a:alphaModFix/>
          </a:blip>
          <a:srcRect/>
          <a:stretch/>
        </p:blipFill>
        <p:spPr>
          <a:xfrm>
            <a:off x="0" y="3592512"/>
            <a:ext cx="4427537" cy="3265486"/>
          </a:xfrm>
          <a:prstGeom prst="rect">
            <a:avLst/>
          </a:prstGeom>
          <a:noFill/>
          <a:ln>
            <a:noFill/>
          </a:ln>
        </p:spPr>
      </p:pic>
    </p:spTree>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0" y="260350"/>
            <a:ext cx="9144000" cy="936624"/>
          </a:xfrm>
          <a:prstGeom prst="rect">
            <a:avLst/>
          </a:prstGeom>
          <a:noFill/>
          <a:ln>
            <a:noFill/>
          </a:ln>
        </p:spPr>
        <p:txBody>
          <a:bodyPr lIns="90475" tIns="44450" rIns="90475" bIns="4445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UMJETNO DISANJE  S POMAGALIMA</a:t>
            </a:r>
          </a:p>
        </p:txBody>
      </p:sp>
      <p:sp>
        <p:nvSpPr>
          <p:cNvPr id="967" name="Shape 967"/>
          <p:cNvSpPr txBox="1">
            <a:spLocks noGrp="1"/>
          </p:cNvSpPr>
          <p:nvPr>
            <p:ph type="body" idx="1"/>
          </p:nvPr>
        </p:nvSpPr>
        <p:spPr>
          <a:xfrm>
            <a:off x="0" y="1844675"/>
            <a:ext cx="9144000" cy="5013325"/>
          </a:xfrm>
          <a:prstGeom prst="rect">
            <a:avLst/>
          </a:prstGeom>
          <a:noFill/>
          <a:ln>
            <a:noFill/>
          </a:ln>
        </p:spPr>
        <p:txBody>
          <a:bodyPr lIns="90475" tIns="44450" rIns="90475" bIns="4445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Usta na orofaringealni tubus</a:t>
            </a:r>
          </a:p>
          <a:p>
            <a:pPr marL="342900" marR="0" lvl="0" indent="-342900" algn="l" rtl="0">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p:txBody>
      </p:sp>
      <p:pic>
        <p:nvPicPr>
          <p:cNvPr id="968" name="Shape 968" descr="airway_oropharyngeal"/>
          <p:cNvPicPr preferRelativeResize="0"/>
          <p:nvPr/>
        </p:nvPicPr>
        <p:blipFill rotWithShape="1">
          <a:blip r:embed="rId3">
            <a:alphaModFix/>
          </a:blip>
          <a:srcRect/>
          <a:stretch/>
        </p:blipFill>
        <p:spPr>
          <a:xfrm>
            <a:off x="2268536" y="2803525"/>
            <a:ext cx="4319587" cy="3873499"/>
          </a:xfrm>
          <a:prstGeom prst="rect">
            <a:avLst/>
          </a:prstGeom>
          <a:noFill/>
          <a:ln>
            <a:noFill/>
          </a:ln>
        </p:spPr>
      </p:pic>
      <p:sp>
        <p:nvSpPr>
          <p:cNvPr id="969" name="Shape 969"/>
          <p:cNvSpPr txBox="1"/>
          <p:nvPr/>
        </p:nvSpPr>
        <p:spPr>
          <a:xfrm>
            <a:off x="0" y="1484312"/>
            <a:ext cx="7235825" cy="1152525"/>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a:solidFill>
                  <a:schemeClr val="dk1"/>
                </a:solidFill>
                <a:latin typeface="Arial"/>
                <a:ea typeface="Arial"/>
                <a:cs typeface="Arial"/>
                <a:sym typeface="Arial"/>
              </a:rPr>
              <a:t>Usta na orofaringealni tubus</a:t>
            </a:r>
          </a:p>
        </p:txBody>
      </p:sp>
    </p:spTree>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Shape 975"/>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POSTAVLJANJE OROFARINGEALNOG TUBUSA</a:t>
            </a:r>
          </a:p>
        </p:txBody>
      </p:sp>
      <p:sp>
        <p:nvSpPr>
          <p:cNvPr id="976" name="Shape 976"/>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Odredi veličinu tubusa</a:t>
            </a:r>
          </a:p>
        </p:txBody>
      </p:sp>
      <p:pic>
        <p:nvPicPr>
          <p:cNvPr id="977" name="Shape 977"/>
          <p:cNvPicPr preferRelativeResize="0"/>
          <p:nvPr/>
        </p:nvPicPr>
        <p:blipFill rotWithShape="1">
          <a:blip r:embed="rId3">
            <a:alphaModFix/>
          </a:blip>
          <a:srcRect/>
          <a:stretch/>
        </p:blipFill>
        <p:spPr>
          <a:xfrm>
            <a:off x="1547812" y="2708275"/>
            <a:ext cx="6048374" cy="385286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Shape 983"/>
          <p:cNvSpPr txBox="1">
            <a:spLocks noGrp="1"/>
          </p:cNvSpPr>
          <p:nvPr>
            <p:ph type="title"/>
          </p:nvPr>
        </p:nvSpPr>
        <p:spPr>
          <a:xfrm>
            <a:off x="0" y="274637"/>
            <a:ext cx="8686800" cy="16414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POSTAVLJANJE OROFARINGEALNOG TUBUSA</a:t>
            </a:r>
          </a:p>
        </p:txBody>
      </p:sp>
      <p:sp>
        <p:nvSpPr>
          <p:cNvPr id="984" name="Shape 984"/>
          <p:cNvSpPr txBox="1">
            <a:spLocks noGrp="1"/>
          </p:cNvSpPr>
          <p:nvPr>
            <p:ph type="body" idx="1"/>
          </p:nvPr>
        </p:nvSpPr>
        <p:spPr>
          <a:xfrm>
            <a:off x="0" y="2060575"/>
            <a:ext cx="9144000" cy="47974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Otvori bolesnikova usta</a:t>
            </a:r>
          </a:p>
        </p:txBody>
      </p:sp>
      <p:pic>
        <p:nvPicPr>
          <p:cNvPr id="985" name="Shape 985"/>
          <p:cNvPicPr preferRelativeResize="0"/>
          <p:nvPr/>
        </p:nvPicPr>
        <p:blipFill rotWithShape="1">
          <a:blip r:embed="rId3">
            <a:alphaModFix/>
          </a:blip>
          <a:srcRect/>
          <a:stretch/>
        </p:blipFill>
        <p:spPr>
          <a:xfrm>
            <a:off x="2124075" y="2636836"/>
            <a:ext cx="4165600" cy="422116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0" y="274637"/>
            <a:ext cx="8686800" cy="157003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POSTAVLJANJE OROFARINGEALNOG TUBUSA</a:t>
            </a:r>
            <a:br>
              <a:rPr lang="en-US" sz="4400" b="1" i="0" u="none" strike="noStrike" cap="none">
                <a:solidFill>
                  <a:srgbClr val="FF0000"/>
                </a:solidFill>
                <a:latin typeface="Arial"/>
                <a:ea typeface="Arial"/>
                <a:cs typeface="Arial"/>
                <a:sym typeface="Arial"/>
              </a:rPr>
            </a:br>
            <a:r>
              <a:rPr lang="en-US" sz="4400" b="0" i="0" u="none" strike="noStrike" cap="none">
                <a:solidFill>
                  <a:schemeClr val="accent2"/>
                </a:solidFill>
                <a:latin typeface="Arial"/>
                <a:ea typeface="Arial"/>
                <a:cs typeface="Arial"/>
                <a:sym typeface="Arial"/>
              </a:rPr>
              <a:t>postavi tubus</a:t>
            </a:r>
          </a:p>
        </p:txBody>
      </p:sp>
      <p:pic>
        <p:nvPicPr>
          <p:cNvPr id="992" name="Shape 992"/>
          <p:cNvPicPr preferRelativeResize="0">
            <a:picLocks noGrp="1"/>
          </p:cNvPicPr>
          <p:nvPr>
            <p:ph type="body" idx="1"/>
          </p:nvPr>
        </p:nvPicPr>
        <p:blipFill rotWithShape="1">
          <a:blip r:embed="rId3">
            <a:alphaModFix/>
          </a:blip>
          <a:srcRect/>
          <a:stretch/>
        </p:blipFill>
        <p:spPr>
          <a:xfrm>
            <a:off x="6156325" y="2420936"/>
            <a:ext cx="2103436" cy="3949700"/>
          </a:xfrm>
          <a:prstGeom prst="rect">
            <a:avLst/>
          </a:prstGeom>
          <a:noFill/>
          <a:ln>
            <a:noFill/>
          </a:ln>
        </p:spPr>
      </p:pic>
      <p:pic>
        <p:nvPicPr>
          <p:cNvPr id="993" name="Shape 993" descr="Image24"/>
          <p:cNvPicPr preferRelativeResize="0"/>
          <p:nvPr/>
        </p:nvPicPr>
        <p:blipFill rotWithShape="1">
          <a:blip r:embed="rId4">
            <a:alphaModFix/>
          </a:blip>
          <a:srcRect/>
          <a:stretch/>
        </p:blipFill>
        <p:spPr>
          <a:xfrm>
            <a:off x="539750" y="2428875"/>
            <a:ext cx="5229225" cy="442912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txBox="1">
            <a:spLocks noGrp="1"/>
          </p:cNvSpPr>
          <p:nvPr>
            <p:ph type="title"/>
          </p:nvPr>
        </p:nvSpPr>
        <p:spPr>
          <a:xfrm>
            <a:off x="0" y="260350"/>
            <a:ext cx="9144000" cy="936624"/>
          </a:xfrm>
          <a:prstGeom prst="rect">
            <a:avLst/>
          </a:prstGeom>
          <a:noFill/>
          <a:ln>
            <a:noFill/>
          </a:ln>
        </p:spPr>
        <p:txBody>
          <a:bodyPr lIns="90475" tIns="44450" rIns="90475" bIns="4445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UMJETNO DISANJE  S POMAGALIMA</a:t>
            </a:r>
          </a:p>
        </p:txBody>
      </p:sp>
      <p:sp>
        <p:nvSpPr>
          <p:cNvPr id="1000" name="Shape 1000"/>
          <p:cNvSpPr txBox="1">
            <a:spLocks noGrp="1"/>
          </p:cNvSpPr>
          <p:nvPr>
            <p:ph type="body" idx="1"/>
          </p:nvPr>
        </p:nvSpPr>
        <p:spPr>
          <a:xfrm>
            <a:off x="0" y="1412875"/>
            <a:ext cx="9144000" cy="5445124"/>
          </a:xfrm>
          <a:prstGeom prst="rect">
            <a:avLst/>
          </a:prstGeom>
          <a:noFill/>
          <a:ln>
            <a:noFill/>
          </a:ln>
        </p:spPr>
        <p:txBody>
          <a:bodyPr lIns="90475" tIns="44450" rIns="90475" bIns="4445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Usta na đepnu masku</a:t>
            </a:r>
          </a:p>
        </p:txBody>
      </p:sp>
      <p:pic>
        <p:nvPicPr>
          <p:cNvPr id="1001" name="Shape 1001" descr="MTHMASK"/>
          <p:cNvPicPr preferRelativeResize="0"/>
          <p:nvPr/>
        </p:nvPicPr>
        <p:blipFill rotWithShape="1">
          <a:blip r:embed="rId3">
            <a:alphaModFix/>
          </a:blip>
          <a:srcRect/>
          <a:stretch/>
        </p:blipFill>
        <p:spPr>
          <a:xfrm>
            <a:off x="454025" y="2205036"/>
            <a:ext cx="4203699" cy="4652962"/>
          </a:xfrm>
          <a:prstGeom prst="rect">
            <a:avLst/>
          </a:prstGeom>
          <a:noFill/>
          <a:ln>
            <a:noFill/>
          </a:ln>
        </p:spPr>
      </p:pic>
      <p:pic>
        <p:nvPicPr>
          <p:cNvPr id="1002" name="Shape 1002" descr="lsp-pocket-mask"/>
          <p:cNvPicPr preferRelativeResize="0"/>
          <p:nvPr/>
        </p:nvPicPr>
        <p:blipFill rotWithShape="1">
          <a:blip r:embed="rId4">
            <a:alphaModFix/>
          </a:blip>
          <a:srcRect/>
          <a:stretch/>
        </p:blipFill>
        <p:spPr>
          <a:xfrm>
            <a:off x="4572000" y="2541586"/>
            <a:ext cx="4572000" cy="3906836"/>
          </a:xfrm>
          <a:prstGeom prst="rect">
            <a:avLst/>
          </a:prstGeom>
          <a:noFill/>
          <a:ln>
            <a:noFill/>
          </a:ln>
        </p:spPr>
      </p:pic>
      <p:sp>
        <p:nvSpPr>
          <p:cNvPr id="1003" name="Shape 1003"/>
          <p:cNvSpPr txBox="1"/>
          <p:nvPr/>
        </p:nvSpPr>
        <p:spPr>
          <a:xfrm>
            <a:off x="0" y="1412875"/>
            <a:ext cx="5651499" cy="792162"/>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a:solidFill>
                  <a:schemeClr val="dk1"/>
                </a:solidFill>
                <a:latin typeface="Arial"/>
                <a:ea typeface="Arial"/>
                <a:cs typeface="Arial"/>
                <a:sym typeface="Arial"/>
              </a:rPr>
              <a:t>Usta na đepnu masku</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28" name="Shape 228"/>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29" name="Shape 229" descr="Proper head tilt-chin lift technique."/>
          <p:cNvPicPr preferRelativeResize="0"/>
          <p:nvPr/>
        </p:nvPicPr>
        <p:blipFill rotWithShape="1">
          <a:blip r:embed="rId3">
            <a:alphaModFix/>
          </a:blip>
          <a:srcRect/>
          <a:stretch/>
        </p:blipFill>
        <p:spPr>
          <a:xfrm>
            <a:off x="2484436" y="2679700"/>
            <a:ext cx="5184775" cy="4178300"/>
          </a:xfrm>
          <a:prstGeom prst="rect">
            <a:avLst/>
          </a:prstGeom>
          <a:noFill/>
          <a:ln>
            <a:noFill/>
          </a:ln>
        </p:spPr>
      </p:pic>
      <p:pic>
        <p:nvPicPr>
          <p:cNvPr id="230" name="Shape 230" descr="sleep_apnea_image_rhk9"/>
          <p:cNvPicPr preferRelativeResize="0"/>
          <p:nvPr/>
        </p:nvPicPr>
        <p:blipFill rotWithShape="1">
          <a:blip r:embed="rId4">
            <a:alphaModFix/>
          </a:blip>
          <a:srcRect/>
          <a:stretch/>
        </p:blipFill>
        <p:spPr>
          <a:xfrm>
            <a:off x="2771775" y="0"/>
            <a:ext cx="4381500" cy="285749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Shape 1009"/>
          <p:cNvSpPr txBox="1">
            <a:spLocks noGrp="1"/>
          </p:cNvSpPr>
          <p:nvPr>
            <p:ph type="title"/>
          </p:nvPr>
        </p:nvSpPr>
        <p:spPr>
          <a:xfrm>
            <a:off x="0" y="260350"/>
            <a:ext cx="9144000" cy="936624"/>
          </a:xfrm>
          <a:prstGeom prst="rect">
            <a:avLst/>
          </a:prstGeom>
          <a:noFill/>
          <a:ln>
            <a:noFill/>
          </a:ln>
        </p:spPr>
        <p:txBody>
          <a:bodyPr lIns="90475" tIns="44450" rIns="90475" bIns="4445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UMJETNO DISANJE  S POMAGALIMA</a:t>
            </a:r>
          </a:p>
        </p:txBody>
      </p:sp>
      <p:sp>
        <p:nvSpPr>
          <p:cNvPr id="1010" name="Shape 1010"/>
          <p:cNvSpPr txBox="1">
            <a:spLocks noGrp="1"/>
          </p:cNvSpPr>
          <p:nvPr>
            <p:ph type="body" idx="1"/>
          </p:nvPr>
        </p:nvSpPr>
        <p:spPr>
          <a:xfrm>
            <a:off x="0" y="1412875"/>
            <a:ext cx="9144000" cy="5445124"/>
          </a:xfrm>
          <a:prstGeom prst="rect">
            <a:avLst/>
          </a:prstGeom>
          <a:noFill/>
          <a:ln>
            <a:noFill/>
          </a:ln>
        </p:spPr>
        <p:txBody>
          <a:bodyPr lIns="90475" tIns="44450" rIns="90475" bIns="4445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Disanje s ručnim respiratorom</a:t>
            </a:r>
          </a:p>
        </p:txBody>
      </p:sp>
      <p:pic>
        <p:nvPicPr>
          <p:cNvPr id="1011" name="Shape 1011"/>
          <p:cNvPicPr preferRelativeResize="0"/>
          <p:nvPr/>
        </p:nvPicPr>
        <p:blipFill rotWithShape="1">
          <a:blip r:embed="rId3">
            <a:alphaModFix/>
          </a:blip>
          <a:srcRect/>
          <a:stretch/>
        </p:blipFill>
        <p:spPr>
          <a:xfrm>
            <a:off x="0" y="3170236"/>
            <a:ext cx="4932362" cy="3687762"/>
          </a:xfrm>
          <a:prstGeom prst="rect">
            <a:avLst/>
          </a:prstGeom>
          <a:noFill/>
          <a:ln>
            <a:noFill/>
          </a:ln>
        </p:spPr>
      </p:pic>
      <p:pic>
        <p:nvPicPr>
          <p:cNvPr id="1012" name="Shape 1012" descr="MASK"/>
          <p:cNvPicPr preferRelativeResize="0"/>
          <p:nvPr/>
        </p:nvPicPr>
        <p:blipFill rotWithShape="1">
          <a:blip r:embed="rId4">
            <a:alphaModFix/>
          </a:blip>
          <a:srcRect/>
          <a:stretch/>
        </p:blipFill>
        <p:spPr>
          <a:xfrm>
            <a:off x="3924300" y="2636836"/>
            <a:ext cx="5219699" cy="3914774"/>
          </a:xfrm>
          <a:prstGeom prst="rect">
            <a:avLst/>
          </a:prstGeom>
          <a:noFill/>
          <a:ln>
            <a:noFill/>
          </a:ln>
        </p:spPr>
      </p:pic>
      <p:sp>
        <p:nvSpPr>
          <p:cNvPr id="1013" name="Shape 1013"/>
          <p:cNvSpPr txBox="1"/>
          <p:nvPr/>
        </p:nvSpPr>
        <p:spPr>
          <a:xfrm>
            <a:off x="0" y="1484312"/>
            <a:ext cx="7308850" cy="865187"/>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a:solidFill>
                  <a:schemeClr val="dk1"/>
                </a:solidFill>
                <a:latin typeface="Arial"/>
                <a:ea typeface="Arial"/>
                <a:cs typeface="Arial"/>
                <a:sym typeface="Arial"/>
              </a:rPr>
              <a:t>Disanje s ručnim respiratorom</a:t>
            </a:r>
          </a:p>
        </p:txBody>
      </p:sp>
    </p:spTree>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Shape 1019"/>
          <p:cNvSpPr txBox="1">
            <a:spLocks noGrp="1"/>
          </p:cNvSpPr>
          <p:nvPr>
            <p:ph type="title"/>
          </p:nvPr>
        </p:nvSpPr>
        <p:spPr>
          <a:xfrm>
            <a:off x="0" y="692150"/>
            <a:ext cx="9144000" cy="792162"/>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DISANJE S RUČNIM RESPIRATOROM</a:t>
            </a:r>
            <a:br>
              <a:rPr lang="en-US" sz="4000" b="0" i="0" u="none" strike="noStrike" cap="none">
                <a:solidFill>
                  <a:schemeClr val="dk1"/>
                </a:solidFill>
                <a:latin typeface="Arial"/>
                <a:ea typeface="Arial"/>
                <a:cs typeface="Arial"/>
                <a:sym typeface="Arial"/>
              </a:rPr>
            </a:br>
            <a:endParaRPr lang="en-US" sz="4000" b="0" i="0" u="none" strike="noStrike" cap="none">
              <a:solidFill>
                <a:schemeClr val="dk1"/>
              </a:solidFill>
              <a:latin typeface="Arial"/>
              <a:ea typeface="Arial"/>
              <a:cs typeface="Arial"/>
              <a:sym typeface="Arial"/>
            </a:endParaRPr>
          </a:p>
        </p:txBody>
      </p:sp>
      <p:sp>
        <p:nvSpPr>
          <p:cNvPr id="1020" name="Shape 1020"/>
          <p:cNvSpPr txBox="1">
            <a:spLocks noGrp="1"/>
          </p:cNvSpPr>
          <p:nvPr>
            <p:ph type="body" idx="1"/>
          </p:nvPr>
        </p:nvSpPr>
        <p:spPr>
          <a:xfrm>
            <a:off x="0" y="1557337"/>
            <a:ext cx="9144000" cy="53006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Ispod maske staviti airway</a:t>
            </a:r>
          </a:p>
          <a:p>
            <a:pPr marL="342900" marR="0" lvl="0" indent="-342900" algn="l" rtl="0">
              <a:lnSpc>
                <a:spcPct val="100000"/>
              </a:lnSpc>
              <a:spcBef>
                <a:spcPts val="720"/>
              </a:spcBef>
              <a:spcAft>
                <a:spcPts val="0"/>
              </a:spcAft>
              <a:buClr>
                <a:schemeClr val="accent2"/>
              </a:buClr>
              <a:buSzPct val="25000"/>
              <a:buFont typeface="Arial"/>
              <a:buNone/>
            </a:pPr>
            <a:r>
              <a:rPr lang="en-US" sz="3600" b="1" i="0" u="sng" strike="noStrike" cap="none">
                <a:solidFill>
                  <a:schemeClr val="accent2"/>
                </a:solidFill>
                <a:latin typeface="Arial"/>
                <a:ea typeface="Arial"/>
                <a:cs typeface="Arial"/>
                <a:sym typeface="Arial"/>
              </a:rPr>
              <a:t>Prednost: </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Bolesnik dobiva zrak iz atmosfere –     21% kisika</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Nema izravnog dodira s bolesnikom</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Nema “napuhavanja pluća” – jednim stiskom max 800-1200 ml</a:t>
            </a:r>
          </a:p>
          <a:p>
            <a:pPr marL="342900" marR="0" lvl="0" indent="-342900" algn="l" rtl="0">
              <a:lnSpc>
                <a:spcPct val="100000"/>
              </a:lnSpc>
              <a:spcBef>
                <a:spcPts val="720"/>
              </a:spcBef>
              <a:spcAft>
                <a:spcPts val="0"/>
              </a:spcAft>
              <a:buClr>
                <a:schemeClr val="accent2"/>
              </a:buClr>
              <a:buSzPct val="100000"/>
              <a:buFont typeface="Arial"/>
              <a:buChar char="•"/>
            </a:pPr>
            <a:r>
              <a:rPr lang="en-US" sz="3600" b="0" i="0" u="none" strike="noStrike" cap="none">
                <a:solidFill>
                  <a:schemeClr val="accent2"/>
                </a:solidFill>
                <a:latin typeface="Arial"/>
                <a:ea typeface="Arial"/>
                <a:cs typeface="Arial"/>
                <a:sym typeface="Arial"/>
              </a:rPr>
              <a:t>Možemo priključiti kisik</a:t>
            </a:r>
          </a:p>
          <a:p>
            <a:pPr marL="342900" marR="0" lvl="0" indent="-342900" algn="l" rtl="0">
              <a:spcBef>
                <a:spcPts val="720"/>
              </a:spcBef>
              <a:spcAft>
                <a:spcPts val="0"/>
              </a:spcAft>
              <a:buClr>
                <a:schemeClr val="dk1"/>
              </a:buClr>
              <a:buSzPct val="100000"/>
              <a:buFont typeface="Arial"/>
              <a:buNone/>
            </a:pPr>
            <a:endParaRPr sz="3600" b="0" i="0" u="none" strike="noStrike" cap="none">
              <a:solidFill>
                <a:schemeClr val="accent2"/>
              </a:solidFill>
              <a:latin typeface="Arial"/>
              <a:ea typeface="Arial"/>
              <a:cs typeface="Arial"/>
              <a:sym typeface="Arial"/>
            </a:endParaRPr>
          </a:p>
        </p:txBody>
      </p:sp>
      <p:pic>
        <p:nvPicPr>
          <p:cNvPr id="1021" name="Shape 1021" descr="Ambu_Bag_valve_mask"/>
          <p:cNvPicPr preferRelativeResize="0"/>
          <p:nvPr/>
        </p:nvPicPr>
        <p:blipFill rotWithShape="1">
          <a:blip r:embed="rId3">
            <a:alphaModFix/>
          </a:blip>
          <a:srcRect/>
          <a:stretch/>
        </p:blipFill>
        <p:spPr>
          <a:xfrm>
            <a:off x="5867400" y="0"/>
            <a:ext cx="3276600" cy="238918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txBox="1">
            <a:spLocks noGrp="1"/>
          </p:cNvSpPr>
          <p:nvPr>
            <p:ph type="title"/>
          </p:nvPr>
        </p:nvSpPr>
        <p:spPr>
          <a:xfrm>
            <a:off x="0" y="260350"/>
            <a:ext cx="9144000" cy="936624"/>
          </a:xfrm>
          <a:prstGeom prst="rect">
            <a:avLst/>
          </a:prstGeom>
          <a:noFill/>
          <a:ln>
            <a:noFill/>
          </a:ln>
        </p:spPr>
        <p:txBody>
          <a:bodyPr lIns="90475" tIns="44450" rIns="90475" bIns="4445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UMJETNO DISANJE  S POMAGALIMA</a:t>
            </a:r>
          </a:p>
        </p:txBody>
      </p:sp>
      <p:sp>
        <p:nvSpPr>
          <p:cNvPr id="1028" name="Shape 1028"/>
          <p:cNvSpPr txBox="1">
            <a:spLocks noGrp="1"/>
          </p:cNvSpPr>
          <p:nvPr>
            <p:ph type="body" idx="1"/>
          </p:nvPr>
        </p:nvSpPr>
        <p:spPr>
          <a:xfrm>
            <a:off x="0" y="1844675"/>
            <a:ext cx="9144000" cy="5013325"/>
          </a:xfrm>
          <a:prstGeom prst="rect">
            <a:avLst/>
          </a:prstGeom>
          <a:noFill/>
          <a:ln>
            <a:noFill/>
          </a:ln>
        </p:spPr>
        <p:txBody>
          <a:bodyPr lIns="90475" tIns="44450" rIns="90475" bIns="4445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Disanje s pozitivnim tlakom</a:t>
            </a:r>
          </a:p>
        </p:txBody>
      </p:sp>
      <p:pic>
        <p:nvPicPr>
          <p:cNvPr id="1029" name="Shape 1029" descr="cpap_treatment"/>
          <p:cNvPicPr preferRelativeResize="0"/>
          <p:nvPr/>
        </p:nvPicPr>
        <p:blipFill rotWithShape="1">
          <a:blip r:embed="rId3">
            <a:alphaModFix/>
          </a:blip>
          <a:srcRect/>
          <a:stretch/>
        </p:blipFill>
        <p:spPr>
          <a:xfrm>
            <a:off x="0" y="3022600"/>
            <a:ext cx="3851274" cy="3835400"/>
          </a:xfrm>
          <a:prstGeom prst="rect">
            <a:avLst/>
          </a:prstGeom>
          <a:noFill/>
          <a:ln>
            <a:noFill/>
          </a:ln>
        </p:spPr>
      </p:pic>
      <p:pic>
        <p:nvPicPr>
          <p:cNvPr id="1030" name="Shape 1030" descr="apnea_CPAP"/>
          <p:cNvPicPr preferRelativeResize="0"/>
          <p:nvPr/>
        </p:nvPicPr>
        <p:blipFill rotWithShape="1">
          <a:blip r:embed="rId4">
            <a:alphaModFix/>
          </a:blip>
          <a:srcRect/>
          <a:stretch/>
        </p:blipFill>
        <p:spPr>
          <a:xfrm>
            <a:off x="6619875" y="1268412"/>
            <a:ext cx="2524124" cy="4941887"/>
          </a:xfrm>
          <a:prstGeom prst="rect">
            <a:avLst/>
          </a:prstGeom>
          <a:noFill/>
          <a:ln>
            <a:noFill/>
          </a:ln>
        </p:spPr>
      </p:pic>
      <p:pic>
        <p:nvPicPr>
          <p:cNvPr id="1031" name="Shape 1031"/>
          <p:cNvPicPr preferRelativeResize="0"/>
          <p:nvPr/>
        </p:nvPicPr>
        <p:blipFill rotWithShape="1">
          <a:blip r:embed="rId5">
            <a:alphaModFix/>
          </a:blip>
          <a:srcRect/>
          <a:stretch/>
        </p:blipFill>
        <p:spPr>
          <a:xfrm>
            <a:off x="3851275" y="4019550"/>
            <a:ext cx="3225800" cy="2838450"/>
          </a:xfrm>
          <a:prstGeom prst="rect">
            <a:avLst/>
          </a:prstGeom>
          <a:noFill/>
          <a:ln>
            <a:noFill/>
          </a:ln>
        </p:spPr>
      </p:pic>
      <p:sp>
        <p:nvSpPr>
          <p:cNvPr id="1032" name="Shape 1032"/>
          <p:cNvSpPr txBox="1"/>
          <p:nvPr/>
        </p:nvSpPr>
        <p:spPr>
          <a:xfrm>
            <a:off x="0" y="1916111"/>
            <a:ext cx="6659562" cy="93662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a:solidFill>
                  <a:schemeClr val="dk1"/>
                </a:solidFill>
                <a:latin typeface="Arial"/>
                <a:ea typeface="Arial"/>
                <a:cs typeface="Arial"/>
                <a:sym typeface="Arial"/>
              </a:rPr>
              <a:t>Disanje s pozitivnim tlakom</a:t>
            </a:r>
          </a:p>
        </p:txBody>
      </p:sp>
    </p:spTree>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Shape 103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UMJETNO DISANJE  BEZ POMAGALA</a:t>
            </a:r>
          </a:p>
        </p:txBody>
      </p:sp>
      <p:sp>
        <p:nvSpPr>
          <p:cNvPr id="1038" name="Shape 1038"/>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039" name="Shape 1039"/>
          <p:cNvPicPr preferRelativeResize="0"/>
          <p:nvPr/>
        </p:nvPicPr>
        <p:blipFill rotWithShape="1">
          <a:blip r:embed="rId3">
            <a:alphaModFix/>
          </a:blip>
          <a:srcRect/>
          <a:stretch/>
        </p:blipFill>
        <p:spPr>
          <a:xfrm>
            <a:off x="3924300" y="1557337"/>
            <a:ext cx="4497387" cy="5300661"/>
          </a:xfrm>
          <a:prstGeom prst="rect">
            <a:avLst/>
          </a:prstGeom>
          <a:noFill/>
          <a:ln>
            <a:noFill/>
          </a:ln>
        </p:spPr>
      </p:pic>
      <p:sp>
        <p:nvSpPr>
          <p:cNvPr id="1040" name="Shape 1040"/>
          <p:cNvSpPr txBox="1"/>
          <p:nvPr/>
        </p:nvSpPr>
        <p:spPr>
          <a:xfrm>
            <a:off x="0" y="1773236"/>
            <a:ext cx="3779836" cy="792162"/>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a:solidFill>
                  <a:schemeClr val="dk1"/>
                </a:solidFill>
                <a:latin typeface="Arial"/>
                <a:ea typeface="Arial"/>
                <a:cs typeface="Arial"/>
                <a:sym typeface="Arial"/>
              </a:rPr>
              <a:t>Usta na usta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Shape 1046"/>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800" b="1" i="0" u="none" strike="noStrike" cap="none">
                <a:solidFill>
                  <a:srgbClr val="FF0000"/>
                </a:solidFill>
                <a:latin typeface="Arial"/>
                <a:ea typeface="Arial"/>
                <a:cs typeface="Arial"/>
                <a:sym typeface="Arial"/>
              </a:rPr>
              <a:t>UMJETNO DISANJE  BEZ POMAGALA</a:t>
            </a:r>
          </a:p>
        </p:txBody>
      </p:sp>
      <p:sp>
        <p:nvSpPr>
          <p:cNvPr id="1047" name="Shape 1047"/>
          <p:cNvSpPr txBox="1">
            <a:spLocks noGrp="1"/>
          </p:cNvSpPr>
          <p:nvPr>
            <p:ph type="body" idx="1"/>
          </p:nvPr>
        </p:nvSpPr>
        <p:spPr>
          <a:xfrm>
            <a:off x="4500562" y="1557337"/>
            <a:ext cx="4643437" cy="53006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Teška ozljeda usta</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Usta se ne mogu otvoriti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Spašavanje u vodi</a:t>
            </a:r>
          </a:p>
          <a:p>
            <a:pPr marL="342900" marR="0" lvl="0" indent="-342900" algn="l" rtl="0">
              <a:lnSpc>
                <a:spcPct val="100000"/>
              </a:lnSpc>
              <a:spcBef>
                <a:spcPts val="80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Teško postići prijanjanje</a:t>
            </a:r>
          </a:p>
        </p:txBody>
      </p:sp>
      <p:pic>
        <p:nvPicPr>
          <p:cNvPr id="1048" name="Shape 1048" descr="fig20"/>
          <p:cNvPicPr preferRelativeResize="0"/>
          <p:nvPr/>
        </p:nvPicPr>
        <p:blipFill rotWithShape="1">
          <a:blip r:embed="rId3">
            <a:alphaModFix/>
          </a:blip>
          <a:srcRect/>
          <a:stretch/>
        </p:blipFill>
        <p:spPr>
          <a:xfrm>
            <a:off x="0" y="2349500"/>
            <a:ext cx="4500561" cy="3729036"/>
          </a:xfrm>
          <a:prstGeom prst="rect">
            <a:avLst/>
          </a:prstGeom>
          <a:noFill/>
          <a:ln>
            <a:noFill/>
          </a:ln>
        </p:spPr>
      </p:pic>
      <p:sp>
        <p:nvSpPr>
          <p:cNvPr id="1049" name="Shape 1049"/>
          <p:cNvSpPr txBox="1"/>
          <p:nvPr/>
        </p:nvSpPr>
        <p:spPr>
          <a:xfrm>
            <a:off x="0" y="1412875"/>
            <a:ext cx="2736850" cy="720724"/>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a:solidFill>
                  <a:schemeClr val="dk1"/>
                </a:solidFill>
                <a:latin typeface="Arial"/>
                <a:ea typeface="Arial"/>
                <a:cs typeface="Arial"/>
                <a:sym typeface="Arial"/>
              </a:rPr>
              <a:t>Usta na nos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Shape 105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UMJETNO DISANJE  BEZ POMAGALA</a:t>
            </a:r>
          </a:p>
        </p:txBody>
      </p:sp>
      <p:sp>
        <p:nvSpPr>
          <p:cNvPr id="1056" name="Shape 1056"/>
          <p:cNvSpPr txBox="1">
            <a:spLocks noGrp="1"/>
          </p:cNvSpPr>
          <p:nvPr>
            <p:ph type="body" idx="1"/>
          </p:nvPr>
        </p:nvSpPr>
        <p:spPr>
          <a:xfrm>
            <a:off x="0" y="1628775"/>
            <a:ext cx="9144000" cy="522922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sp>
        <p:nvSpPr>
          <p:cNvPr id="1057" name="Shape 1057"/>
          <p:cNvSpPr txBox="1"/>
          <p:nvPr/>
        </p:nvSpPr>
        <p:spPr>
          <a:xfrm>
            <a:off x="0" y="1773236"/>
            <a:ext cx="5508625" cy="1008062"/>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a:solidFill>
                  <a:schemeClr val="dk1"/>
                </a:solidFill>
                <a:latin typeface="Arial"/>
                <a:ea typeface="Arial"/>
                <a:cs typeface="Arial"/>
                <a:sym typeface="Arial"/>
              </a:rPr>
              <a:t>Usta na usta i nos</a:t>
            </a:r>
          </a:p>
        </p:txBody>
      </p:sp>
      <p:pic>
        <p:nvPicPr>
          <p:cNvPr id="1058" name="Shape 1058" descr="cpr2"/>
          <p:cNvPicPr preferRelativeResize="0"/>
          <p:nvPr/>
        </p:nvPicPr>
        <p:blipFill rotWithShape="1">
          <a:blip r:embed="rId3">
            <a:alphaModFix/>
          </a:blip>
          <a:srcRect/>
          <a:stretch/>
        </p:blipFill>
        <p:spPr>
          <a:xfrm>
            <a:off x="2411411" y="2852736"/>
            <a:ext cx="3282950" cy="400526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800" b="1" i="0" u="none" strike="noStrike" cap="none">
                <a:solidFill>
                  <a:srgbClr val="FF0000"/>
                </a:solidFill>
                <a:latin typeface="Arial"/>
                <a:ea typeface="Arial"/>
                <a:cs typeface="Arial"/>
                <a:sym typeface="Arial"/>
              </a:rPr>
              <a:t>UMJETNO DISANJE  BEZ POMAGALA</a:t>
            </a:r>
          </a:p>
        </p:txBody>
      </p:sp>
      <p:sp>
        <p:nvSpPr>
          <p:cNvPr id="1065" name="Shape 1065"/>
          <p:cNvSpPr txBox="1">
            <a:spLocks noGrp="1"/>
          </p:cNvSpPr>
          <p:nvPr>
            <p:ph type="body" idx="1"/>
          </p:nvPr>
        </p:nvSpPr>
        <p:spPr>
          <a:xfrm>
            <a:off x="0" y="1600200"/>
            <a:ext cx="9144000" cy="49244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sp>
        <p:nvSpPr>
          <p:cNvPr id="1066" name="Shape 1066"/>
          <p:cNvSpPr txBox="1"/>
          <p:nvPr/>
        </p:nvSpPr>
        <p:spPr>
          <a:xfrm>
            <a:off x="0" y="1700211"/>
            <a:ext cx="5003800" cy="1152525"/>
          </a:xfrm>
          <a:prstGeom prst="rect">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a:solidFill>
                  <a:schemeClr val="dk1"/>
                </a:solidFill>
                <a:latin typeface="Arial"/>
                <a:ea typeface="Arial"/>
                <a:cs typeface="Arial"/>
                <a:sym typeface="Arial"/>
              </a:rPr>
              <a:t>Usta na stomu</a:t>
            </a:r>
          </a:p>
        </p:txBody>
      </p:sp>
      <p:pic>
        <p:nvPicPr>
          <p:cNvPr id="1067" name="Shape 1067" descr="Shiley%20tracheostomy%20in%20situ"/>
          <p:cNvPicPr preferRelativeResize="0"/>
          <p:nvPr/>
        </p:nvPicPr>
        <p:blipFill rotWithShape="1">
          <a:blip r:embed="rId3">
            <a:alphaModFix/>
          </a:blip>
          <a:srcRect/>
          <a:stretch/>
        </p:blipFill>
        <p:spPr>
          <a:xfrm>
            <a:off x="2268536" y="2968625"/>
            <a:ext cx="5472111" cy="38893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Shape 1073"/>
          <p:cNvSpPr txBox="1">
            <a:spLocks noGrp="1"/>
          </p:cNvSpPr>
          <p:nvPr>
            <p:ph type="title"/>
          </p:nvPr>
        </p:nvSpPr>
        <p:spPr>
          <a:xfrm>
            <a:off x="395287" y="404812"/>
            <a:ext cx="8291512" cy="5762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000" b="1" i="0" u="none" strike="noStrike" cap="none">
                <a:solidFill>
                  <a:srgbClr val="FF0000"/>
                </a:solidFill>
                <a:latin typeface="Arial"/>
                <a:ea typeface="Arial"/>
                <a:cs typeface="Arial"/>
                <a:sym typeface="Arial"/>
              </a:rPr>
              <a:t>UMJETNO DISANJE – PRSNI KOŠ SE NE DIŽE</a:t>
            </a:r>
          </a:p>
        </p:txBody>
      </p:sp>
      <p:sp>
        <p:nvSpPr>
          <p:cNvPr id="1074" name="Shape 1074"/>
          <p:cNvSpPr txBox="1">
            <a:spLocks noGrp="1"/>
          </p:cNvSpPr>
          <p:nvPr>
            <p:ph type="body" idx="4294967295"/>
          </p:nvPr>
        </p:nvSpPr>
        <p:spPr>
          <a:xfrm>
            <a:off x="4500562" y="1557337"/>
            <a:ext cx="4397375" cy="5300661"/>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3600" b="0" i="0" u="none">
                <a:solidFill>
                  <a:schemeClr val="accent2"/>
                </a:solidFill>
                <a:latin typeface="Arial"/>
                <a:ea typeface="Arial"/>
                <a:cs typeface="Arial"/>
                <a:sym typeface="Arial"/>
              </a:rPr>
              <a:t>Provjeri usnu šupljinu i ukloni </a:t>
            </a:r>
            <a:r>
              <a:rPr lang="en-US" sz="3600" b="1" i="0" u="none">
                <a:solidFill>
                  <a:srgbClr val="FF0000"/>
                </a:solidFill>
                <a:latin typeface="Arial"/>
                <a:ea typeface="Arial"/>
                <a:cs typeface="Arial"/>
                <a:sym typeface="Arial"/>
              </a:rPr>
              <a:t>vidljivu </a:t>
            </a:r>
            <a:r>
              <a:rPr lang="en-US" sz="3600" b="0" i="0" u="none">
                <a:solidFill>
                  <a:schemeClr val="accent2"/>
                </a:solidFill>
                <a:latin typeface="Arial"/>
                <a:ea typeface="Arial"/>
                <a:cs typeface="Arial"/>
                <a:sym typeface="Arial"/>
              </a:rPr>
              <a:t>opstrukciju</a:t>
            </a:r>
          </a:p>
          <a:p>
            <a:pPr marL="342900" marR="0" lvl="0" indent="-342900" algn="l" rtl="0">
              <a:lnSpc>
                <a:spcPct val="90000"/>
              </a:lnSpc>
              <a:spcBef>
                <a:spcPts val="720"/>
              </a:spcBef>
              <a:spcAft>
                <a:spcPts val="0"/>
              </a:spcAft>
              <a:buClr>
                <a:schemeClr val="accent2"/>
              </a:buClr>
              <a:buSzPct val="100000"/>
              <a:buFont typeface="Arial"/>
              <a:buChar char="•"/>
            </a:pPr>
            <a:r>
              <a:rPr lang="en-US" sz="3600" b="0" i="0" u="none">
                <a:solidFill>
                  <a:schemeClr val="accent2"/>
                </a:solidFill>
                <a:latin typeface="Arial"/>
                <a:ea typeface="Arial"/>
                <a:cs typeface="Arial"/>
                <a:sym typeface="Arial"/>
              </a:rPr>
              <a:t>Provjeri je li glava pravilno zabačena i brada podignuta</a:t>
            </a:r>
          </a:p>
          <a:p>
            <a:pPr marL="342900" marR="0" lvl="0" indent="-342900" algn="l" rtl="0">
              <a:lnSpc>
                <a:spcPct val="90000"/>
              </a:lnSpc>
              <a:spcBef>
                <a:spcPts val="720"/>
              </a:spcBef>
              <a:spcAft>
                <a:spcPts val="0"/>
              </a:spcAft>
              <a:buClr>
                <a:schemeClr val="accent2"/>
              </a:buClr>
              <a:buSzPct val="100000"/>
              <a:buFont typeface="Arial"/>
              <a:buChar char="•"/>
            </a:pPr>
            <a:r>
              <a:rPr lang="en-US" sz="3600" b="0" i="0" u="none">
                <a:solidFill>
                  <a:schemeClr val="accent2"/>
                </a:solidFill>
                <a:latin typeface="Arial"/>
                <a:ea typeface="Arial"/>
                <a:cs typeface="Arial"/>
                <a:sym typeface="Arial"/>
              </a:rPr>
              <a:t>Ne pokušavaj primijeniti više od 2 upuha</a:t>
            </a:r>
          </a:p>
          <a:p>
            <a:pPr marL="342900" marR="0" lvl="0" indent="-342900" algn="l" rtl="0">
              <a:spcBef>
                <a:spcPts val="720"/>
              </a:spcBef>
              <a:spcAft>
                <a:spcPts val="0"/>
              </a:spcAft>
              <a:buClr>
                <a:schemeClr val="dk1"/>
              </a:buClr>
              <a:buSzPct val="100000"/>
              <a:buFont typeface="Arial"/>
              <a:buNone/>
            </a:pPr>
            <a:endParaRPr sz="3600" b="0" i="0" u="none">
              <a:solidFill>
                <a:schemeClr val="accent2"/>
              </a:solidFill>
              <a:latin typeface="Arial"/>
              <a:ea typeface="Arial"/>
              <a:cs typeface="Arial"/>
              <a:sym typeface="Arial"/>
            </a:endParaRPr>
          </a:p>
        </p:txBody>
      </p:sp>
      <p:pic>
        <p:nvPicPr>
          <p:cNvPr id="1075" name="Shape 1075"/>
          <p:cNvPicPr preferRelativeResize="0"/>
          <p:nvPr/>
        </p:nvPicPr>
        <p:blipFill rotWithShape="1">
          <a:blip r:embed="rId3">
            <a:alphaModFix/>
          </a:blip>
          <a:srcRect/>
          <a:stretch/>
        </p:blipFill>
        <p:spPr>
          <a:xfrm>
            <a:off x="0" y="3592512"/>
            <a:ext cx="4427537" cy="3265486"/>
          </a:xfrm>
          <a:prstGeom prst="rect">
            <a:avLst/>
          </a:prstGeom>
          <a:noFill/>
          <a:ln>
            <a:noFill/>
          </a:ln>
        </p:spPr>
      </p:pic>
    </p:spTree>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Shape 1081"/>
          <p:cNvSpPr txBox="1">
            <a:spLocks noGrp="1"/>
          </p:cNvSpPr>
          <p:nvPr>
            <p:ph type="title" idx="4294967295"/>
          </p:nvPr>
        </p:nvSpPr>
        <p:spPr>
          <a:xfrm>
            <a:off x="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DISTENZIJA ŽELUCA</a:t>
            </a:r>
          </a:p>
        </p:txBody>
      </p:sp>
      <p:sp>
        <p:nvSpPr>
          <p:cNvPr id="1082" name="Shape 1082"/>
          <p:cNvSpPr txBox="1">
            <a:spLocks noGrp="1"/>
          </p:cNvSpPr>
          <p:nvPr>
            <p:ph type="body" idx="4294967295"/>
          </p:nvPr>
        </p:nvSpPr>
        <p:spPr>
          <a:xfrm>
            <a:off x="0" y="1268412"/>
            <a:ext cx="9144000" cy="55895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Prilikom ventilacije zrak kroz jednjak ulazi u želudac – rastezanje</a:t>
            </a:r>
          </a:p>
          <a:p>
            <a:pPr marL="342900" marR="0" lvl="0" indent="-342900" algn="l" rtl="0">
              <a:lnSpc>
                <a:spcPct val="100000"/>
              </a:lnSpc>
              <a:spcBef>
                <a:spcPts val="800"/>
              </a:spcBef>
              <a:spcAft>
                <a:spcPts val="0"/>
              </a:spcAft>
              <a:buClr>
                <a:schemeClr val="accent2"/>
              </a:buClr>
              <a:buSzPct val="25000"/>
              <a:buFont typeface="Arial"/>
              <a:buNone/>
            </a:pPr>
            <a:r>
              <a:rPr lang="en-US" sz="4000" b="0" i="0" u="sng" strike="noStrike" cap="none">
                <a:solidFill>
                  <a:schemeClr val="accent2"/>
                </a:solidFill>
                <a:latin typeface="Arial"/>
                <a:ea typeface="Arial"/>
                <a:cs typeface="Arial"/>
                <a:sym typeface="Arial"/>
              </a:rPr>
              <a:t>RAZLOZI:</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Nedovoljno zabačena glava</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Nedovoljno stisnut nos</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Nema dobre hermatizacije</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Prebrza/prespora ventilacija</a:t>
            </a:r>
          </a:p>
          <a:p>
            <a:pPr marL="342900" marR="0" lvl="0" indent="-342900" algn="l" rtl="0">
              <a:lnSpc>
                <a:spcPct val="10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Najčešće kod djece →</a:t>
            </a:r>
          </a:p>
          <a:p>
            <a:pPr marL="342900" marR="0" lvl="0" indent="-342900" algn="l" rtl="0">
              <a:lnSpc>
                <a:spcPct val="100000"/>
              </a:lnSpc>
              <a:spcBef>
                <a:spcPts val="640"/>
              </a:spcBef>
              <a:spcAft>
                <a:spcPts val="0"/>
              </a:spcAft>
              <a:buClr>
                <a:schemeClr val="accent2"/>
              </a:buClr>
              <a:buSzPct val="25000"/>
              <a:buFont typeface="Arial"/>
              <a:buNone/>
            </a:pPr>
            <a:r>
              <a:rPr lang="en-US" sz="3200" b="0" i="0" u="none" strike="noStrike" cap="none">
                <a:solidFill>
                  <a:schemeClr val="accent2"/>
                </a:solidFill>
                <a:latin typeface="Arial"/>
                <a:ea typeface="Arial"/>
                <a:cs typeface="Arial"/>
                <a:sym typeface="Arial"/>
              </a:rPr>
              <a:t>  prejak zabačaj glave, presnažna ventilacija</a:t>
            </a:r>
          </a:p>
        </p:txBody>
      </p:sp>
      <p:pic>
        <p:nvPicPr>
          <p:cNvPr id="1083" name="Shape 1083" descr="regions"/>
          <p:cNvPicPr preferRelativeResize="0"/>
          <p:nvPr/>
        </p:nvPicPr>
        <p:blipFill rotWithShape="1">
          <a:blip r:embed="rId3">
            <a:alphaModFix/>
          </a:blip>
          <a:srcRect/>
          <a:stretch/>
        </p:blipFill>
        <p:spPr>
          <a:xfrm>
            <a:off x="5400675" y="2636836"/>
            <a:ext cx="3743324" cy="3743324"/>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Shape 1089"/>
          <p:cNvSpPr txBox="1">
            <a:spLocks noGrp="1"/>
          </p:cNvSpPr>
          <p:nvPr>
            <p:ph type="title"/>
          </p:nvPr>
        </p:nvSpPr>
        <p:spPr>
          <a:xfrm>
            <a:off x="457200" y="0"/>
            <a:ext cx="8229600" cy="90804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4400" b="1" i="0" u="none" strike="noStrike" cap="none">
                <a:solidFill>
                  <a:srgbClr val="FF0000"/>
                </a:solidFill>
                <a:latin typeface="Arial"/>
                <a:ea typeface="Arial"/>
                <a:cs typeface="Arial"/>
                <a:sym typeface="Arial"/>
              </a:rPr>
              <a:t>DISTENZIJA ŽELUCA</a:t>
            </a:r>
          </a:p>
        </p:txBody>
      </p:sp>
      <p:sp>
        <p:nvSpPr>
          <p:cNvPr id="1090" name="Shape 1090"/>
          <p:cNvSpPr txBox="1">
            <a:spLocks noGrp="1"/>
          </p:cNvSpPr>
          <p:nvPr>
            <p:ph type="body" idx="1"/>
          </p:nvPr>
        </p:nvSpPr>
        <p:spPr>
          <a:xfrm>
            <a:off x="0" y="765175"/>
            <a:ext cx="9144000" cy="6092825"/>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Arial"/>
              <a:buChar char="•"/>
            </a:pPr>
            <a:r>
              <a:rPr lang="en-US" sz="4000" b="0" i="0" u="none" strike="noStrike" cap="none">
                <a:solidFill>
                  <a:schemeClr val="accent2"/>
                </a:solidFill>
                <a:latin typeface="Arial"/>
                <a:ea typeface="Arial"/>
                <a:cs typeface="Arial"/>
                <a:sym typeface="Arial"/>
              </a:rPr>
              <a:t>VELIKA OPASNOST OD POVRAĆANJA I ASPIRACIJE!!!</a:t>
            </a:r>
          </a:p>
          <a:p>
            <a:pPr marL="342900" marR="0" lvl="0" indent="-342900" algn="l" rtl="0">
              <a:lnSpc>
                <a:spcPct val="9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90000"/>
              </a:lnSpc>
              <a:spcBef>
                <a:spcPts val="800"/>
              </a:spcBef>
              <a:spcAft>
                <a:spcPts val="0"/>
              </a:spcAft>
              <a:buClr>
                <a:schemeClr val="dk1"/>
              </a:buClr>
              <a:buSzPct val="100000"/>
              <a:buFont typeface="Arial"/>
              <a:buNone/>
            </a:pPr>
            <a:endParaRPr sz="4000" b="0" i="0" u="none" strike="noStrike" cap="none">
              <a:solidFill>
                <a:schemeClr val="accent2"/>
              </a:solidFill>
              <a:latin typeface="Arial"/>
              <a:ea typeface="Arial"/>
              <a:cs typeface="Arial"/>
              <a:sym typeface="Arial"/>
            </a:endParaRPr>
          </a:p>
          <a:p>
            <a:pPr marL="342900" marR="0" lvl="0" indent="-342900" algn="l" rtl="0">
              <a:lnSpc>
                <a:spcPct val="90000"/>
              </a:lnSpc>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a:p>
            <a:pPr marL="342900" marR="0" lvl="0" indent="-342900" algn="l" rtl="0">
              <a:lnSpc>
                <a:spcPct val="90000"/>
              </a:lnSpc>
              <a:spcBef>
                <a:spcPts val="640"/>
              </a:spcBef>
              <a:spcAft>
                <a:spcPts val="0"/>
              </a:spcAft>
              <a:buClr>
                <a:schemeClr val="dk1"/>
              </a:buClr>
              <a:buSzPct val="100000"/>
              <a:buFont typeface="Arial"/>
              <a:buNone/>
            </a:pPr>
            <a:endParaRPr sz="3200" b="0" i="0" u="none" strike="noStrike" cap="none">
              <a:solidFill>
                <a:schemeClr val="accent2"/>
              </a:solidFill>
              <a:latin typeface="Arial"/>
              <a:ea typeface="Arial"/>
              <a:cs typeface="Arial"/>
              <a:sym typeface="Arial"/>
            </a:endParaRP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Okreni žrtvu na bok</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Oslobodi dišne putove</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Pritisni na područje epigastrija</a:t>
            </a:r>
          </a:p>
          <a:p>
            <a:pPr marL="342900" marR="0" lvl="0" indent="-342900" algn="l" rtl="0">
              <a:lnSpc>
                <a:spcPct val="90000"/>
              </a:lnSpc>
              <a:spcBef>
                <a:spcPts val="640"/>
              </a:spcBef>
              <a:spcAft>
                <a:spcPts val="0"/>
              </a:spcAft>
              <a:buClr>
                <a:schemeClr val="accent2"/>
              </a:buClr>
              <a:buSzPct val="100000"/>
              <a:buFont typeface="Arial"/>
              <a:buChar char="•"/>
            </a:pPr>
            <a:r>
              <a:rPr lang="en-US" sz="3200" b="0" i="0" u="none" strike="noStrike" cap="none">
                <a:solidFill>
                  <a:schemeClr val="accent2"/>
                </a:solidFill>
                <a:latin typeface="Arial"/>
                <a:ea typeface="Arial"/>
                <a:cs typeface="Arial"/>
                <a:sym typeface="Arial"/>
              </a:rPr>
              <a:t>Pripremi aspirator</a:t>
            </a:r>
          </a:p>
        </p:txBody>
      </p:sp>
      <p:pic>
        <p:nvPicPr>
          <p:cNvPr id="1091" name="Shape 1091" descr="hwkb17_006_01"/>
          <p:cNvPicPr preferRelativeResize="0"/>
          <p:nvPr/>
        </p:nvPicPr>
        <p:blipFill rotWithShape="1">
          <a:blip r:embed="rId3">
            <a:alphaModFix/>
          </a:blip>
          <a:srcRect/>
          <a:stretch/>
        </p:blipFill>
        <p:spPr>
          <a:xfrm>
            <a:off x="4284662" y="2133600"/>
            <a:ext cx="4381500" cy="2857499"/>
          </a:xfrm>
          <a:prstGeom prst="rect">
            <a:avLst/>
          </a:prstGeom>
          <a:noFill/>
          <a:ln>
            <a:noFill/>
          </a:ln>
        </p:spPr>
      </p:pic>
      <p:pic>
        <p:nvPicPr>
          <p:cNvPr id="1092" name="Shape 1092"/>
          <p:cNvPicPr preferRelativeResize="0"/>
          <p:nvPr/>
        </p:nvPicPr>
        <p:blipFill rotWithShape="1">
          <a:blip r:embed="rId4">
            <a:alphaModFix/>
          </a:blip>
          <a:srcRect/>
          <a:stretch/>
        </p:blipFill>
        <p:spPr>
          <a:xfrm>
            <a:off x="539750" y="1916111"/>
            <a:ext cx="2357436" cy="2341562"/>
          </a:xfrm>
          <a:prstGeom prst="rect">
            <a:avLst/>
          </a:prstGeom>
          <a:noFill/>
          <a:ln>
            <a:noFill/>
          </a:ln>
        </p:spPr>
      </p:pic>
    </p:spTree>
  </p:cSld>
  <p:clrMapOvr>
    <a:masterClrMapping/>
  </p:clrMapOvr>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8818</Words>
  <Application>Microsoft Office PowerPoint</Application>
  <PresentationFormat>Prikaz na zaslonu (4:3)</PresentationFormat>
  <Paragraphs>1571</Paragraphs>
  <Slides>382</Slides>
  <Notes>382</Notes>
  <HiddenSlides>0</HiddenSlides>
  <MMClips>0</MMClips>
  <ScaleCrop>false</ScaleCrop>
  <HeadingPairs>
    <vt:vector size="6" baseType="variant">
      <vt:variant>
        <vt:lpstr>Korišteni fontovi</vt:lpstr>
      </vt:variant>
      <vt:variant>
        <vt:i4>2</vt:i4>
      </vt:variant>
      <vt:variant>
        <vt:lpstr>Tema</vt:lpstr>
      </vt:variant>
      <vt:variant>
        <vt:i4>14</vt:i4>
      </vt:variant>
      <vt:variant>
        <vt:lpstr>Naslovi slajdova</vt:lpstr>
      </vt:variant>
      <vt:variant>
        <vt:i4>382</vt:i4>
      </vt:variant>
    </vt:vector>
  </HeadingPairs>
  <TitlesOfParts>
    <vt:vector size="398" baseType="lpstr">
      <vt:lpstr>Arial</vt:lpstr>
      <vt:lpstr>Noto Sans Symbols</vt:lpstr>
      <vt:lpstr>2_Default Design</vt:lpstr>
      <vt:lpstr>12_Default Design</vt:lpstr>
      <vt:lpstr>6_Default Design</vt:lpstr>
      <vt:lpstr>7_Default Design</vt:lpstr>
      <vt:lpstr>4_Default Design</vt:lpstr>
      <vt:lpstr>13_Default Design</vt:lpstr>
      <vt:lpstr>1_Default Design</vt:lpstr>
      <vt:lpstr>Default Design</vt:lpstr>
      <vt:lpstr>3_Default Design</vt:lpstr>
      <vt:lpstr>5_Default Design</vt:lpstr>
      <vt:lpstr>8_Default Design</vt:lpstr>
      <vt:lpstr>9_Default Design</vt:lpstr>
      <vt:lpstr>10_Default Design</vt:lpstr>
      <vt:lpstr>11_Default Design</vt:lpstr>
      <vt:lpstr>PowerPoint prezentacija</vt:lpstr>
      <vt:lpstr>MEDICINSKE INTERVENCIJE</vt:lpstr>
      <vt:lpstr>DIJAGNOSTIČKI POSTUPAK</vt:lpstr>
      <vt:lpstr>PROVJERA SIGURNOSTI</vt:lpstr>
      <vt:lpstr>PROVJERA STANJA SVIJESTI</vt:lpstr>
      <vt:lpstr>ZOVI POMOĆ</vt:lpstr>
      <vt:lpstr>OTVORI DIŠNE PUTOVE</vt:lpstr>
      <vt:lpstr>PowerPoint prezentacija</vt:lpstr>
      <vt:lpstr>PowerPoint prezentacija</vt:lpstr>
      <vt:lpstr>PowerPoint prezentacija</vt:lpstr>
      <vt:lpstr>OTVARANJE DIŠNOG PUTA KOD OZLJEDE VRATNE KRALJEŽNICE</vt:lpstr>
      <vt:lpstr>PowerPoint prezentacija</vt:lpstr>
      <vt:lpstr>PROVJERA DISANJA</vt:lpstr>
      <vt:lpstr>PROVJERA DISANJA</vt:lpstr>
      <vt:lpstr>ZOVI  194 ili 112</vt:lpstr>
      <vt:lpstr>AKO OSOBA DIŠE →  BOČNI POLOŽAJ</vt:lpstr>
      <vt:lpstr>OZLIJEDA KRALJEŽNICE → IMOBILIZACIJA  </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Povreda kralježnice</vt:lpstr>
      <vt:lpstr>PowerPoint prezentacija</vt:lpstr>
      <vt:lpstr>PROVJERA RADA SRCA</vt:lpstr>
      <vt:lpstr>Radijalna arterija</vt:lpstr>
      <vt:lpstr>Stražnja tibijalna arterija</vt:lpstr>
      <vt:lpstr>Dorzalna arterija</vt:lpstr>
      <vt:lpstr>Brzina kapilarnog punjenja</vt:lpstr>
      <vt:lpstr>RR</vt:lpstr>
      <vt:lpstr>UOČAVANJE KRVARENJA</vt:lpstr>
      <vt:lpstr>OSTALE OZLIJEDE</vt:lpstr>
      <vt:lpstr>PowerPoint prezentacija</vt:lpstr>
      <vt:lpstr>PowerPoint prezentacija</vt:lpstr>
      <vt:lpstr>PowerPoint prezentacija</vt:lpstr>
      <vt:lpstr>PowerPoint prezentacija</vt:lpstr>
      <vt:lpstr>PRIPREMA BOLESNIKA ZA PRIJEVOZ</vt:lpstr>
      <vt:lpstr>Vakuumski madrac </vt:lpstr>
      <vt:lpstr>PowerPoint prezentacija</vt:lpstr>
      <vt:lpstr>najbrža i najhumanija metoda imobilizacije kod transporta pacijenata </vt:lpstr>
      <vt:lpstr>nosila</vt:lpstr>
      <vt:lpstr>POLOŽAJ BOLESNIKA</vt:lpstr>
      <vt:lpstr>Ozljeda kralježnice</vt:lpstr>
      <vt:lpstr>Autotransfuzijski položaj</vt:lpstr>
      <vt:lpstr>Ozlijeda prsnog koša, plućni i srčani bolesnici</vt:lpstr>
      <vt:lpstr>Ozljeda trbuha</vt:lpstr>
      <vt:lpstr>Ozljeda zdjelice</vt:lpstr>
      <vt:lpstr>Bez svijesti</vt:lpstr>
      <vt:lpstr>KARDIOPULMONALNA REANIMACIJA</vt:lpstr>
      <vt:lpstr>KARDIOPULMONALNA REANIMACIJA</vt:lpstr>
      <vt:lpstr>PowerPoint prezentacija</vt:lpstr>
      <vt:lpstr>KARDIOPULMONALNA REANIMACIJA</vt:lpstr>
      <vt:lpstr>KARDIOPULMONALNA REANIMACIJA</vt:lpstr>
      <vt:lpstr>ZAPOČNI KPR ODMAH!!!</vt:lpstr>
      <vt:lpstr>ČAK I S USPJEŠNOM KPR, VEĆINA NEĆE PREŽIVJETI BEZ NAPREDNOG ODRŽAVANJA ŽIVOTA</vt:lpstr>
      <vt:lpstr>LANAC PREŽIVLJAVANJA</vt:lpstr>
      <vt:lpstr>PowerPoint prezentacija</vt:lpstr>
      <vt:lpstr>                 SIGURAN PRISTUP!</vt:lpstr>
      <vt:lpstr>                 SIGURAN PRISTUP!</vt:lpstr>
      <vt:lpstr>PROVJERI ODGOVOR </vt:lpstr>
      <vt:lpstr>PROVJERI ODGOVOR </vt:lpstr>
      <vt:lpstr>Ako NE odgovora ZOVI POMOĆ </vt:lpstr>
      <vt:lpstr>OTVORI dišni PUT</vt:lpstr>
      <vt:lpstr>  OTVORI dišni PUT</vt:lpstr>
      <vt:lpstr>OTVORI dišni PUT</vt:lpstr>
      <vt:lpstr>PROVJERI DISANJE</vt:lpstr>
      <vt:lpstr>PROVJERI DISANJE</vt:lpstr>
      <vt:lpstr>PROVJERI DISANJE</vt:lpstr>
      <vt:lpstr>PROVJERI DISANJE</vt:lpstr>
      <vt:lpstr>PROVJERI DISANJE</vt:lpstr>
      <vt:lpstr>PROVJERI DISANJE</vt:lpstr>
      <vt:lpstr>            AGONALNO DISANJE</vt:lpstr>
      <vt:lpstr>PowerPoint prezentacija</vt:lpstr>
      <vt:lpstr>30 KOMPRESIJA NA PRSNU KOST</vt:lpstr>
      <vt:lpstr>30 KOMPRESIJA NA PRSNU KOST</vt:lpstr>
      <vt:lpstr>30 KOMPRESIJA NA PRSNU KOST</vt:lpstr>
      <vt:lpstr>30 KOMPRESIJA NA PRSNU KOST</vt:lpstr>
      <vt:lpstr>30 KOMPRESIJA NA PRSNU KOST</vt:lpstr>
      <vt:lpstr>UMJETNO DISANJE</vt:lpstr>
      <vt:lpstr>UMJETNO DISANJE</vt:lpstr>
      <vt:lpstr>UMJETNO DISANJE</vt:lpstr>
      <vt:lpstr>UMJETNO DISANJE</vt:lpstr>
      <vt:lpstr>UMJETNO DISANJE  S POMAGALIMA</vt:lpstr>
      <vt:lpstr>POSTAVLJANJE OROFARINGEALNOG TUBUSA</vt:lpstr>
      <vt:lpstr>POSTAVLJANJE OROFARINGEALNOG TUBUSA</vt:lpstr>
      <vt:lpstr>POSTAVLJANJE OROFARINGEALNOG TUBUSA postavi tubus</vt:lpstr>
      <vt:lpstr>UMJETNO DISANJE  S POMAGALIMA</vt:lpstr>
      <vt:lpstr>UMJETNO DISANJE  S POMAGALIMA</vt:lpstr>
      <vt:lpstr>DISANJE S RUČNIM RESPIRATOROM </vt:lpstr>
      <vt:lpstr>UMJETNO DISANJE  S POMAGALIMA</vt:lpstr>
      <vt:lpstr>UMJETNO DISANJE  BEZ POMAGALA</vt:lpstr>
      <vt:lpstr>UMJETNO DISANJE  BEZ POMAGALA</vt:lpstr>
      <vt:lpstr>UMJETNO DISANJE  BEZ POMAGALA</vt:lpstr>
      <vt:lpstr>UMJETNO DISANJE  BEZ POMAGALA</vt:lpstr>
      <vt:lpstr>UMJETNO DISANJE – PRSNI KOŠ SE NE DIŽE</vt:lpstr>
      <vt:lpstr>DISTENZIJA ŽELUCA</vt:lpstr>
      <vt:lpstr>DISTENZIJA ŽELUCA</vt:lpstr>
      <vt:lpstr>NASTAVI KPR</vt:lpstr>
      <vt:lpstr>NASTAVI KPR</vt:lpstr>
      <vt:lpstr>KPR SAMO VANJSKOM MASAŽOM SRCA</vt:lpstr>
      <vt:lpstr>KPR SE NASTAVLJA</vt:lpstr>
      <vt:lpstr>DEFIBRILACIJA</vt:lpstr>
      <vt:lpstr>DEFIBRILACIJA</vt:lpstr>
      <vt:lpstr>DEFIBRILACIJA</vt:lpstr>
      <vt:lpstr>DEFIBRILACIJA</vt:lpstr>
      <vt:lpstr>DEFIBRILACIJA</vt:lpstr>
      <vt:lpstr>DEFIBRILACIJA</vt:lpstr>
      <vt:lpstr>DEFIBRILACIJA</vt:lpstr>
      <vt:lpstr>DEFIBRILACIJA</vt:lpstr>
      <vt:lpstr>PowerPoint prezentacija</vt:lpstr>
      <vt:lpstr>AUTOMATSKI VANJSKI DEFIBRILATOR (AED)</vt:lpstr>
      <vt:lpstr>JASTUČIĆE S ELEKTRODAMA ZALIJEPITE NA PRSNI KOŠ</vt:lpstr>
      <vt:lpstr>BUDITE SIGURNI DA NITKO NIJE U KONTAKTU S UNESREĆENIM KADA AED ANALIZIRA RITAM </vt:lpstr>
      <vt:lpstr>NAZNAČEN UDAR</vt:lpstr>
      <vt:lpstr>ŠOK JE ISPORUČEN, NASTAVITE PREMA GLASOVNIM/ZNAKOVNIM UPUTAMA </vt:lpstr>
      <vt:lpstr>ŠOK NIJE SAVJETOVAN, NASTAVITE PREMA GLASOVNIM/ZNAKOVNIM UPUTAMA </vt:lpstr>
      <vt:lpstr>PREDNOST SAMOLJEPLJIVIH ELEKTRODA</vt:lpstr>
      <vt:lpstr>STANDARDNI RUČNI DEFIBRILATOR</vt:lpstr>
      <vt:lpstr>PREKORDIJALNI UDARAC</vt:lpstr>
      <vt:lpstr>AKO ŽRTVA POČNE NORMALNO DISATI SMJESTITE JE U  BOČNI POLOŽAJ</vt:lpstr>
      <vt:lpstr>PowerPoint prezentacija</vt:lpstr>
      <vt:lpstr>PowerPoint prezentacija</vt:lpstr>
      <vt:lpstr>KOGA NE REANIMIRAMO?</vt:lpstr>
      <vt:lpstr>REANIMACIJA DJECE</vt:lpstr>
      <vt:lpstr>PowerPoint prezentacija</vt:lpstr>
      <vt:lpstr>SPAŠAVATELJI-LAICI</vt:lpstr>
      <vt:lpstr>DVA ILI VIŠE SPAŠAVATELJA</vt:lpstr>
      <vt:lpstr>TEHNIKA VANJSKE MASAŽE SRCA </vt:lpstr>
      <vt:lpstr>TEHNIKA VANJSKE MASAŽE SRCA</vt:lpstr>
      <vt:lpstr>TEHNIKA VANJSKE MASAŽE SRCA</vt:lpstr>
      <vt:lpstr>PowerPoint prezentacija</vt:lpstr>
      <vt:lpstr>PowerPoint prezentacija</vt:lpstr>
      <vt:lpstr>2. PROVJERITE REAGIRA LI DIJETE  </vt:lpstr>
      <vt:lpstr>PowerPoint prezentacija</vt:lpstr>
      <vt:lpstr>PowerPoint prezentacija</vt:lpstr>
      <vt:lpstr>3b. AKO DIJETE NE REAGIRA</vt:lpstr>
      <vt:lpstr>glasno pozovite pomoć</vt:lpstr>
      <vt:lpstr>otvorite dišne putove djeteta zabacivanjem glave i podizanjem brade  </vt:lpstr>
      <vt:lpstr>PowerPoint prezentacija</vt:lpstr>
      <vt:lpstr>4. ODRŽAVAJUĆI DIŠNE PUTOVE OTVORENIMA</vt:lpstr>
      <vt:lpstr>5a. AKO DIJETE DIŠE NORMALNO</vt:lpstr>
      <vt:lpstr>5b. AKO DIJETE NE DIŠE ILI DIŠE AGONALNO (rijetko, nepravilno disanje) </vt:lpstr>
      <vt:lpstr>AKO DIJETE NE DIŠE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6. PROCJENA CIRKULACIJE DJETETA </vt:lpstr>
      <vt:lpstr>Provjera pulsa</vt:lpstr>
      <vt:lpstr>Provjera pulsa</vt:lpstr>
      <vt:lpstr>7a. AKO STE SIGURNO OTKRILI ZNAKOVE CIRKULACIJE UNUTAR 10 SEKUNDI </vt:lpstr>
      <vt:lpstr>7b. AKO NEMA ZNAKOVA CIRKULACIJE ILI PULSA </vt:lpstr>
      <vt:lpstr>Vanjska masaža srca kod dojenčadi – jedan spasitelj </vt:lpstr>
      <vt:lpstr>Vanjska masaža srca kod dojenčadi – više spasitelja</vt:lpstr>
      <vt:lpstr>PowerPoint prezentacija</vt:lpstr>
      <vt:lpstr>PowerPoint prezentacija</vt:lpstr>
      <vt:lpstr>Vanjska masaža srca kod djece iznad 1 godine </vt:lpstr>
      <vt:lpstr>8. NASTAVITE REANIMACIJU SVE DOK</vt:lpstr>
      <vt:lpstr>KADA POZVATI POMOĆ? </vt:lpstr>
      <vt:lpstr>GUŠENJE</vt:lpstr>
      <vt:lpstr>HEIMLICHOV ZNAK</vt:lpstr>
      <vt:lpstr>GUŠENJE HRANOM </vt:lpstr>
      <vt:lpstr>GUŠENJE</vt:lpstr>
      <vt:lpstr>OPĆI ZNAKOVI GUŠENJA</vt:lpstr>
      <vt:lpstr>ZNAKOVI LAKŠE OPSTRUKCIJE DIŠNOG PUTA</vt:lpstr>
      <vt:lpstr>ZNAKOVI TEŽE OPSTRUKCIJE DIŠNOG PUTA</vt:lpstr>
      <vt:lpstr>REDOSLIJED POSTUPAKA PRI GUŠENJU ODRASLIH (i djece nakon godine dana života)</vt:lpstr>
      <vt:lpstr>Ako je žrtva pri svijesti i pokazuje znakove teže opstrukcije dišnog puta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Heimlichov hvat kod osobe koja leži (s ili bez svijesti) </vt:lpstr>
      <vt:lpstr>PowerPoint prezentacija</vt:lpstr>
      <vt:lpstr>Heimlichov hvat kod djece od godine dana</vt:lpstr>
      <vt:lpstr>Heimlichov hvat kod djece do godine dana </vt:lpstr>
      <vt:lpstr>PowerPoint prezentacija</vt:lpstr>
      <vt:lpstr>Ako strano tijelo nije izbačeno</vt:lpstr>
      <vt:lpstr>PowerPoint prezentacija</vt:lpstr>
      <vt:lpstr>PowerPoint prezentacija</vt:lpstr>
      <vt:lpstr>Ako dijete izgubi svijest</vt:lpstr>
      <vt:lpstr>Heimlichov hvat kao samopomoć </vt:lpstr>
      <vt:lpstr>PowerPoint prezentacija</vt:lpstr>
      <vt:lpstr>PowerPoint prezentacija</vt:lpstr>
      <vt:lpstr>HEIMLICHOV HVAT KOD TRUDNICA (i gojaznih)</vt:lpstr>
      <vt:lpstr>PowerPoint prezentacija</vt:lpstr>
      <vt:lpstr>KOMPLKACIJE</vt:lpstr>
      <vt:lpstr>KOMPLKACIJE</vt:lpstr>
      <vt:lpstr>KRVARENJA</vt:lpstr>
      <vt:lpstr>PowerPoint prezentacija</vt:lpstr>
      <vt:lpstr>PowerPoint prezentacija</vt:lpstr>
      <vt:lpstr>PowerPoint prezentacija</vt:lpstr>
      <vt:lpstr>PowerPoint prezentacija</vt:lpstr>
      <vt:lpstr>KRVNE ŽILE</vt:lpstr>
      <vt:lpstr>PowerPoint prezentacija</vt:lpstr>
      <vt:lpstr>PowerPoint prezentacija</vt:lpstr>
      <vt:lpstr>PowerPoint prezentacija</vt:lpstr>
      <vt:lpstr>PowerPoint prezentacija</vt:lpstr>
      <vt:lpstr>PowerPoint prezentacija</vt:lpstr>
      <vt:lpstr>KOLIČINA KRVI</vt:lpstr>
      <vt:lpstr>PREMA MJESTU</vt:lpstr>
      <vt:lpstr>UNUTARNJA KRVARENJA S IZLASKOM KRVI NA TJELESNE OTVORE </vt:lpstr>
      <vt:lpstr>PowerPoint prezentacija</vt:lpstr>
      <vt:lpstr>PowerPoint prezentacija</vt:lpstr>
      <vt:lpstr>PowerPoint prezentacija</vt:lpstr>
      <vt:lpstr>UNUTARNJA KRVARENJA BEZ IZLASKA KRVI NA TJELESNE OTVORE </vt:lpstr>
      <vt:lpstr>PowerPoint prezentacija</vt:lpstr>
      <vt:lpstr>PowerPoint prezentacija</vt:lpstr>
      <vt:lpstr>PowerPoint prezentacija</vt:lpstr>
      <vt:lpstr>ZNAKOVI ISKRVARENJA </vt:lpstr>
      <vt:lpstr>PowerPoint prezentacija</vt:lpstr>
      <vt:lpstr>PowerPoint prezentacija</vt:lpstr>
      <vt:lpstr>POSTUPAK </vt:lpstr>
      <vt:lpstr>PowerPoint prezentacija</vt:lpstr>
      <vt:lpstr>POSTUPCI ZAUSTAVLJANJA VANJSKOG KRVARENJA </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PRIMJER </vt:lpstr>
      <vt:lpstr>PowerPoint prezentacija</vt:lpstr>
      <vt:lpstr>S obzirom na vrstu oštećene krvne žile</vt:lpstr>
      <vt:lpstr>PowerPoint prezentacija</vt:lpstr>
      <vt:lpstr>PowerPoint prezentacija</vt:lpstr>
      <vt:lpstr>KRVARENJE IZ NOSA - EPISTAKSA</vt:lpstr>
      <vt:lpstr>PowerPoint prezentacija</vt:lpstr>
      <vt:lpstr>PowerPoint prezentacija</vt:lpstr>
      <vt:lpstr>Skidanje zaštitne kacige</vt:lpstr>
      <vt:lpstr>Skidanje zaštitne kacige</vt:lpstr>
      <vt:lpstr>Skidanje zaštitne kacige</vt:lpstr>
      <vt:lpstr>Skidanje zaštitne kacige</vt:lpstr>
      <vt:lpstr>Skidanje zaštitne kacige</vt:lpstr>
      <vt:lpstr>Skidanje zaštitne kacige</vt:lpstr>
      <vt:lpstr>Skidanje zaštitne kacige</vt:lpstr>
      <vt:lpstr>Skidanje zaštitne kacige</vt:lpstr>
      <vt:lpstr>O Z LJ E D E – T R A U M E </vt:lpstr>
      <vt:lpstr>Podjela ozljeda prema uzroku</vt:lpstr>
      <vt:lpstr>MEHANIČKE OZLJEDE</vt:lpstr>
      <vt:lpstr>ZATVORENE OZLJEDE</vt:lpstr>
      <vt:lpstr>PowerPoint prezentacija</vt:lpstr>
      <vt:lpstr>PowerPoint prezentacija</vt:lpstr>
      <vt:lpstr>POTRES TKIVA ILI ORGANA - COMMOTIO</vt:lpstr>
      <vt:lpstr>PowerPoint prezentacija</vt:lpstr>
      <vt:lpstr>NAGNJEČENJE - CONTUSIO</vt:lpstr>
      <vt:lpstr>PowerPoint prezentacija</vt:lpstr>
      <vt:lpstr>PowerPoint prezentacija</vt:lpstr>
      <vt:lpstr>PowerPoint prezentacija</vt:lpstr>
      <vt:lpstr>GNJEČNE OZLJEDE –  CRUSH SINDROM</vt:lpstr>
      <vt:lpstr>PowerPoint prezentacija</vt:lpstr>
      <vt:lpstr>PowerPoint prezentacija</vt:lpstr>
      <vt:lpstr>PowerPoint prezentacija</vt:lpstr>
      <vt:lpstr>Znakovi i simptomi</vt:lpstr>
      <vt:lpstr>Postupak</vt:lpstr>
      <vt:lpstr>PowerPoint prezentacija</vt:lpstr>
      <vt:lpstr>OZLJEDE UDAROM - BLAST</vt:lpstr>
      <vt:lpstr> </vt:lpstr>
      <vt:lpstr>Postupak </vt:lpstr>
      <vt:lpstr>OTVORENE OZLJEDE – RANE  </vt:lpstr>
      <vt:lpstr>PowerPoint prezentacija</vt:lpstr>
      <vt:lpstr>Prva pomoć (pomoć na mjestu  ozljeđivanja)</vt:lpstr>
      <vt:lpstr>OZLJEDE GLAVE</vt:lpstr>
      <vt:lpstr>PowerPoint prezentacija</vt:lpstr>
      <vt:lpstr>Prijelom baze lubanje</vt:lpstr>
      <vt:lpstr>PowerPoint prezentacija</vt:lpstr>
      <vt:lpstr>Battleov znak</vt:lpstr>
      <vt:lpstr>Rakunove  oči</vt:lpstr>
      <vt:lpstr>Krv i likvor iz uha</vt:lpstr>
      <vt:lpstr>Likvor iz nosa</vt:lpstr>
      <vt:lpstr>PowerPoint prezentacija</vt:lpstr>
      <vt:lpstr>POTRES MOZGA</vt:lpstr>
      <vt:lpstr>PowerPoint prezentacija</vt:lpstr>
      <vt:lpstr>KONTUZIJA MOZGA</vt:lpstr>
      <vt:lpstr>PowerPoint prezentacija</vt:lpstr>
      <vt:lpstr>SUBARAHNOIDALNO KRVARENJE</vt:lpstr>
      <vt:lpstr>PowerPoint prezentacija</vt:lpstr>
      <vt:lpstr>EPIDURALNO KRVARENJE</vt:lpstr>
      <vt:lpstr>PowerPoint prezentacija</vt:lpstr>
      <vt:lpstr>PowerPoint prezentacija</vt:lpstr>
      <vt:lpstr>SUBDURALNO KRVARENJE</vt:lpstr>
      <vt:lpstr>PowerPoint prezentacija</vt:lpstr>
      <vt:lpstr>INTRACEREBRALNO KRVARENJE</vt:lpstr>
      <vt:lpstr>PowerPoint prezentacija</vt:lpstr>
      <vt:lpstr>PowerPoint prezentacija</vt:lpstr>
      <vt:lpstr>PowerPoint prezentacija</vt:lpstr>
      <vt:lpstr>PNEUMOTORAKS</vt:lpstr>
      <vt:lpstr>PowerPoint prezentacija</vt:lpstr>
      <vt:lpstr>PowerPoint prezentacija</vt:lpstr>
      <vt:lpstr>ZBRINJAVANJE OTVORENE OZLJEDE PRSNOG KOŠA - POSTUPAK:  </vt:lpstr>
      <vt:lpstr>PowerPoint prezentacija</vt:lpstr>
      <vt:lpstr>Nepropusni pokrov</vt:lpstr>
      <vt:lpstr>Tenzijski pneumotoraks</vt:lpstr>
      <vt:lpstr>PowerPoint prezentacija</vt:lpstr>
      <vt:lpstr>OPEKLINE</vt:lpstr>
      <vt:lpstr>Stupnjevi</vt:lpstr>
      <vt:lpstr>Stupnjevi</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Procjena postotka površine opečene kože (pravilo devetke) </vt:lpstr>
      <vt:lpstr>PowerPoint prezentacija</vt:lpstr>
      <vt:lpstr>PowerPoint prezentacija</vt:lpstr>
      <vt:lpstr>Prva pomoć </vt:lpstr>
      <vt:lpstr>PowerPoint prezentacija</vt:lpstr>
      <vt:lpstr>GAŠENJE VATRE NA ČOVJEKU </vt:lpstr>
      <vt:lpstr>PowerPoint prezentacija</vt:lpstr>
      <vt:lpstr>PowerPoint prezentacija</vt:lpstr>
      <vt:lpstr>PowerPoint prezentacija</vt:lpstr>
      <vt:lpstr>PowerPoint prezentacija</vt:lpstr>
      <vt:lpstr>PowerPoint prezentacija</vt:lpstr>
      <vt:lpstr>POTHLAĐENOST</vt:lpstr>
      <vt:lpstr>PowerPoint prezentacija</vt:lpstr>
      <vt:lpstr>Znakovi pothlađivanja</vt:lpstr>
      <vt:lpstr>PowerPoint prezentacija</vt:lpstr>
      <vt:lpstr>PowerPoint prezentacija</vt:lpstr>
      <vt:lpstr>PowerPoint prezentacija</vt:lpstr>
      <vt:lpstr>POSTUPAK</vt:lpstr>
      <vt:lpstr>PowerPoint prezentacija</vt:lpstr>
      <vt:lpstr>PowerPoint prezentacija</vt:lpstr>
      <vt:lpstr>PowerPoint prezentacija</vt:lpstr>
      <vt:lpstr>PowerPoint prezentacija</vt:lpstr>
      <vt:lpstr>PowerPoint prezentacija</vt:lpstr>
      <vt:lpstr>PowerPoint prezentacija</vt:lpstr>
      <vt:lpstr>UDAR STRUJE </vt:lpstr>
      <vt:lpstr>PowerPoint prezentacija</vt:lpstr>
      <vt:lpstr>PowerPoint prezentacija</vt:lpstr>
      <vt:lpstr>PowerPoint prezentacija</vt:lpstr>
      <vt:lpstr>POSTUPAK </vt:lpstr>
      <vt:lpstr>PowerPoint prezentacija</vt:lpstr>
      <vt:lpstr>PowerPoint prezentacija</vt:lpstr>
      <vt:lpstr>PowerPoint prezentacija</vt:lpstr>
      <vt:lpstr>UDAR GROMA</vt:lpstr>
      <vt:lpstr>PowerPoint prezentacija</vt:lpstr>
      <vt:lpstr>PowerPoint prezentacija</vt:lpstr>
      <vt:lpstr>PowerPoint prezentacija</vt:lpstr>
      <vt:lpstr>Simptomi i znakovi </vt:lpstr>
      <vt:lpstr>PowerPoint prezentacija</vt:lpstr>
      <vt:lpstr>PowerPoint prezentacija</vt:lpstr>
      <vt:lpstr>PowerPoint prezentacija</vt:lpstr>
      <vt:lpstr>Postupak</vt:lpstr>
      <vt:lpstr>PowerPoint prezentacija</vt:lpstr>
      <vt:lpstr>PowerPoint prezentacija</vt:lpstr>
      <vt:lpstr>PowerPoint prezentacija</vt:lpstr>
      <vt:lpstr>Kako izbjeći udar groma</vt:lpstr>
      <vt:lpstr>PowerPoint prezentacija</vt:lpstr>
      <vt:lpstr>PowerPoint prezentacija</vt:lpstr>
      <vt:lpstr>PowerPoint prezentacija</vt:lpstr>
      <vt:lpstr>PowerPoint prezentacija</vt:lpstr>
      <vt:lpstr>PowerPoint prezentacija</vt:lpstr>
      <vt:lpstr>PowerPoint prezentacija</vt:lpstr>
      <vt:lpstr>Zanimljivosti</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MEDICINSKE INTERVENCIJE</dc:title>
  <dc:creator>Korisnik</dc:creator>
  <cp:lastModifiedBy>Korisnik</cp:lastModifiedBy>
  <cp:revision>4</cp:revision>
  <dcterms:modified xsi:type="dcterms:W3CDTF">2020-05-28T15:52:50Z</dcterms:modified>
</cp:coreProperties>
</file>