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A75EF-6B0F-A30C-38E2-18C78B48AE8C}" v="50" dt="2020-05-22T07:52:09.201"/>
    <p1510:client id="{D8432654-50B2-4AF5-CC78-0A017395AE35}" v="66" dt="2020-05-22T07:55:14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c353668be9e7ddd2e199f4f8461f368821f8365fb83d520005600edc2cdd7bc::" providerId="AD" clId="Web-{D8432654-50B2-4AF5-CC78-0A017395AE35}"/>
    <pc:docChg chg="modSld">
      <pc:chgData name="Guest User" userId="S::urn:spo:anon#2c353668be9e7ddd2e199f4f8461f368821f8365fb83d520005600edc2cdd7bc::" providerId="AD" clId="Web-{D8432654-50B2-4AF5-CC78-0A017395AE35}" dt="2020-05-22T07:55:14.456" v="65" actId="20577"/>
      <pc:docMkLst>
        <pc:docMk/>
      </pc:docMkLst>
      <pc:sldChg chg="modSp">
        <pc:chgData name="Guest User" userId="S::urn:spo:anon#2c353668be9e7ddd2e199f4f8461f368821f8365fb83d520005600edc2cdd7bc::" providerId="AD" clId="Web-{D8432654-50B2-4AF5-CC78-0A017395AE35}" dt="2020-05-22T07:55:14.456" v="65" actId="20577"/>
        <pc:sldMkLst>
          <pc:docMk/>
          <pc:sldMk cId="3005831904" sldId="256"/>
        </pc:sldMkLst>
        <pc:spChg chg="mod">
          <ac:chgData name="Guest User" userId="S::urn:spo:anon#2c353668be9e7ddd2e199f4f8461f368821f8365fb83d520005600edc2cdd7bc::" providerId="AD" clId="Web-{D8432654-50B2-4AF5-CC78-0A017395AE35}" dt="2020-05-22T07:55:09.566" v="62" actId="20577"/>
          <ac:spMkLst>
            <pc:docMk/>
            <pc:sldMk cId="3005831904" sldId="256"/>
            <ac:spMk id="2" creationId="{00000000-0000-0000-0000-000000000000}"/>
          </ac:spMkLst>
        </pc:spChg>
        <pc:spChg chg="mod">
          <ac:chgData name="Guest User" userId="S::urn:spo:anon#2c353668be9e7ddd2e199f4f8461f368821f8365fb83d520005600edc2cdd7bc::" providerId="AD" clId="Web-{D8432654-50B2-4AF5-CC78-0A017395AE35}" dt="2020-05-22T07:55:14.456" v="65" actId="20577"/>
          <ac:spMkLst>
            <pc:docMk/>
            <pc:sldMk cId="3005831904" sldId="256"/>
            <ac:spMk id="3" creationId="{00000000-0000-0000-0000-000000000000}"/>
          </ac:spMkLst>
        </pc:spChg>
      </pc:sldChg>
    </pc:docChg>
  </pc:docChgLst>
  <pc:docChgLst>
    <pc:chgData name="Guest User" userId="S::urn:spo:anon#2c353668be9e7ddd2e199f4f8461f368821f8365fb83d520005600edc2cdd7bc::" providerId="AD" clId="Web-{79BA75EF-6B0F-A30C-38E2-18C78B48AE8C}"/>
    <pc:docChg chg="modSld">
      <pc:chgData name="Guest User" userId="S::urn:spo:anon#2c353668be9e7ddd2e199f4f8461f368821f8365fb83d520005600edc2cdd7bc::" providerId="AD" clId="Web-{79BA75EF-6B0F-A30C-38E2-18C78B48AE8C}" dt="2020-05-22T07:52:09.201" v="49" actId="20577"/>
      <pc:docMkLst>
        <pc:docMk/>
      </pc:docMkLst>
      <pc:sldChg chg="modSp">
        <pc:chgData name="Guest User" userId="S::urn:spo:anon#2c353668be9e7ddd2e199f4f8461f368821f8365fb83d520005600edc2cdd7bc::" providerId="AD" clId="Web-{79BA75EF-6B0F-A30C-38E2-18C78B48AE8C}" dt="2020-05-22T07:52:09.201" v="49" actId="20577"/>
        <pc:sldMkLst>
          <pc:docMk/>
          <pc:sldMk cId="3005831904" sldId="256"/>
        </pc:sldMkLst>
        <pc:spChg chg="mod">
          <ac:chgData name="Guest User" userId="S::urn:spo:anon#2c353668be9e7ddd2e199f4f8461f368821f8365fb83d520005600edc2cdd7bc::" providerId="AD" clId="Web-{79BA75EF-6B0F-A30C-38E2-18C78B48AE8C}" dt="2020-05-22T07:52:09.201" v="49" actId="20577"/>
          <ac:spMkLst>
            <pc:docMk/>
            <pc:sldMk cId="3005831904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jeni pravokut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20" name="Podnaslov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/>
              <a:t>Uredite stil podnaslova matrice</a:t>
            </a:r>
            <a:endParaRPr kumimoji="0" lang="en-US"/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jeni pravokut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jeni pravokut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s jednim zaobljenim kut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/>
              <a:t>Kliknite ikonu da biste dodali  sliku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jeni pravokut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zervirano mjesto naslova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hr-HR"/>
              <a:t>Uredite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15FE08-8823-4DDE-9591-59D29975B2AA}" type="datetimeFigureOut">
              <a:rPr lang="hr-HR" smtClean="0"/>
              <a:t>22.5.2020.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28102F-EBFB-434F-B580-8C77188D6C2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RkXOui-sV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3028318"/>
          </a:xfrm>
        </p:spPr>
        <p:txBody>
          <a:bodyPr>
            <a:normAutofit fontScale="90000"/>
          </a:bodyPr>
          <a:lstStyle/>
          <a:p>
            <a:r>
              <a:rPr lang="hr-HR" sz="3100" b="0" dirty="0">
                <a:effectLst/>
              </a:rPr>
              <a:t>Škola za medicinske sestre Vinogradska</a:t>
            </a:r>
            <a:br>
              <a:rPr lang="hr-HR" sz="3100" b="0" dirty="0">
                <a:solidFill>
                  <a:schemeClr val="tx1"/>
                </a:solidFill>
                <a:effectLst/>
              </a:rPr>
            </a:br>
            <a:r>
              <a:rPr lang="hr-HR" sz="3600" b="0" dirty="0">
                <a:solidFill>
                  <a:schemeClr val="tx1"/>
                </a:solidFill>
                <a:effectLst/>
              </a:rPr>
              <a:t>Profesionalna komunikacija u </a:t>
            </a:r>
            <a:br>
              <a:rPr lang="hr-HR" sz="3600" b="0" dirty="0">
                <a:solidFill>
                  <a:schemeClr val="tx1"/>
                </a:solidFill>
                <a:effectLst/>
              </a:rPr>
            </a:br>
            <a:r>
              <a:rPr lang="hr-HR" sz="3600" b="0" dirty="0">
                <a:solidFill>
                  <a:schemeClr val="tx1"/>
                </a:solidFill>
                <a:effectLst/>
              </a:rPr>
              <a:t>sestrinstvu</a:t>
            </a:r>
            <a:br>
              <a:rPr lang="hr-HR" sz="3600" b="0" dirty="0">
                <a:solidFill>
                  <a:schemeClr val="tx1"/>
                </a:solidFill>
                <a:effectLst/>
                <a:ea typeface="Verdana"/>
              </a:rPr>
            </a:br>
            <a:br>
              <a:rPr lang="hr-HR" sz="3600" b="0" dirty="0">
                <a:effectLst/>
              </a:rPr>
            </a:br>
            <a:r>
              <a:rPr lang="hr-HR" dirty="0">
                <a:solidFill>
                  <a:srgbClr val="FF8D3E"/>
                </a:solidFill>
              </a:rPr>
              <a:t>NENASILNO</a:t>
            </a:r>
            <a:r>
              <a:rPr lang="hr-HR" dirty="0"/>
              <a:t> RJEŠAVANJE SUKOBA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vert="horz" lIns="182880" tIns="0" anchor="t">
            <a:noAutofit/>
          </a:bodyPr>
          <a:lstStyle/>
          <a:p>
            <a:pPr marL="36195"/>
            <a:endParaRPr lang="hr-HR" dirty="0"/>
          </a:p>
          <a:p>
            <a:pPr marL="36195"/>
            <a:endParaRPr lang="hr-HR" dirty="0"/>
          </a:p>
          <a:p>
            <a:pPr marL="36195"/>
            <a:endParaRPr lang="hr-HR" dirty="0"/>
          </a:p>
          <a:p>
            <a:pPr marL="36195"/>
            <a:r>
              <a:rPr lang="hr-HR" sz="2400" dirty="0"/>
              <a:t>Gordana Major</a:t>
            </a:r>
            <a:endParaRPr lang="hr-HR" sz="2400">
              <a:ea typeface="Verdana"/>
            </a:endParaRPr>
          </a:p>
          <a:p>
            <a:pPr marL="36195"/>
            <a:r>
              <a:rPr lang="hr-HR" sz="2400" dirty="0"/>
              <a:t>mag.med.techn.</a:t>
            </a:r>
            <a:endParaRPr lang="hr-HR" sz="240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05831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b="1" dirty="0">
                <a:solidFill>
                  <a:srgbClr val="FF0000"/>
                </a:solidFill>
              </a:rPr>
              <a:t>ISKRENO IZRAŽAVANJE SEBE</a:t>
            </a: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		EMPATIČNO PRIMANJE</a:t>
            </a:r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			</a:t>
            </a:r>
            <a:endParaRPr lang="hr-HR" dirty="0"/>
          </a:p>
        </p:txBody>
      </p:sp>
      <p:sp>
        <p:nvSpPr>
          <p:cNvPr id="4" name="Strelica dolje 3"/>
          <p:cNvSpPr/>
          <p:nvPr/>
        </p:nvSpPr>
        <p:spPr>
          <a:xfrm>
            <a:off x="3851920" y="2276872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5" name="Strelica gore 4"/>
          <p:cNvSpPr/>
          <p:nvPr/>
        </p:nvSpPr>
        <p:spPr>
          <a:xfrm>
            <a:off x="5040763" y="2276434"/>
            <a:ext cx="484632" cy="97840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3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Koristimo „JA” poruke</a:t>
            </a:r>
          </a:p>
          <a:p>
            <a:r>
              <a:rPr lang="hr-HR" dirty="0"/>
              <a:t>Jasno izražavamo svoje osjećaje, potrebe i želje</a:t>
            </a:r>
          </a:p>
          <a:p>
            <a:r>
              <a:rPr lang="hr-HR" dirty="0"/>
              <a:t>Usvajamo tuđe osjećaje, potrebe i želje</a:t>
            </a:r>
          </a:p>
          <a:p>
            <a:r>
              <a:rPr lang="hr-HR" dirty="0"/>
              <a:t>Zalažemo se za sebe tako da ne ugrožavamo druge</a:t>
            </a:r>
          </a:p>
        </p:txBody>
      </p:sp>
    </p:spTree>
    <p:extLst>
      <p:ext uri="{BB962C8B-B14F-4D97-AF65-F5344CB8AC3E}">
        <p14:creationId xmlns:p14="http://schemas.microsoft.com/office/powerpoint/2010/main" val="163283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5112568" cy="269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988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Postoje, neće nestati sami od sebe, ne želimo ih potisnuti</a:t>
            </a:r>
          </a:p>
          <a:p>
            <a:r>
              <a:rPr lang="hr-HR" dirty="0"/>
              <a:t>Mogu dovesti do osobnog rasta i razvoja</a:t>
            </a:r>
          </a:p>
          <a:p>
            <a:r>
              <a:rPr lang="hr-HR" dirty="0"/>
              <a:t>Kroz njih možemo naučiti nešto novo o sebi i drugima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996952"/>
            <a:ext cx="4320480" cy="261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22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Individualistički odnos</a:t>
            </a:r>
          </a:p>
          <a:p>
            <a:r>
              <a:rPr lang="hr-HR" dirty="0"/>
              <a:t>Natjecateljski odnos</a:t>
            </a:r>
          </a:p>
          <a:p>
            <a:r>
              <a:rPr lang="hr-HR" dirty="0"/>
              <a:t>Suradnički odnos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3096344" cy="37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186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	METODE RJEŠAVANJA SUKOBA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autoritarne			alternativne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arbitraža				pregovaranje</a:t>
            </a:r>
          </a:p>
          <a:p>
            <a:pPr marL="0" indent="0">
              <a:buNone/>
            </a:pPr>
            <a:r>
              <a:rPr lang="hr-HR" dirty="0"/>
              <a:t>suđenje				mirenje</a:t>
            </a:r>
          </a:p>
          <a:p>
            <a:pPr marL="0" indent="0">
              <a:buNone/>
            </a:pPr>
            <a:r>
              <a:rPr lang="hr-HR" dirty="0"/>
              <a:t>					medijacija</a:t>
            </a:r>
          </a:p>
        </p:txBody>
      </p:sp>
      <p:cxnSp>
        <p:nvCxnSpPr>
          <p:cNvPr id="5" name="Ravni poveznik sa strelicom 4"/>
          <p:cNvCxnSpPr/>
          <p:nvPr/>
        </p:nvCxnSpPr>
        <p:spPr>
          <a:xfrm flipH="1">
            <a:off x="1619672" y="980728"/>
            <a:ext cx="77122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>
            <a:off x="5652120" y="980728"/>
            <a:ext cx="79208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sa strelicom 19"/>
          <p:cNvCxnSpPr/>
          <p:nvPr/>
        </p:nvCxnSpPr>
        <p:spPr>
          <a:xfrm>
            <a:off x="1475656" y="242088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sa strelicom 21"/>
          <p:cNvCxnSpPr/>
          <p:nvPr/>
        </p:nvCxnSpPr>
        <p:spPr>
          <a:xfrm>
            <a:off x="6300192" y="242088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72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Alternativne metode</a:t>
            </a:r>
          </a:p>
          <a:p>
            <a:pPr>
              <a:buFontTx/>
              <a:buChar char="-"/>
            </a:pPr>
            <a:r>
              <a:rPr lang="hr-HR" dirty="0"/>
              <a:t>Više kontrole nad procesom rješavanja sukoba i ishodom</a:t>
            </a:r>
          </a:p>
          <a:p>
            <a:pPr>
              <a:buFontTx/>
              <a:buChar char="-"/>
            </a:pPr>
            <a:r>
              <a:rPr lang="hr-HR" dirty="0"/>
              <a:t>Ishod ovisi o sukobljenim stranama – neobvezujući</a:t>
            </a:r>
          </a:p>
          <a:p>
            <a:pPr>
              <a:buFontTx/>
              <a:buChar char="-"/>
            </a:pPr>
            <a:r>
              <a:rPr lang="hr-HR" dirty="0"/>
              <a:t>Treća strana - nepristrana</a:t>
            </a:r>
          </a:p>
        </p:txBody>
      </p:sp>
    </p:spTree>
    <p:extLst>
      <p:ext uri="{BB962C8B-B14F-4D97-AF65-F5344CB8AC3E}">
        <p14:creationId xmlns:p14="http://schemas.microsoft.com/office/powerpoint/2010/main" val="630766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PREGOVARANJE</a:t>
            </a:r>
          </a:p>
          <a:p>
            <a:pPr marL="0" indent="0">
              <a:buNone/>
            </a:pPr>
            <a:r>
              <a:rPr lang="hr-HR" dirty="0">
                <a:solidFill>
                  <a:schemeClr val="accent1"/>
                </a:solidFill>
              </a:rPr>
              <a:t>- </a:t>
            </a:r>
            <a:r>
              <a:rPr lang="hr-HR" dirty="0"/>
              <a:t>najčešće</a:t>
            </a:r>
          </a:p>
          <a:p>
            <a:pPr>
              <a:buFontTx/>
              <a:buChar char="-"/>
            </a:pPr>
            <a:r>
              <a:rPr lang="hr-HR" dirty="0"/>
              <a:t>Povjerenje</a:t>
            </a:r>
          </a:p>
          <a:p>
            <a:pPr>
              <a:buFontTx/>
              <a:buChar char="-"/>
            </a:pPr>
            <a:r>
              <a:rPr lang="hr-HR" dirty="0"/>
              <a:t>Želja za suradnjom i rješenjem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08920"/>
            <a:ext cx="3547839" cy="295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58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MIRENJE</a:t>
            </a:r>
          </a:p>
          <a:p>
            <a:pPr>
              <a:buFontTx/>
              <a:buChar char="-"/>
            </a:pPr>
            <a:r>
              <a:rPr lang="hr-HR" dirty="0"/>
              <a:t>Zajedničko rješavanje sukoba</a:t>
            </a:r>
          </a:p>
          <a:p>
            <a:pPr>
              <a:buFontTx/>
              <a:buChar char="-"/>
            </a:pPr>
            <a:r>
              <a:rPr lang="hr-HR" dirty="0"/>
              <a:t>Obnavljanje dobrih odnosa</a:t>
            </a:r>
          </a:p>
          <a:p>
            <a:pPr>
              <a:buFontTx/>
              <a:buChar char="-"/>
            </a:pPr>
            <a:r>
              <a:rPr lang="hr-HR" dirty="0"/>
              <a:t>Ne mora biti uključena treća osoba</a:t>
            </a:r>
          </a:p>
          <a:p>
            <a:pPr>
              <a:buFontTx/>
              <a:buChar char="-"/>
            </a:pPr>
            <a:r>
              <a:rPr lang="hr-HR" dirty="0"/>
              <a:t>Ne treba biti trajno</a:t>
            </a:r>
          </a:p>
        </p:txBody>
      </p:sp>
    </p:spTree>
    <p:extLst>
      <p:ext uri="{BB962C8B-B14F-4D97-AF65-F5344CB8AC3E}">
        <p14:creationId xmlns:p14="http://schemas.microsoft.com/office/powerpoint/2010/main" val="1034145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/>
              <a:t>Definiranje problema</a:t>
            </a:r>
          </a:p>
          <a:p>
            <a:pPr marL="514350" indent="-514350">
              <a:buAutoNum type="arabicPeriod"/>
            </a:pPr>
            <a:r>
              <a:rPr lang="hr-HR" dirty="0"/>
              <a:t>Traženje mogućih rješenja</a:t>
            </a:r>
          </a:p>
          <a:p>
            <a:pPr marL="514350" indent="-514350">
              <a:buAutoNum type="arabicPeriod"/>
            </a:pPr>
            <a:r>
              <a:rPr lang="hr-HR" dirty="0"/>
              <a:t>Vrednovanje tih rješenja</a:t>
            </a:r>
          </a:p>
          <a:p>
            <a:pPr marL="514350" indent="-514350">
              <a:buAutoNum type="arabicPeriod"/>
            </a:pPr>
            <a:r>
              <a:rPr lang="hr-HR" dirty="0"/>
              <a:t>Odlučivanje o tome koje je rješenje najbolje</a:t>
            </a:r>
          </a:p>
          <a:p>
            <a:pPr marL="514350" indent="-514350">
              <a:buAutoNum type="arabicPeriod"/>
            </a:pPr>
            <a:r>
              <a:rPr lang="hr-HR" dirty="0"/>
              <a:t>Odlučivanje o načinu provedbe</a:t>
            </a:r>
          </a:p>
          <a:p>
            <a:pPr marL="514350" indent="-514350">
              <a:buAutoNum type="arabicPeriod"/>
            </a:pPr>
            <a:r>
              <a:rPr lang="hr-HR" dirty="0"/>
              <a:t>Provjeravanje je li rješenje uspješno</a:t>
            </a:r>
          </a:p>
        </p:txBody>
      </p:sp>
    </p:spTree>
    <p:extLst>
      <p:ext uri="{BB962C8B-B14F-4D97-AF65-F5344CB8AC3E}">
        <p14:creationId xmlns:p14="http://schemas.microsoft.com/office/powerpoint/2010/main" val="35613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240925-A6AD-4A9E-B1BE-C50518CF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1BA9F1-2FFC-42D1-A446-229F434A7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BA" dirty="0"/>
              <a:t>ISHODI:</a:t>
            </a:r>
          </a:p>
          <a:p>
            <a:r>
              <a:rPr lang="hr-BA" dirty="0"/>
              <a:t>Definirati sukob</a:t>
            </a:r>
          </a:p>
          <a:p>
            <a:r>
              <a:rPr lang="hr-BA" dirty="0"/>
              <a:t>Objasniti uzroke i posljedice sukoba</a:t>
            </a:r>
          </a:p>
          <a:p>
            <a:r>
              <a:rPr lang="hr-BA" dirty="0"/>
              <a:t>Objasniti nenasilnu komunikaciju</a:t>
            </a:r>
          </a:p>
          <a:p>
            <a:r>
              <a:rPr lang="hr-BA" dirty="0"/>
              <a:t>Analizirati nenasilne metode rješavanja sukoba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03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MEDIJACIJA</a:t>
            </a:r>
          </a:p>
          <a:p>
            <a:pPr>
              <a:buFontTx/>
              <a:buChar char="-"/>
            </a:pPr>
            <a:r>
              <a:rPr lang="hr-HR" dirty="0"/>
              <a:t>Sukobljene strane angažiraju treću osobu</a:t>
            </a:r>
          </a:p>
          <a:p>
            <a:pPr>
              <a:buFontTx/>
              <a:buChar char="-"/>
            </a:pPr>
            <a:r>
              <a:rPr lang="hr-HR" dirty="0"/>
              <a:t>Posrednik - nepristran </a:t>
            </a:r>
          </a:p>
          <a:p>
            <a:pPr marL="0" indent="0">
              <a:buNone/>
            </a:pPr>
            <a:r>
              <a:rPr lang="hr-HR" dirty="0"/>
              <a:t>Ciljevi:</a:t>
            </a:r>
          </a:p>
          <a:p>
            <a:pPr marL="514350" indent="-514350">
              <a:buAutoNum type="arabicPeriod"/>
            </a:pPr>
            <a:r>
              <a:rPr lang="hr-HR" dirty="0"/>
              <a:t>Mijenjanje ljudi</a:t>
            </a:r>
          </a:p>
          <a:p>
            <a:pPr marL="514350" indent="-514350">
              <a:buAutoNum type="arabicPeriod"/>
            </a:pPr>
            <a:r>
              <a:rPr lang="hr-HR" dirty="0"/>
              <a:t>Razrješavanje problema</a:t>
            </a:r>
          </a:p>
          <a:p>
            <a:pPr marL="514350" indent="-514350">
              <a:buAutoNum type="arabicPeriod"/>
            </a:pPr>
            <a:r>
              <a:rPr lang="hr-HR" dirty="0"/>
              <a:t>Bavljenje nejednakostima</a:t>
            </a:r>
          </a:p>
        </p:txBody>
      </p:sp>
    </p:spTree>
    <p:extLst>
      <p:ext uri="{BB962C8B-B14F-4D97-AF65-F5344CB8AC3E}">
        <p14:creationId xmlns:p14="http://schemas.microsoft.com/office/powerpoint/2010/main" val="1301451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Proces medijacije:</a:t>
            </a:r>
          </a:p>
          <a:p>
            <a:pPr marL="514350" indent="-514350">
              <a:buAutoNum type="arabicPeriod"/>
            </a:pPr>
            <a:r>
              <a:rPr lang="hr-HR" dirty="0"/>
              <a:t>Uvod</a:t>
            </a:r>
          </a:p>
          <a:p>
            <a:pPr marL="514350" indent="-514350">
              <a:buAutoNum type="arabicPeriod"/>
            </a:pPr>
            <a:r>
              <a:rPr lang="hr-HR" dirty="0"/>
              <a:t>Pričanje priče</a:t>
            </a:r>
          </a:p>
          <a:p>
            <a:pPr marL="514350" indent="-514350">
              <a:buAutoNum type="arabicPeriod"/>
            </a:pPr>
            <a:r>
              <a:rPr lang="hr-HR" dirty="0"/>
              <a:t>Određivanje pozicija i interesa</a:t>
            </a:r>
          </a:p>
          <a:p>
            <a:pPr marL="514350" indent="-514350">
              <a:buAutoNum type="arabicPeriod"/>
            </a:pPr>
            <a:r>
              <a:rPr lang="hr-HR" dirty="0"/>
              <a:t>Određivanje mogućih rješenja</a:t>
            </a:r>
          </a:p>
          <a:p>
            <a:pPr marL="514350" indent="-514350">
              <a:buAutoNum type="arabicPeriod"/>
            </a:pPr>
            <a:r>
              <a:rPr lang="hr-HR" dirty="0"/>
              <a:t>Pregled i rasprava o rješenjima</a:t>
            </a:r>
          </a:p>
          <a:p>
            <a:pPr marL="514350" indent="-514350">
              <a:buAutoNum type="arabicPeriod"/>
            </a:pPr>
            <a:r>
              <a:rPr lang="hr-HR" dirty="0"/>
              <a:t>Postizanje sporazuma</a:t>
            </a:r>
          </a:p>
        </p:txBody>
      </p:sp>
    </p:spTree>
    <p:extLst>
      <p:ext uri="{BB962C8B-B14F-4D97-AF65-F5344CB8AC3E}">
        <p14:creationId xmlns:p14="http://schemas.microsoft.com/office/powerpoint/2010/main" val="3508386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Film medijacija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>
                <a:hlinkClick r:id="rId2"/>
              </a:rPr>
              <a:t>https://www.youtube.com/watch?v=PRkXOui-sVU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1040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Posrednik:</a:t>
            </a:r>
          </a:p>
          <a:p>
            <a:pPr>
              <a:buFontTx/>
              <a:buChar char="-"/>
            </a:pPr>
            <a:r>
              <a:rPr lang="hr-HR" dirty="0"/>
              <a:t>Educiran</a:t>
            </a:r>
          </a:p>
          <a:p>
            <a:pPr>
              <a:buFontTx/>
              <a:buChar char="-"/>
            </a:pPr>
            <a:r>
              <a:rPr lang="hr-HR" dirty="0"/>
              <a:t>Nepristran</a:t>
            </a:r>
          </a:p>
          <a:p>
            <a:pPr>
              <a:buFontTx/>
              <a:buChar char="-"/>
            </a:pPr>
            <a:r>
              <a:rPr lang="hr-HR" dirty="0"/>
              <a:t>Neutralan</a:t>
            </a:r>
          </a:p>
          <a:p>
            <a:pPr>
              <a:buFontTx/>
              <a:buChar char="-"/>
            </a:pPr>
            <a:r>
              <a:rPr lang="hr-HR" dirty="0"/>
              <a:t>Ne nudi rješenja</a:t>
            </a:r>
          </a:p>
          <a:p>
            <a:pPr>
              <a:buFontTx/>
              <a:buChar char="-"/>
            </a:pPr>
            <a:r>
              <a:rPr lang="hr-HR" dirty="0"/>
              <a:t>Ne donosi odluke</a:t>
            </a:r>
          </a:p>
          <a:p>
            <a:pPr>
              <a:buFontTx/>
              <a:buChar char="-"/>
            </a:pPr>
            <a:r>
              <a:rPr lang="hr-HR" dirty="0"/>
              <a:t>Strpljiv</a:t>
            </a:r>
          </a:p>
          <a:p>
            <a:pPr>
              <a:buFontTx/>
              <a:buChar char="-"/>
            </a:pPr>
            <a:r>
              <a:rPr lang="hr-HR" dirty="0"/>
              <a:t>Aktivno sluša</a:t>
            </a:r>
          </a:p>
          <a:p>
            <a:pPr>
              <a:buFontTx/>
              <a:buChar char="-"/>
            </a:pPr>
            <a:r>
              <a:rPr lang="hr-HR" dirty="0"/>
              <a:t>Gradi pravedne dogovore i povjerljiv je</a:t>
            </a:r>
          </a:p>
        </p:txBody>
      </p:sp>
    </p:spTree>
    <p:extLst>
      <p:ext uri="{BB962C8B-B14F-4D97-AF65-F5344CB8AC3E}">
        <p14:creationId xmlns:p14="http://schemas.microsoft.com/office/powerpoint/2010/main" val="53761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PONOVIMO:</a:t>
            </a:r>
          </a:p>
          <a:p>
            <a:r>
              <a:rPr lang="hr-HR" dirty="0"/>
              <a:t>Sukob</a:t>
            </a:r>
          </a:p>
          <a:p>
            <a:r>
              <a:rPr lang="hr-HR" dirty="0"/>
              <a:t>Uzroci sukoba</a:t>
            </a:r>
          </a:p>
          <a:p>
            <a:r>
              <a:rPr lang="hr-HR" dirty="0"/>
              <a:t>Razine sukoba</a:t>
            </a:r>
          </a:p>
        </p:txBody>
      </p:sp>
    </p:spTree>
    <p:extLst>
      <p:ext uri="{BB962C8B-B14F-4D97-AF65-F5344CB8AC3E}">
        <p14:creationId xmlns:p14="http://schemas.microsoft.com/office/powerpoint/2010/main" val="332064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Nenasilna komunikacija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76872"/>
            <a:ext cx="4741118" cy="265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6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Komponente nenasilnog rješavanja sukoba:</a:t>
            </a:r>
          </a:p>
          <a:p>
            <a:r>
              <a:rPr lang="hr-HR" dirty="0"/>
              <a:t>Opažanje</a:t>
            </a:r>
          </a:p>
          <a:p>
            <a:r>
              <a:rPr lang="hr-HR" dirty="0"/>
              <a:t>Osjećaji</a:t>
            </a:r>
          </a:p>
          <a:p>
            <a:r>
              <a:rPr lang="hr-HR" dirty="0"/>
              <a:t>Potrebe</a:t>
            </a:r>
          </a:p>
          <a:p>
            <a:r>
              <a:rPr lang="hr-HR" dirty="0"/>
              <a:t>Asertivno ponašanje</a:t>
            </a:r>
          </a:p>
        </p:txBody>
      </p:sp>
    </p:spTree>
    <p:extLst>
      <p:ext uri="{BB962C8B-B14F-4D97-AF65-F5344CB8AC3E}">
        <p14:creationId xmlns:p14="http://schemas.microsoft.com/office/powerpoint/2010/main" val="245816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OPAŽANJE</a:t>
            </a:r>
          </a:p>
          <a:p>
            <a:pPr>
              <a:buFontTx/>
              <a:buChar char="-"/>
            </a:pPr>
            <a:r>
              <a:rPr lang="hr-HR" dirty="0"/>
              <a:t>Što drugi govore ili čine </a:t>
            </a:r>
          </a:p>
          <a:p>
            <a:pPr>
              <a:buFontTx/>
              <a:buChar char="-"/>
            </a:pPr>
            <a:r>
              <a:rPr lang="hr-HR" dirty="0"/>
              <a:t>Zaključujemo kako to djeluje na naš život</a:t>
            </a:r>
          </a:p>
          <a:p>
            <a:pPr>
              <a:buFontTx/>
              <a:buChar char="-"/>
            </a:pPr>
            <a:r>
              <a:rPr lang="hr-HR" dirty="0"/>
              <a:t>Izričemo opažanje bez prosude i ocjene</a:t>
            </a:r>
          </a:p>
        </p:txBody>
      </p:sp>
    </p:spTree>
    <p:extLst>
      <p:ext uri="{BB962C8B-B14F-4D97-AF65-F5344CB8AC3E}">
        <p14:creationId xmlns:p14="http://schemas.microsoft.com/office/powerpoint/2010/main" val="1831734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„ JA” </a:t>
            </a:r>
            <a:r>
              <a:rPr lang="hr-HR" b="0" dirty="0">
                <a:solidFill>
                  <a:schemeClr val="tx1"/>
                </a:solidFill>
              </a:rPr>
              <a:t>poruke</a:t>
            </a:r>
            <a:endParaRPr lang="hr-HR" b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OSJEĆAJI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5154686" cy="330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21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POTREBE</a:t>
            </a:r>
          </a:p>
          <a:p>
            <a:pPr>
              <a:buFontTx/>
              <a:buChar char="-"/>
            </a:pPr>
            <a:r>
              <a:rPr lang="hr-HR" dirty="0"/>
              <a:t>Izričemo potrebe povezane s osjećajem i opažanjem događaja</a:t>
            </a:r>
          </a:p>
          <a:p>
            <a:pPr>
              <a:buFontTx/>
              <a:buChar char="-"/>
            </a:pPr>
            <a:r>
              <a:rPr lang="hr-HR" dirty="0"/>
              <a:t>Analiziramo naše potrebe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513080"/>
            <a:ext cx="5270127" cy="350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93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ASERTIVNO PONAŠANJE-TRAŽENJE</a:t>
            </a:r>
          </a:p>
          <a:p>
            <a:pPr>
              <a:buFontTx/>
              <a:buChar char="-"/>
            </a:pPr>
            <a:r>
              <a:rPr lang="hr-HR" dirty="0"/>
              <a:t>Ono što želimo da učini druga osoba kako bismo unaprijedili i obogatili naš život</a:t>
            </a:r>
          </a:p>
          <a:p>
            <a:pPr>
              <a:buFontTx/>
              <a:buChar char="-"/>
            </a:pPr>
            <a:r>
              <a:rPr lang="hr-HR" dirty="0"/>
              <a:t>Konkretno i smireno pregovaramo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4104456" cy="313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720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123</TotalTime>
  <Words>354</Words>
  <Application>Microsoft Office PowerPoint</Application>
  <PresentationFormat>On-screen Show (4:3)</PresentationFormat>
  <Paragraphs>102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Aspekt</vt:lpstr>
      <vt:lpstr>Škola za medicinske sestre Vinogradska Profesionalna komunikacija u  sestrinstvu  NENASILNO RJEŠAVANJE SUKOBA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„ JA” poruke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NENASILNO RJEŠAVANJE SUKOBA</dc:title>
  <dc:creator>Gordana Major</dc:creator>
  <cp:lastModifiedBy>marko-ivan.major@skole.hr</cp:lastModifiedBy>
  <cp:revision>31</cp:revision>
  <dcterms:created xsi:type="dcterms:W3CDTF">2020-03-02T14:25:10Z</dcterms:created>
  <dcterms:modified xsi:type="dcterms:W3CDTF">2020-05-22T07:55:19Z</dcterms:modified>
</cp:coreProperties>
</file>