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</p:sldMasterIdLst>
  <p:sldIdLst>
    <p:sldId id="256" r:id="rId3"/>
    <p:sldId id="264" r:id="rId4"/>
    <p:sldId id="257" r:id="rId5"/>
    <p:sldId id="266" r:id="rId6"/>
    <p:sldId id="258" r:id="rId7"/>
    <p:sldId id="265" r:id="rId8"/>
    <p:sldId id="259" r:id="rId9"/>
    <p:sldId id="260" r:id="rId10"/>
    <p:sldId id="261" r:id="rId11"/>
    <p:sldId id="262" r:id="rId12"/>
    <p:sldId id="267" r:id="rId13"/>
    <p:sldId id="263" r:id="rId14"/>
    <p:sldId id="268" r:id="rId15"/>
    <p:sldId id="269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E073E8-3A95-1EA1-E4F5-00EE9CA57656}" v="30" dt="2020-05-22T07:49:03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2c353668be9e7ddd2e199f4f8461f368821f8365fb83d520005600edc2cdd7bc::" providerId="AD" clId="Web-{95E073E8-3A95-1EA1-E4F5-00EE9CA57656}"/>
    <pc:docChg chg="modSld">
      <pc:chgData name="Guest User" userId="S::urn:spo:anon#2c353668be9e7ddd2e199f4f8461f368821f8365fb83d520005600edc2cdd7bc::" providerId="AD" clId="Web-{95E073E8-3A95-1EA1-E4F5-00EE9CA57656}" dt="2020-05-22T07:48:58.857" v="28" actId="20577"/>
      <pc:docMkLst>
        <pc:docMk/>
      </pc:docMkLst>
      <pc:sldChg chg="modSp">
        <pc:chgData name="Guest User" userId="S::urn:spo:anon#2c353668be9e7ddd2e199f4f8461f368821f8365fb83d520005600edc2cdd7bc::" providerId="AD" clId="Web-{95E073E8-3A95-1EA1-E4F5-00EE9CA57656}" dt="2020-05-22T07:48:58.857" v="28" actId="20577"/>
        <pc:sldMkLst>
          <pc:docMk/>
          <pc:sldMk cId="1112264783" sldId="256"/>
        </pc:sldMkLst>
        <pc:spChg chg="mod">
          <ac:chgData name="Guest User" userId="S::urn:spo:anon#2c353668be9e7ddd2e199f4f8461f368821f8365fb83d520005600edc2cdd7bc::" providerId="AD" clId="Web-{95E073E8-3A95-1EA1-E4F5-00EE9CA57656}" dt="2020-05-22T07:48:58.857" v="28" actId="20577"/>
          <ac:spMkLst>
            <pc:docMk/>
            <pc:sldMk cId="1112264783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F19C4C-E353-4B02-BCC6-FCE115BD0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DDF84F3-7A87-4F4E-B8B0-5DD54C263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23A756F-CE8B-49B9-AB70-450C29BB7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5BB0-F862-4C92-898B-558F68CFB89C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7FC21FC-8107-4C30-8D34-3B8DA0214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952A038-9279-4AA7-9A11-012DA2C8D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F52D-7606-459B-989D-FC2AF1A3AD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52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99AAFC-6CD7-418C-92DC-2B5DE2194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7D3A537-E058-4B20-8C37-1E4F96484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7760FCB-BD96-4493-90D2-EE2D63CCA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5BB0-F862-4C92-898B-558F68CFB89C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F67FA11-1860-434F-9B5B-D3920AD39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61A8CD1-98D5-4078-9584-CCD958C80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F52D-7606-459B-989D-FC2AF1A3AD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2532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5834B65-3332-4C01-A2D9-E3231AE92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68059B7-2439-441A-A6C5-F6A39A8AF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C6621EA-3CC4-45D2-A0F5-93EF87D06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5BB0-F862-4C92-898B-558F68CFB89C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46CBE4B-8055-480E-98F8-5B469519D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C35D8B8-2417-4EF9-88FE-CB02408F0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F52D-7606-459B-989D-FC2AF1A3AD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127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B810-FF93-4B41-BA2E-C82668F24742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B810-FF93-4B41-BA2E-C82668F24742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C7D781-6A4A-4307-B360-1916C681F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BA399D6-7A5F-4036-8762-02A9C2A40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094332E-C5A3-4C0E-AAAF-CC7D1F4AD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5BB0-F862-4C92-898B-558F68CFB89C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8872DF4-51E3-40AF-AB35-40839C9AE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73F34F1-3D0A-450F-9311-3FC6964B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F52D-7606-459B-989D-FC2AF1A3AD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636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A26025-855C-4407-84AC-B9CDB30F2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5DDEB59-61FC-431F-8835-6FA054D1F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0AD8D85-DEF9-4700-8415-EB0071D74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5BB0-F862-4C92-898B-558F68CFB89C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82F31A0-BFB1-4CBE-A289-6635FD89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2CB2501-56FE-407B-B6BD-F39B6E74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F52D-7606-459B-989D-FC2AF1A3AD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284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A9A531-89D1-4C31-97CE-B902CE14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F0D548E-23F4-46D5-961D-898A3C7F4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0C6013E-793F-4420-A9DB-8B106602E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583EB7B-FB49-4F5A-8DAE-11E28D23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5BB0-F862-4C92-898B-558F68CFB89C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E565AF5-6D6E-4D19-95D9-6849E8EC4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B5B5CE6-4D19-4617-8D80-0D4000212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F52D-7606-459B-989D-FC2AF1A3AD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024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A8D6F7-D54F-4B4E-842B-78218D027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37702A5-F834-43DD-85B6-61A398AB3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56EF682-6D9E-4C6E-8BB1-171D925F2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6761B599-B3ED-47D9-8DBF-FF86FEB3D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993C09CA-D2C4-4EC6-B7F1-5665C29554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8A048EFE-E29B-4FA1-9235-B4BEDAB65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5BB0-F862-4C92-898B-558F68CFB89C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26B01D63-B1C9-4F52-8E3E-A25D20009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98DCCF7F-380A-467F-982B-4269F267E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F52D-7606-459B-989D-FC2AF1A3AD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413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92D4B8-3553-4E79-9330-1348FD823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6FC2424-C1CB-4C03-818E-802D63E92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5BB0-F862-4C92-898B-558F68CFB89C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D3D67D19-2C53-4A8A-BA7C-A42A5572E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0247563A-910F-4697-BDB8-4C8F589C4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F52D-7606-459B-989D-FC2AF1A3AD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362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A82A2343-6918-4071-9464-3F0669E71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5BB0-F862-4C92-898B-558F68CFB89C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808B9F29-A678-4F1D-9078-9C7FF71DE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BFF3C3AD-3207-49C3-89BB-15428670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F52D-7606-459B-989D-FC2AF1A3AD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573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6885DB-8DA6-495D-B2C6-0EDD303A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F0F0817-3518-493C-8214-1FF5AA5C3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2860E27-494A-4EDC-8431-6441131A5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F657FFA-9D5C-41D5-B43A-F8F2A8242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5BB0-F862-4C92-898B-558F68CFB89C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84D53EF-E21E-4142-AD5C-C1BE69DDA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91C3652-4839-4538-9486-909EEC09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F52D-7606-459B-989D-FC2AF1A3AD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780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0E6705-F306-40C1-8A69-253AF18D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F4ECEC75-1953-460C-8241-C91A882E2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4D991DB-91BB-43A3-9C74-4DAC3C8E6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2998B21-9EB4-4F80-8A8C-3C2B122D7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5BB0-F862-4C92-898B-558F68CFB89C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E79CFB5-EDF6-4D92-8AD1-B475D1A5A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320F22F-A4B6-4885-A45E-708D8F2BC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F52D-7606-459B-989D-FC2AF1A3AD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079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3D31AB52-2F34-48CD-AC9D-CFFE3A7B8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A1553A4-2F07-4394-B634-23A41A9E7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092F50C-73C2-4380-A8B3-200E6E90FF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C5BB0-F862-4C92-898B-558F68CFB89C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4C1A5F1-2973-4A5A-9D99-7192629A6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FD4D8AF-C3A2-44C0-B539-873E559684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5F52D-7606-459B-989D-FC2AF1A3AD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330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65B810-FF93-4B41-BA2E-C82668F24742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9" r:id="rId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hr-HR" sz="6000" dirty="0"/>
            </a:br>
            <a:br>
              <a:rPr lang="hr-HR" sz="6000" dirty="0"/>
            </a:br>
            <a:r>
              <a:rPr lang="hr-HR" sz="3200" dirty="0"/>
              <a:t>Škola</a:t>
            </a:r>
            <a:r>
              <a:rPr lang="hr-HR" sz="6000" dirty="0"/>
              <a:t> </a:t>
            </a:r>
            <a:r>
              <a:rPr lang="hr-HR" sz="3200" dirty="0"/>
              <a:t>za medicinske sestre Vinogradska</a:t>
            </a:r>
            <a:br>
              <a:rPr lang="hr-HR" sz="6000" dirty="0"/>
            </a:br>
            <a:r>
              <a:rPr lang="hr-HR" sz="6000" dirty="0"/>
              <a:t>Profesionalna komunikacija u sestrinstvu</a:t>
            </a:r>
            <a:br>
              <a:rPr lang="hr-HR" dirty="0"/>
            </a:br>
            <a:r>
              <a:rPr lang="hr-HR" dirty="0">
                <a:solidFill>
                  <a:srgbClr val="FF0000"/>
                </a:solidFill>
              </a:rPr>
              <a:t>Asertivnost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  <a:p>
            <a:r>
              <a:rPr lang="hr-HR" dirty="0"/>
              <a:t>Gordana Major, mag. med. </a:t>
            </a:r>
            <a:r>
              <a:rPr lang="hr-HR" dirty="0" err="1"/>
              <a:t>techn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2264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Medicinska sestra:</a:t>
            </a:r>
          </a:p>
          <a:p>
            <a:r>
              <a:rPr lang="hr-HR" dirty="0"/>
              <a:t>Aktivno sluša, pri tome gleda sugovornika u oči i pokazuje osjećaje</a:t>
            </a:r>
          </a:p>
          <a:p>
            <a:r>
              <a:rPr lang="hr-HR" dirty="0"/>
              <a:t>Poštuje druge i to traži za sebe</a:t>
            </a:r>
          </a:p>
          <a:p>
            <a:r>
              <a:rPr lang="hr-HR" dirty="0"/>
              <a:t>Jasno, konkretno i izravno govori- ne okoliša</a:t>
            </a:r>
          </a:p>
          <a:p>
            <a:r>
              <a:rPr lang="hr-HR" dirty="0"/>
              <a:t>Glas prilagođuje situaciji</a:t>
            </a:r>
          </a:p>
          <a:p>
            <a:r>
              <a:rPr lang="hr-HR" dirty="0"/>
              <a:t>Iskazuje svoja očekivanja i osjećaje</a:t>
            </a:r>
          </a:p>
          <a:p>
            <a:r>
              <a:rPr lang="hr-HR" dirty="0"/>
              <a:t>Pozitivno izriče prigovore (kritiku)</a:t>
            </a:r>
          </a:p>
          <a:p>
            <a:r>
              <a:rPr lang="hr-HR" dirty="0"/>
              <a:t>Zna pohvaliti druge</a:t>
            </a:r>
          </a:p>
          <a:p>
            <a:r>
              <a:rPr lang="hr-HR" dirty="0"/>
              <a:t>Preuzima odgovornost za svoje riječi i djela</a:t>
            </a:r>
          </a:p>
          <a:p>
            <a:r>
              <a:rPr lang="hr-HR" dirty="0"/>
              <a:t>Spremna je ispričati se kada pogriješi</a:t>
            </a:r>
          </a:p>
          <a:p>
            <a:r>
              <a:rPr lang="hr-HR" dirty="0"/>
              <a:t>Zna se kontrolirati (pogotovo svoje negativne osjećaje)</a:t>
            </a:r>
          </a:p>
        </p:txBody>
      </p:sp>
    </p:spTree>
    <p:extLst>
      <p:ext uri="{BB962C8B-B14F-4D97-AF65-F5344CB8AC3E}">
        <p14:creationId xmlns:p14="http://schemas.microsoft.com/office/powerpoint/2010/main" val="1756087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1C612E-7795-4788-A9B4-23B17E8CA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3225B889-F88C-4F8B-81F5-585FDE7672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38112" y="2132628"/>
            <a:ext cx="4441655" cy="310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138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Medicinska sestra asertivnog ponašanja:</a:t>
            </a:r>
          </a:p>
          <a:p>
            <a:r>
              <a:rPr lang="hr-HR" dirty="0"/>
              <a:t>Poštuje potrebe, mišljenje i osjećaje, i svoje i svojih sugovornika</a:t>
            </a:r>
          </a:p>
          <a:p>
            <a:r>
              <a:rPr lang="hr-HR" dirty="0"/>
              <a:t>Ispriča se ako je u krivu</a:t>
            </a:r>
          </a:p>
          <a:p>
            <a:r>
              <a:rPr lang="hr-HR" dirty="0"/>
              <a:t>Poštuje svoja vlastita prava, kao i prava drugih</a:t>
            </a:r>
          </a:p>
          <a:p>
            <a:r>
              <a:rPr lang="hr-HR" dirty="0"/>
              <a:t>Ne osjeća nelagodu kad zahtijeva stvari koje treba ili želi</a:t>
            </a:r>
          </a:p>
          <a:p>
            <a:r>
              <a:rPr lang="hr-HR" dirty="0"/>
              <a:t>Ako sudjeluje u konfliktu, čini to na produktivan način</a:t>
            </a:r>
          </a:p>
        </p:txBody>
      </p:sp>
    </p:spTree>
    <p:extLst>
      <p:ext uri="{BB962C8B-B14F-4D97-AF65-F5344CB8AC3E}">
        <p14:creationId xmlns:p14="http://schemas.microsoft.com/office/powerpoint/2010/main" val="1314319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DB66BEC-A35E-4689-9C6D-9B63F5678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42F3A97C-1039-4260-A3EC-2F9E70BDB9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4115" y="2186877"/>
            <a:ext cx="4610906" cy="306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354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475596-0F7F-42AA-88A5-17B2FA12C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47D79A-74A7-4F15-BDB6-E2EA04899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BA"/>
              <a:t>Odgovoriti </a:t>
            </a:r>
            <a:r>
              <a:rPr lang="hr-BA" dirty="0"/>
              <a:t>JA-TI-MI porukom</a:t>
            </a:r>
          </a:p>
          <a:p>
            <a:pPr marL="0" indent="0">
              <a:buNone/>
            </a:pPr>
            <a:endParaRPr lang="hr-BA" dirty="0"/>
          </a:p>
          <a:p>
            <a:pPr marL="0" indent="0">
              <a:buNone/>
            </a:pPr>
            <a:r>
              <a:rPr lang="hr-BA" dirty="0"/>
              <a:t>Razumijem da ti _________ međutim ja ___________pa predlažem da_____</a:t>
            </a:r>
          </a:p>
          <a:p>
            <a:pPr marL="0" indent="0">
              <a:buNone/>
            </a:pPr>
            <a:endParaRPr lang="hr-BA" dirty="0"/>
          </a:p>
          <a:p>
            <a:pPr marL="457200" indent="-457200">
              <a:buAutoNum type="arabicPeriod"/>
            </a:pPr>
            <a:r>
              <a:rPr lang="hr-BA" dirty="0"/>
              <a:t>Problem je što tvoja prijateljica uvijek kasni.</a:t>
            </a:r>
          </a:p>
          <a:p>
            <a:pPr marL="457200" indent="-457200">
              <a:buAutoNum type="arabicPeriod"/>
            </a:pPr>
            <a:r>
              <a:rPr lang="hr-BA" dirty="0"/>
              <a:t>Problem je u tome što kolega stalno govori iza leđa o tebi, a prema tebi je pristojan.</a:t>
            </a:r>
          </a:p>
          <a:p>
            <a:pPr marL="457200" indent="-457200">
              <a:buAutoNum type="arabicPeriod"/>
            </a:pPr>
            <a:r>
              <a:rPr lang="hr-BA" dirty="0"/>
              <a:t>Problem je što tvoja sestra uvijek ostavlja nered iza sebe.</a:t>
            </a:r>
          </a:p>
          <a:p>
            <a:pPr marL="0" indent="0">
              <a:buNone/>
            </a:pP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569225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7237EE-6E0A-4F97-A60A-C8EF1E413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82C065F-0416-459E-A31D-38845525C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/>
              <a:t>Objasniti asertivnost</a:t>
            </a:r>
          </a:p>
          <a:p>
            <a:r>
              <a:rPr lang="hr-BA" dirty="0"/>
              <a:t>Obrazložiti važnost asertivnosti u osobnom i profesionalnom životu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1428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Ponašanje kojim izražavamo vlastite osjećaje, mišljenja, stajališta, uvjerenja i potrebe, izravno i iskreno a da pritom ne ugrožavamo prava druge osobe</a:t>
            </a:r>
          </a:p>
          <a:p>
            <a:r>
              <a:rPr lang="hr-HR" dirty="0"/>
              <a:t>Odgovornost za naše ponašanje, zadobivamo poštovanje drugih ljudi</a:t>
            </a:r>
          </a:p>
          <a:p>
            <a:r>
              <a:rPr lang="hr-HR" dirty="0"/>
              <a:t>Komunikacijski stil     </a:t>
            </a:r>
            <a:r>
              <a:rPr lang="hr-HR" b="1" dirty="0"/>
              <a:t>-</a:t>
            </a:r>
            <a:r>
              <a:rPr lang="hr-HR" dirty="0"/>
              <a:t> </a:t>
            </a:r>
            <a:r>
              <a:rPr lang="hr-HR" b="1" dirty="0"/>
              <a:t>NE -    </a:t>
            </a:r>
            <a:r>
              <a:rPr lang="hr-HR" dirty="0"/>
              <a:t>bez osjećaja krivnje uz istodobno zadržavanje dobrog odnosa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F361935-CC87-486C-B2E3-DD6E00486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4239" y="3863182"/>
            <a:ext cx="4119416" cy="252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369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FF3F09A-BE67-4DD8-A2DC-817CBF771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hr-BA" dirty="0"/>
            </a:br>
            <a:br>
              <a:rPr lang="hr-HR" dirty="0"/>
            </a:br>
            <a:endParaRPr lang="hr-HR" dirty="0"/>
          </a:p>
        </p:txBody>
      </p:sp>
      <p:sp>
        <p:nvSpPr>
          <p:cNvPr id="8" name="Rezervirano mjesto sadržaja 7">
            <a:extLst>
              <a:ext uri="{FF2B5EF4-FFF2-40B4-BE49-F238E27FC236}">
                <a16:creationId xmlns:a16="http://schemas.microsoft.com/office/drawing/2014/main" id="{DBCD6BF0-E51F-4EA3-A625-18DB1A3DC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Asertivna osoba-otvoreno iznosi svoje mišljenje, izražava zahvalnost i odobravanje prema drugoj osobi</a:t>
            </a:r>
          </a:p>
          <a:p>
            <a:endParaRPr lang="hr-HR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BD3F855F-6828-43AF-957F-DDB7E3890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713" y="2757267"/>
            <a:ext cx="5572227" cy="376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386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Obilježja asertivnog ponašanja:</a:t>
            </a:r>
          </a:p>
          <a:p>
            <a:r>
              <a:rPr lang="hr-HR" dirty="0"/>
              <a:t>Izražavanje vlastitih potreba, želja i temeljnih prava bez povreda prava druge osobe</a:t>
            </a:r>
          </a:p>
          <a:p>
            <a:r>
              <a:rPr lang="hr-HR" dirty="0"/>
              <a:t>Iskrena, izravn</a:t>
            </a:r>
            <a:r>
              <a:rPr lang="hr-HR" b="1" dirty="0"/>
              <a:t>a</a:t>
            </a:r>
            <a:r>
              <a:rPr lang="hr-HR" dirty="0"/>
              <a:t> i otvorena komunikacija</a:t>
            </a:r>
          </a:p>
          <a:p>
            <a:r>
              <a:rPr lang="hr-HR" dirty="0"/>
              <a:t>Poštovanje za sebe i sugovornika</a:t>
            </a:r>
          </a:p>
          <a:p>
            <a:r>
              <a:rPr lang="hr-HR" dirty="0"/>
              <a:t>Samopouzdanje</a:t>
            </a:r>
          </a:p>
          <a:p>
            <a:r>
              <a:rPr lang="hr-HR" dirty="0"/>
              <a:t>Samokontrola i osjećaj vlastite vrijednosti</a:t>
            </a:r>
          </a:p>
          <a:p>
            <a:r>
              <a:rPr lang="hr-HR" dirty="0"/>
              <a:t>Jasna namjera- KOMUNIKACIJA</a:t>
            </a:r>
          </a:p>
        </p:txBody>
      </p:sp>
    </p:spTree>
    <p:extLst>
      <p:ext uri="{BB962C8B-B14F-4D97-AF65-F5344CB8AC3E}">
        <p14:creationId xmlns:p14="http://schemas.microsoft.com/office/powerpoint/2010/main" val="4138414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5DF77F-A1BF-483F-AC66-9EED9F9D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10899650-E763-435E-A83E-ED2578EFC2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3759" y="1903209"/>
            <a:ext cx="6853970" cy="392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95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Neprimjerene reakcije:</a:t>
            </a:r>
          </a:p>
          <a:p>
            <a:r>
              <a:rPr lang="hr-HR" dirty="0"/>
              <a:t>Verbalna i fizička agresija</a:t>
            </a:r>
          </a:p>
          <a:p>
            <a:r>
              <a:rPr lang="hr-HR" dirty="0"/>
              <a:t>Osveta</a:t>
            </a:r>
          </a:p>
          <a:p>
            <a:r>
              <a:rPr lang="hr-HR" dirty="0"/>
              <a:t>Ogovaranja</a:t>
            </a:r>
          </a:p>
          <a:p>
            <a:r>
              <a:rPr lang="hr-HR" dirty="0"/>
              <a:t>Durenja</a:t>
            </a:r>
          </a:p>
          <a:p>
            <a:r>
              <a:rPr lang="hr-HR" dirty="0"/>
              <a:t>Poricanja</a:t>
            </a:r>
          </a:p>
          <a:p>
            <a:r>
              <a:rPr lang="hr-HR" dirty="0"/>
              <a:t>Neprikladno i pretjerano osjetljivo ponašanje</a:t>
            </a:r>
          </a:p>
          <a:p>
            <a:r>
              <a:rPr lang="hr-HR" dirty="0"/>
              <a:t>Psihosomatske reakcije</a:t>
            </a:r>
          </a:p>
        </p:txBody>
      </p:sp>
    </p:spTree>
    <p:extLst>
      <p:ext uri="{BB962C8B-B14F-4D97-AF65-F5344CB8AC3E}">
        <p14:creationId xmlns:p14="http://schemas.microsoft.com/office/powerpoint/2010/main" val="37238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Asertivne izjave:</a:t>
            </a:r>
          </a:p>
          <a:p>
            <a:pPr marL="457200" indent="-457200">
              <a:buAutoNum type="arabicPeriod"/>
            </a:pPr>
            <a:r>
              <a:rPr lang="hr-HR" b="1" dirty="0"/>
              <a:t>Temeljna asertivna izjava</a:t>
            </a:r>
          </a:p>
          <a:p>
            <a:pPr marL="457200" indent="-457200">
              <a:buAutoNum type="arabicPeriod"/>
            </a:pPr>
            <a:r>
              <a:rPr lang="hr-HR" b="1" dirty="0"/>
              <a:t>Empatična asertivna izjava</a:t>
            </a:r>
          </a:p>
          <a:p>
            <a:pPr marL="457200" indent="-457200">
              <a:buAutoNum type="arabicPeriod"/>
            </a:pPr>
            <a:r>
              <a:rPr lang="hr-HR" b="1" dirty="0"/>
              <a:t>Zaoštravajuća asertivna izjava</a:t>
            </a:r>
          </a:p>
          <a:p>
            <a:pPr marL="457200" indent="-457200">
              <a:buAutoNum type="arabicPeriod"/>
            </a:pPr>
            <a:r>
              <a:rPr lang="hr-HR" b="1" dirty="0"/>
              <a:t>Asertivna izjava putem „JA” poruke</a:t>
            </a:r>
            <a:endParaRPr lang="hr-HR" dirty="0"/>
          </a:p>
          <a:p>
            <a:r>
              <a:rPr lang="hr-HR" dirty="0"/>
              <a:t>Ja osjećam</a:t>
            </a:r>
          </a:p>
          <a:p>
            <a:r>
              <a:rPr lang="hr-HR" dirty="0"/>
              <a:t>Kada</a:t>
            </a:r>
          </a:p>
          <a:p>
            <a:r>
              <a:rPr lang="hr-HR" dirty="0"/>
              <a:t>Zato što</a:t>
            </a:r>
          </a:p>
          <a:p>
            <a:r>
              <a:rPr lang="hr-HR" dirty="0"/>
              <a:t>Imam potrebu</a:t>
            </a:r>
          </a:p>
        </p:txBody>
      </p:sp>
    </p:spTree>
    <p:extLst>
      <p:ext uri="{BB962C8B-B14F-4D97-AF65-F5344CB8AC3E}">
        <p14:creationId xmlns:p14="http://schemas.microsoft.com/office/powerpoint/2010/main" val="4223761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Neverbalni pokazatelji: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Tijelo lagano nagnuto naprijed</a:t>
            </a:r>
          </a:p>
          <a:p>
            <a:r>
              <a:rPr lang="hr-HR" dirty="0"/>
              <a:t>Jasne geste</a:t>
            </a:r>
          </a:p>
          <a:p>
            <a:r>
              <a:rPr lang="hr-HR" dirty="0"/>
              <a:t>Primjeren kontakt očima, bez zurenja</a:t>
            </a:r>
          </a:p>
          <a:p>
            <a:r>
              <a:rPr lang="hr-HR" dirty="0"/>
              <a:t>Naglašavanje ključnih riječi i prikladnu promjenu glasa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ED5357C-8C64-4358-B450-0B8D0DC893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8418" y="4338628"/>
            <a:ext cx="4714216" cy="204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93662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363</Words>
  <Application>Microsoft Office PowerPoint</Application>
  <PresentationFormat>Widescreen</PresentationFormat>
  <Paragraphs>64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Tema sustava Office</vt:lpstr>
      <vt:lpstr>Izvršno</vt:lpstr>
      <vt:lpstr>  Škola za medicinske sestre Vinogradska Profesionalna komunikacija u sestrinstvu Asertivnost</vt:lpstr>
      <vt:lpstr>PowerPoint Presentation</vt:lpstr>
      <vt:lpstr>PowerPoint Presentation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Profesionalna komunikacija u sestrinstvu</dc:title>
  <dc:creator>Gordana Major</dc:creator>
  <cp:lastModifiedBy>marko-ivan.major@skole.hr</cp:lastModifiedBy>
  <cp:revision>20</cp:revision>
  <dcterms:created xsi:type="dcterms:W3CDTF">2020-03-14T13:03:54Z</dcterms:created>
  <dcterms:modified xsi:type="dcterms:W3CDTF">2020-05-22T07:49:04Z</dcterms:modified>
</cp:coreProperties>
</file>