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62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9EEE3-7A8E-4A93-B4AB-217300302C29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54E91-794E-42FA-A634-09991508FF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518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464DCC-52EC-49A4-B461-1B098340816C}" type="slidenum">
              <a:rPr lang="hr-HR" altLang="sr-Latn-RS"/>
              <a:pPr eaLnBrk="1" hangingPunct="1">
                <a:spcBef>
                  <a:spcPct val="0"/>
                </a:spcBef>
              </a:pPr>
              <a:t>3</a:t>
            </a:fld>
            <a:endParaRPr lang="hr-HR" altLang="sr-Latn-RS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54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BCEBF-6A7B-4FBC-BE93-6FAE7EB10A21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28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287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734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160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2018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38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8680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505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16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698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341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646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903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237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903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205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22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969FD-3849-4B87-BB99-BBABB1EB8377}" type="datetimeFigureOut">
              <a:rPr lang="hr-HR" smtClean="0"/>
              <a:t>3.6.2020.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F66334-0E4B-4A4C-A70C-F2F0CF314C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693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0" y="1"/>
            <a:ext cx="11504613" cy="1894114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hr-HR" sz="3100" b="0" dirty="0">
                <a:effectLst/>
              </a:rPr>
              <a:t>Škola za medicinske sestre Vinogradska</a:t>
            </a:r>
            <a:r>
              <a:rPr lang="hr-HR" sz="3100" b="0" dirty="0">
                <a:solidFill>
                  <a:schemeClr val="tx1"/>
                </a:solidFill>
                <a:effectLst/>
              </a:rPr>
              <a:t/>
            </a:r>
            <a:br>
              <a:rPr lang="hr-HR" sz="3100" b="0" dirty="0">
                <a:solidFill>
                  <a:schemeClr val="tx1"/>
                </a:solidFill>
                <a:effectLst/>
              </a:rPr>
            </a:br>
            <a:r>
              <a:rPr lang="hr-HR" sz="3100" b="0" dirty="0" smtClean="0">
                <a:solidFill>
                  <a:schemeClr val="tx1"/>
                </a:solidFill>
                <a:effectLst/>
              </a:rPr>
              <a:t>Zdravstvena njega kirurškoga bolesnika opća</a:t>
            </a:r>
            <a:r>
              <a:rPr lang="hr-HR" sz="3600" b="0" dirty="0">
                <a:effectLst/>
              </a:rPr>
              <a:t/>
            </a:r>
            <a:br>
              <a:rPr lang="hr-HR" sz="3600" b="0" dirty="0">
                <a:effectLst/>
              </a:rPr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050869" y="2272937"/>
            <a:ext cx="9453743" cy="3630725"/>
          </a:xfrm>
        </p:spPr>
        <p:txBody>
          <a:bodyPr>
            <a:normAutofit fontScale="92500"/>
          </a:bodyPr>
          <a:lstStyle/>
          <a:p>
            <a:r>
              <a:rPr lang="hr-HR" sz="4800" b="1" dirty="0" smtClean="0"/>
              <a:t>Prijem bolesnika na kirurški odjel </a:t>
            </a:r>
          </a:p>
          <a:p>
            <a:r>
              <a:rPr lang="hr-HR" sz="4800" dirty="0"/>
              <a:t> </a:t>
            </a:r>
            <a:endParaRPr lang="hr-HR" sz="4800" dirty="0" smtClean="0"/>
          </a:p>
          <a:p>
            <a:endParaRPr lang="hr-HR" sz="4800" dirty="0"/>
          </a:p>
          <a:p>
            <a:r>
              <a:rPr lang="hr-HR" sz="4300" dirty="0" smtClean="0"/>
              <a:t>                  Josip Božić </a:t>
            </a:r>
            <a:r>
              <a:rPr lang="hr-HR" sz="4300" dirty="0" err="1" smtClean="0"/>
              <a:t>mag.med.tech</a:t>
            </a:r>
            <a:r>
              <a:rPr lang="hr-HR" sz="4800" dirty="0" smtClean="0"/>
              <a:t>.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3651645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 dirty="0"/>
          </a:p>
          <a:p>
            <a:r>
              <a:rPr lang="hr-HR" altLang="sr-Latn-RS" sz="3200" dirty="0"/>
              <a:t>Osobna higijena</a:t>
            </a:r>
          </a:p>
          <a:p>
            <a:r>
              <a:rPr lang="hr-HR" altLang="sr-Latn-RS" sz="3200" dirty="0"/>
              <a:t>Fizika pomoć</a:t>
            </a:r>
          </a:p>
          <a:p>
            <a:r>
              <a:rPr lang="hr-HR" altLang="sr-Latn-RS" sz="3200" dirty="0"/>
              <a:t>BOL!!</a:t>
            </a:r>
          </a:p>
          <a:p>
            <a:r>
              <a:rPr lang="hr-HR" altLang="sr-Latn-RS" sz="3200" dirty="0"/>
              <a:t>Sestrinska anamneza</a:t>
            </a:r>
          </a:p>
          <a:p>
            <a:r>
              <a:rPr lang="hr-HR" altLang="sr-Latn-RS" sz="3200" dirty="0"/>
              <a:t>Sestrinske dijagnoze po prioritetu…..</a:t>
            </a:r>
          </a:p>
        </p:txBody>
      </p:sp>
    </p:spTree>
    <p:extLst>
      <p:ext uri="{BB962C8B-B14F-4D97-AF65-F5344CB8AC3E}">
        <p14:creationId xmlns:p14="http://schemas.microsoft.com/office/powerpoint/2010/main" val="1042177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r-HR" altLang="sr-Latn-RS" sz="3600" dirty="0" err="1"/>
              <a:t>Emptija</a:t>
            </a:r>
            <a:endParaRPr lang="hr-HR" altLang="sr-Latn-RS" sz="3600" dirty="0"/>
          </a:p>
          <a:p>
            <a:r>
              <a:rPr lang="hr-HR" altLang="sr-Latn-RS" sz="3600" dirty="0" err="1"/>
              <a:t>Suport</a:t>
            </a:r>
            <a:endParaRPr lang="hr-HR" altLang="sr-Latn-RS" sz="3600" dirty="0"/>
          </a:p>
          <a:p>
            <a:r>
              <a:rPr lang="hr-HR" altLang="sr-Latn-RS" sz="3600" dirty="0"/>
              <a:t>Upoznavanje</a:t>
            </a:r>
          </a:p>
          <a:p>
            <a:r>
              <a:rPr lang="hr-HR" altLang="sr-Latn-RS" sz="3600" dirty="0"/>
              <a:t>Prazni koraci?</a:t>
            </a:r>
          </a:p>
          <a:p>
            <a:r>
              <a:rPr lang="hr-HR" altLang="sr-Latn-RS" sz="3600" dirty="0"/>
              <a:t>Dijagnostika?</a:t>
            </a:r>
          </a:p>
          <a:p>
            <a:r>
              <a:rPr lang="hr-HR" altLang="sr-Latn-RS" sz="3600" dirty="0"/>
              <a:t>Vitalni znaci?</a:t>
            </a:r>
          </a:p>
          <a:p>
            <a:r>
              <a:rPr lang="hr-HR" altLang="sr-Latn-RS" sz="3600" dirty="0"/>
              <a:t>TIMSKI RAD?</a:t>
            </a:r>
          </a:p>
        </p:txBody>
      </p:sp>
    </p:spTree>
    <p:extLst>
      <p:ext uri="{BB962C8B-B14F-4D97-AF65-F5344CB8AC3E}">
        <p14:creationId xmlns:p14="http://schemas.microsoft.com/office/powerpoint/2010/main" val="359976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25" y="2006220"/>
            <a:ext cx="10440087" cy="4851779"/>
          </a:xfrm>
        </p:spPr>
        <p:txBody>
          <a:bodyPr>
            <a:normAutofit/>
          </a:bodyPr>
          <a:lstStyle/>
          <a:p>
            <a:r>
              <a:rPr lang="hr-HR" altLang="sr-Latn-RS" sz="3200" dirty="0"/>
              <a:t>OPSERVACIJA PACIJENTA??</a:t>
            </a:r>
          </a:p>
          <a:p>
            <a:r>
              <a:rPr lang="hr-HR" altLang="sr-Latn-RS" sz="3200" dirty="0"/>
              <a:t>NAKIT I VRIJEDNE STVARI PACIJENTA?</a:t>
            </a:r>
          </a:p>
          <a:p>
            <a:r>
              <a:rPr lang="hr-HR" altLang="sr-Latn-RS" sz="3200" dirty="0"/>
              <a:t>KONTAKT SA OBITELJI</a:t>
            </a:r>
          </a:p>
          <a:p>
            <a:r>
              <a:rPr lang="hr-HR" altLang="sr-Latn-RS" sz="3200" dirty="0"/>
              <a:t>BROJ TELEFONA?</a:t>
            </a:r>
          </a:p>
          <a:p>
            <a:r>
              <a:rPr lang="hr-HR" altLang="sr-Latn-RS" sz="3200" dirty="0"/>
              <a:t>POZIV LIJEČNIKU (OBAVIJEŠTAVANJE LIJEČNIKA O NOVONSTALIM SITUACIJAMA?)</a:t>
            </a:r>
          </a:p>
          <a:p>
            <a:r>
              <a:rPr lang="hr-HR" altLang="sr-Latn-RS" sz="3200" dirty="0"/>
              <a:t>POŠTIVANJE PRIVATNOSTI PACIJENTA</a:t>
            </a:r>
          </a:p>
          <a:p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90124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96752"/>
          </a:xfrm>
        </p:spPr>
        <p:txBody>
          <a:bodyPr>
            <a:noAutofit/>
          </a:bodyPr>
          <a:lstStyle/>
          <a:p>
            <a:r>
              <a:rPr lang="hr-HR" sz="4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Prijam bolesnika na kirurški odjel</a:t>
            </a:r>
            <a:endParaRPr lang="hr-HR" sz="390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1357298"/>
            <a:ext cx="9144000" cy="5500702"/>
          </a:xfrm>
        </p:spPr>
        <p:txBody>
          <a:bodyPr>
            <a:normAutofit fontScale="92500" lnSpcReduction="10000"/>
          </a:bodyPr>
          <a:lstStyle/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1-2 dana prije op → priprema</a:t>
            </a: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Sestrinska anamneza...</a:t>
            </a: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Obitelj</a:t>
            </a:r>
          </a:p>
          <a:p>
            <a:endParaRPr lang="hr-HR" sz="3600" dirty="0">
              <a:solidFill>
                <a:schemeClr val="tx1"/>
              </a:solidFill>
              <a:cs typeface="Arial" pitchFamily="34" charset="0"/>
            </a:endParaRP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Zdravi </a:t>
            </a: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Naizgled zdravi – najveći strah</a:t>
            </a: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Akutno bolesni</a:t>
            </a: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Kronično bolesni</a:t>
            </a:r>
          </a:p>
          <a:p>
            <a:r>
              <a:rPr lang="hr-HR" sz="3600" dirty="0">
                <a:solidFill>
                  <a:schemeClr val="tx1"/>
                </a:solidFill>
                <a:cs typeface="Arial" pitchFamily="34" charset="0"/>
              </a:rPr>
              <a:t>Unesrećeni </a:t>
            </a:r>
          </a:p>
          <a:p>
            <a:pPr>
              <a:buNone/>
            </a:pPr>
            <a:endParaRPr lang="hr-HR" sz="3600" dirty="0">
              <a:solidFill>
                <a:srgbClr val="0070C0"/>
              </a:solidFill>
              <a:cs typeface="Arial" pitchFamily="34" charset="0"/>
            </a:endParaRPr>
          </a:p>
        </p:txBody>
      </p:sp>
      <p:pic>
        <p:nvPicPr>
          <p:cNvPr id="10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2874" y="1785926"/>
            <a:ext cx="288512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3515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11504613" cy="6747164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8036" y="720436"/>
            <a:ext cx="10936576" cy="5190786"/>
          </a:xfrm>
        </p:spPr>
        <p:txBody>
          <a:bodyPr>
            <a:normAutofit/>
          </a:bodyPr>
          <a:lstStyle/>
          <a:p>
            <a:r>
              <a:rPr lang="hr-HR" sz="4000" dirty="0" smtClean="0"/>
              <a:t>Ishodi :</a:t>
            </a:r>
            <a:endParaRPr lang="hr-HR" sz="2000" dirty="0" smtClean="0"/>
          </a:p>
          <a:p>
            <a:r>
              <a:rPr lang="hr-HR" sz="2000" dirty="0" smtClean="0"/>
              <a:t>1. </a:t>
            </a:r>
            <a:r>
              <a:rPr lang="hr-HR" sz="2000" b="1" dirty="0" smtClean="0"/>
              <a:t>Opisati i objasniti </a:t>
            </a:r>
            <a:r>
              <a:rPr lang="hr-HR" sz="2000" dirty="0" smtClean="0"/>
              <a:t>zadaće medicinske sestre pri prijemu bolesnika na kirurški odjel. </a:t>
            </a:r>
          </a:p>
          <a:p>
            <a:r>
              <a:rPr lang="hr-HR" sz="2000" dirty="0" smtClean="0"/>
              <a:t>2. </a:t>
            </a:r>
            <a:r>
              <a:rPr lang="hr-HR" sz="2000" b="1" dirty="0" smtClean="0"/>
              <a:t>Nabrojiti, opisati i objasniti </a:t>
            </a:r>
            <a:r>
              <a:rPr lang="hr-HR" sz="2000" dirty="0" smtClean="0"/>
              <a:t>rizične čimbenike za kirurški zahvat.</a:t>
            </a:r>
          </a:p>
          <a:p>
            <a:r>
              <a:rPr lang="hr-HR" sz="2000" dirty="0" smtClean="0"/>
              <a:t>3. </a:t>
            </a:r>
            <a:r>
              <a:rPr lang="hr-HR" sz="2000" b="1" dirty="0" smtClean="0"/>
              <a:t>Nabrojiti, opisati i objasniti</a:t>
            </a:r>
            <a:r>
              <a:rPr lang="hr-HR" sz="2000" dirty="0" smtClean="0"/>
              <a:t> sestrinske intervencije u bolesnika s rizičnim čimbenicima.</a:t>
            </a:r>
            <a:endParaRPr lang="hr-HR" sz="4000" dirty="0" smtClean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70440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5400" b="1" dirty="0" smtClean="0"/>
              <a:t>Prijem </a:t>
            </a:r>
            <a:r>
              <a:rPr lang="hr-HR" sz="5400" b="1" dirty="0"/>
              <a:t>kirurškog bolesnika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787857" y="1268412"/>
            <a:ext cx="3876344" cy="535075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1600" b="1" dirty="0" smtClean="0"/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1600" b="1" dirty="0" smtClean="0"/>
              <a:t>   </a:t>
            </a:r>
            <a:r>
              <a:rPr lang="hr-HR" sz="4000" b="1" u="sng" dirty="0" smtClean="0">
                <a:solidFill>
                  <a:srgbClr val="A81430"/>
                </a:solidFill>
              </a:rPr>
              <a:t>Hitan prijam 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akutno – kirurški -- bolesne  osobe;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unesrećene osobe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2000" b="1" dirty="0"/>
              <a:t>      </a:t>
            </a:r>
            <a:r>
              <a:rPr lang="hr-HR" sz="2000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Specifičnosti </a:t>
            </a:r>
            <a:r>
              <a:rPr lang="hr-HR" sz="20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prijma</a:t>
            </a:r>
            <a:endParaRPr lang="hr-HR" sz="2000" b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brzo i što kvalitetnije zbrinjavanje bolesnika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hitna priprema za </a:t>
            </a:r>
            <a:r>
              <a:rPr lang="hr-HR" sz="2000" b="1" dirty="0" err="1"/>
              <a:t>oper</a:t>
            </a:r>
            <a:r>
              <a:rPr lang="hr-HR" sz="2000" b="1" dirty="0"/>
              <a:t>. 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administracija 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auto-hetero-anamneza 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opasnosti hitnog prijma ?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sz="2000" b="1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6141492" y="1268412"/>
            <a:ext cx="4526507" cy="522792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1600" b="1" dirty="0" smtClean="0">
                <a:solidFill>
                  <a:srgbClr val="A81430"/>
                </a:solidFill>
              </a:rPr>
              <a:t>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1600" b="1" dirty="0" smtClean="0">
                <a:solidFill>
                  <a:srgbClr val="A81430"/>
                </a:solidFill>
              </a:rPr>
              <a:t> </a:t>
            </a:r>
            <a:r>
              <a:rPr lang="hr-HR" sz="3900" b="1" u="sng" dirty="0" smtClean="0">
                <a:solidFill>
                  <a:srgbClr val="A81430"/>
                </a:solidFill>
              </a:rPr>
              <a:t>Redovan prijam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kronično - kirurški – bolesne osobe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naizgled zdrave osobe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zdrave osobe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2000" b="1" dirty="0"/>
              <a:t>              </a:t>
            </a:r>
            <a:r>
              <a:rPr lang="hr-HR" sz="2000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Specifičnosti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strah–kolebanje – iščekivanje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000" b="1" dirty="0"/>
              <a:t>smještaj bolesnika i druge važnosti za postizanje povjerenja i osjećaja sigurnosti kod bolesnika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hr-HR" sz="2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317524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 build="p"/>
      <p:bldP spid="3994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/>
              <a:t>Kada?</a:t>
            </a:r>
          </a:p>
          <a:p>
            <a:endParaRPr lang="hr-HR" altLang="sr-Latn-RS" sz="3200" dirty="0"/>
          </a:p>
          <a:p>
            <a:r>
              <a:rPr lang="hr-HR" altLang="sr-Latn-RS" sz="3200" dirty="0"/>
              <a:t>Kada njegovo stanje zahtijeva intenzivne dijagnostičke i / ili terapijske postupke i zdravstvenu njegu koji se ne mogu provoditi na razini primarne zdravstvene zaštite ili u bolesnikovu domu</a:t>
            </a:r>
          </a:p>
        </p:txBody>
      </p:sp>
    </p:spTree>
    <p:extLst>
      <p:ext uri="{BB962C8B-B14F-4D97-AF65-F5344CB8AC3E}">
        <p14:creationId xmlns:p14="http://schemas.microsoft.com/office/powerpoint/2010/main" val="302562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/>
              <a:t>Liječnik primarne zdravstvene zaštite upućuje pacijenta u stacionarnu zdravstvenu ustanovu (bolnicu) sa uputnicom za bolničko liječenje</a:t>
            </a:r>
          </a:p>
          <a:p>
            <a:r>
              <a:rPr lang="hr-HR" altLang="sr-Latn-RS" sz="3200" dirty="0"/>
              <a:t>“molim traži se hospitalizacija”</a:t>
            </a:r>
          </a:p>
          <a:p>
            <a:r>
              <a:rPr lang="hr-HR" altLang="sr-Latn-RS" sz="3200" dirty="0"/>
              <a:t>Uputnice se pišu kompjuterski ( no, postoje odsjeci, odjeli, </a:t>
            </a:r>
            <a:r>
              <a:rPr lang="hr-HR" altLang="sr-Latn-RS" sz="3200" dirty="0" err="1"/>
              <a:t>ambulante..gdje</a:t>
            </a:r>
            <a:r>
              <a:rPr lang="hr-HR" altLang="sr-Latn-RS" sz="3200" dirty="0"/>
              <a:t> se iste još uvijek popunjavaju ručno)</a:t>
            </a:r>
          </a:p>
        </p:txBody>
      </p:sp>
    </p:spTree>
    <p:extLst>
      <p:ext uri="{BB962C8B-B14F-4D97-AF65-F5344CB8AC3E}">
        <p14:creationId xmlns:p14="http://schemas.microsoft.com/office/powerpoint/2010/main" val="61500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 dirty="0"/>
          </a:p>
          <a:p>
            <a:endParaRPr lang="hr-HR" altLang="sr-Latn-RS" dirty="0"/>
          </a:p>
          <a:p>
            <a:r>
              <a:rPr lang="hr-HR" altLang="sr-Latn-RS" sz="3200" dirty="0"/>
              <a:t>Ukoliko se uputnice popunjavaju ručno, tada medicinska sestra/ tehničar popunjava “glavu” uputnice, a liječnik preostali dio iste</a:t>
            </a:r>
          </a:p>
        </p:txBody>
      </p:sp>
    </p:spTree>
    <p:extLst>
      <p:ext uri="{BB962C8B-B14F-4D97-AF65-F5344CB8AC3E}">
        <p14:creationId xmlns:p14="http://schemas.microsoft.com/office/powerpoint/2010/main" val="317073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/>
              <a:t>Elektivan prijem pacijenta</a:t>
            </a:r>
          </a:p>
          <a:p>
            <a:r>
              <a:rPr lang="hr-HR" altLang="sr-Latn-RS" sz="3200" dirty="0"/>
              <a:t>Da li je umanjen strah pacijenta obzirom na </a:t>
            </a:r>
            <a:r>
              <a:rPr lang="hr-HR" altLang="sr-Latn-RS" sz="3200" dirty="0" err="1"/>
              <a:t>pomenutu</a:t>
            </a:r>
            <a:r>
              <a:rPr lang="hr-HR" altLang="sr-Latn-RS" sz="3200" dirty="0"/>
              <a:t> vrstu prijema??</a:t>
            </a:r>
          </a:p>
          <a:p>
            <a:r>
              <a:rPr lang="hr-HR" altLang="sr-Latn-RS" sz="3200" dirty="0"/>
              <a:t>Zadatci medicinske sestre?</a:t>
            </a:r>
          </a:p>
          <a:p>
            <a:r>
              <a:rPr lang="hr-HR" altLang="sr-Latn-RS" sz="3200" dirty="0"/>
              <a:t>Što je to “</a:t>
            </a:r>
            <a:r>
              <a:rPr lang="hr-HR" altLang="sr-Latn-RS" sz="3200" dirty="0" err="1"/>
              <a:t>Hallo</a:t>
            </a:r>
            <a:r>
              <a:rPr lang="hr-HR" altLang="sr-Latn-RS" sz="3200" dirty="0"/>
              <a:t> efekt”?</a:t>
            </a:r>
          </a:p>
          <a:p>
            <a:r>
              <a:rPr lang="hr-HR" altLang="sr-Latn-RS" sz="3200" dirty="0"/>
              <a:t>Koliko dugo treba vremena da čovjek stekne prvi dojam?</a:t>
            </a:r>
          </a:p>
        </p:txBody>
      </p:sp>
    </p:spTree>
    <p:extLst>
      <p:ext uri="{BB962C8B-B14F-4D97-AF65-F5344CB8AC3E}">
        <p14:creationId xmlns:p14="http://schemas.microsoft.com/office/powerpoint/2010/main" val="172382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 dirty="0"/>
          </a:p>
          <a:p>
            <a:r>
              <a:rPr lang="hr-HR" altLang="sr-Latn-RS" sz="3200" dirty="0"/>
              <a:t>Edukacija</a:t>
            </a:r>
          </a:p>
          <a:p>
            <a:r>
              <a:rPr lang="hr-HR" altLang="sr-Latn-RS" sz="3200" dirty="0" err="1"/>
              <a:t>Suport</a:t>
            </a:r>
            <a:endParaRPr lang="hr-HR" altLang="sr-Latn-RS" sz="3200" dirty="0"/>
          </a:p>
          <a:p>
            <a:r>
              <a:rPr lang="hr-HR" altLang="sr-Latn-RS" sz="3200" dirty="0"/>
              <a:t>Empatija</a:t>
            </a:r>
          </a:p>
          <a:p>
            <a:r>
              <a:rPr lang="hr-HR" altLang="sr-Latn-RS" sz="3200" dirty="0"/>
              <a:t>Upoznavanje (s kim, čim?)</a:t>
            </a:r>
          </a:p>
        </p:txBody>
      </p:sp>
    </p:spTree>
    <p:extLst>
      <p:ext uri="{BB962C8B-B14F-4D97-AF65-F5344CB8AC3E}">
        <p14:creationId xmlns:p14="http://schemas.microsoft.com/office/powerpoint/2010/main" val="2419871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/>
              <a:t>Hitan bolnički prijem</a:t>
            </a:r>
          </a:p>
          <a:p>
            <a:endParaRPr lang="hr-HR" altLang="sr-Latn-RS" sz="3200" dirty="0"/>
          </a:p>
          <a:p>
            <a:r>
              <a:rPr lang="hr-HR" altLang="sr-Latn-RS" sz="3200" dirty="0"/>
              <a:t>??</a:t>
            </a:r>
          </a:p>
          <a:p>
            <a:endParaRPr lang="hr-HR" altLang="sr-Latn-RS" sz="3200" dirty="0"/>
          </a:p>
          <a:p>
            <a:r>
              <a:rPr lang="hr-HR" altLang="sr-Latn-RS" sz="3200" dirty="0"/>
              <a:t>Opiši redoslijed posla medicinske sestre/ tehničara</a:t>
            </a:r>
          </a:p>
        </p:txBody>
      </p:sp>
    </p:spTree>
    <p:extLst>
      <p:ext uri="{BB962C8B-B14F-4D97-AF65-F5344CB8AC3E}">
        <p14:creationId xmlns:p14="http://schemas.microsoft.com/office/powerpoint/2010/main" val="850448522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371</Words>
  <Application>Microsoft Office PowerPoint</Application>
  <PresentationFormat>Široki zaslon</PresentationFormat>
  <Paragraphs>83</Paragraphs>
  <Slides>13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Pramen</vt:lpstr>
      <vt:lpstr>Škola za medicinske sestre Vinogradska Zdravstvena njega kirurškoga bolesnika opća </vt:lpstr>
      <vt:lpstr>PowerPoint prezentacija</vt:lpstr>
      <vt:lpstr>Prijem kirurškog bolesnika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Prijam bolesnika na kirurški odjel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Zdravstvena njega kirurškoga bolesnika opća</dc:title>
  <dc:creator>Bozic</dc:creator>
  <cp:lastModifiedBy>Bozic</cp:lastModifiedBy>
  <cp:revision>7</cp:revision>
  <dcterms:created xsi:type="dcterms:W3CDTF">2020-05-30T17:54:30Z</dcterms:created>
  <dcterms:modified xsi:type="dcterms:W3CDTF">2020-06-03T15:16:47Z</dcterms:modified>
</cp:coreProperties>
</file>